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96"/>
  </p:notesMasterIdLst>
  <p:handoutMasterIdLst>
    <p:handoutMasterId r:id="rId97"/>
  </p:handoutMasterIdLst>
  <p:sldIdLst>
    <p:sldId id="258" r:id="rId2"/>
    <p:sldId id="259" r:id="rId3"/>
    <p:sldId id="441" r:id="rId4"/>
    <p:sldId id="442" r:id="rId5"/>
    <p:sldId id="443" r:id="rId6"/>
    <p:sldId id="445" r:id="rId7"/>
    <p:sldId id="464" r:id="rId8"/>
    <p:sldId id="262" r:id="rId9"/>
    <p:sldId id="265" r:id="rId10"/>
    <p:sldId id="266" r:id="rId11"/>
    <p:sldId id="268" r:id="rId12"/>
    <p:sldId id="474" r:id="rId13"/>
    <p:sldId id="505" r:id="rId14"/>
    <p:sldId id="504" r:id="rId15"/>
    <p:sldId id="274" r:id="rId16"/>
    <p:sldId id="506" r:id="rId17"/>
    <p:sldId id="467" r:id="rId18"/>
    <p:sldId id="507" r:id="rId19"/>
    <p:sldId id="508" r:id="rId20"/>
    <p:sldId id="509" r:id="rId21"/>
    <p:sldId id="277" r:id="rId22"/>
    <p:sldId id="478" r:id="rId23"/>
    <p:sldId id="471" r:id="rId24"/>
    <p:sldId id="472" r:id="rId25"/>
    <p:sldId id="473" r:id="rId26"/>
    <p:sldId id="286" r:id="rId27"/>
    <p:sldId id="287" r:id="rId28"/>
    <p:sldId id="290" r:id="rId29"/>
    <p:sldId id="291" r:id="rId30"/>
    <p:sldId id="408" r:id="rId31"/>
    <p:sldId id="409" r:id="rId32"/>
    <p:sldId id="410" r:id="rId33"/>
    <p:sldId id="411" r:id="rId34"/>
    <p:sldId id="412" r:id="rId35"/>
    <p:sldId id="413" r:id="rId36"/>
    <p:sldId id="417" r:id="rId37"/>
    <p:sldId id="418" r:id="rId38"/>
    <p:sldId id="419" r:id="rId39"/>
    <p:sldId id="407" r:id="rId40"/>
    <p:sldId id="292" r:id="rId41"/>
    <p:sldId id="294" r:id="rId42"/>
    <p:sldId id="295" r:id="rId43"/>
    <p:sldId id="503" r:id="rId44"/>
    <p:sldId id="304" r:id="rId45"/>
    <p:sldId id="426" r:id="rId46"/>
    <p:sldId id="427" r:id="rId47"/>
    <p:sldId id="428" r:id="rId48"/>
    <p:sldId id="429" r:id="rId49"/>
    <p:sldId id="487" r:id="rId50"/>
    <p:sldId id="305" r:id="rId51"/>
    <p:sldId id="510" r:id="rId52"/>
    <p:sldId id="306" r:id="rId53"/>
    <p:sldId id="308" r:id="rId54"/>
    <p:sldId id="307" r:id="rId55"/>
    <p:sldId id="309" r:id="rId56"/>
    <p:sldId id="520" r:id="rId57"/>
    <p:sldId id="511" r:id="rId58"/>
    <p:sldId id="512" r:id="rId59"/>
    <p:sldId id="513" r:id="rId60"/>
    <p:sldId id="514" r:id="rId61"/>
    <p:sldId id="515" r:id="rId62"/>
    <p:sldId id="516" r:id="rId63"/>
    <p:sldId id="517" r:id="rId64"/>
    <p:sldId id="518" r:id="rId65"/>
    <p:sldId id="519" r:id="rId66"/>
    <p:sldId id="430" r:id="rId67"/>
    <p:sldId id="311" r:id="rId68"/>
    <p:sldId id="312" r:id="rId69"/>
    <p:sldId id="313" r:id="rId70"/>
    <p:sldId id="314" r:id="rId71"/>
    <p:sldId id="315" r:id="rId72"/>
    <p:sldId id="436" r:id="rId73"/>
    <p:sldId id="437" r:id="rId74"/>
    <p:sldId id="489" r:id="rId75"/>
    <p:sldId id="490" r:id="rId76"/>
    <p:sldId id="491" r:id="rId77"/>
    <p:sldId id="492" r:id="rId78"/>
    <p:sldId id="493" r:id="rId79"/>
    <p:sldId id="494" r:id="rId80"/>
    <p:sldId id="495" r:id="rId81"/>
    <p:sldId id="496" r:id="rId82"/>
    <p:sldId id="497" r:id="rId83"/>
    <p:sldId id="498" r:id="rId84"/>
    <p:sldId id="499" r:id="rId85"/>
    <p:sldId id="500" r:id="rId86"/>
    <p:sldId id="501" r:id="rId87"/>
    <p:sldId id="502" r:id="rId88"/>
    <p:sldId id="438" r:id="rId89"/>
    <p:sldId id="331" r:id="rId90"/>
    <p:sldId id="333" r:id="rId91"/>
    <p:sldId id="439" r:id="rId92"/>
    <p:sldId id="440" r:id="rId93"/>
    <p:sldId id="488" r:id="rId94"/>
    <p:sldId id="521" r:id="rId95"/>
  </p:sldIdLst>
  <p:sldSz cx="9144000" cy="6858000" type="screen4x3"/>
  <p:notesSz cx="6877050" cy="10002838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50">
          <p15:clr>
            <a:srgbClr val="A4A3A4"/>
          </p15:clr>
        </p15:guide>
        <p15:guide id="2" pos="216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FF99FF"/>
    <a:srgbClr val="66FF33"/>
    <a:srgbClr val="0099CC"/>
    <a:srgbClr val="FF6600"/>
    <a:srgbClr val="009999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0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7" d="100"/>
          <a:sy n="77" d="100"/>
        </p:scale>
        <p:origin x="-4008" y="-96"/>
      </p:cViewPr>
      <p:guideLst>
        <p:guide orient="horz" pos="3150"/>
        <p:guide pos="216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9738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95725" y="0"/>
            <a:ext cx="2979738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2542B8-7BA3-4327-BEB1-E0FE911CA713}" type="datetimeFigureOut">
              <a:rPr lang="zh-TW" altLang="en-US" smtClean="0">
                <a:latin typeface="Cambria" pitchFamily="18" charset="0"/>
                <a:ea typeface="標楷體" pitchFamily="65" charset="-120"/>
              </a:rPr>
              <a:t>2018/9/24</a:t>
            </a:fld>
            <a:endParaRPr lang="zh-TW" altLang="en-US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501188"/>
            <a:ext cx="2979738" cy="500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95725" y="9501188"/>
            <a:ext cx="2979738" cy="500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265727-1B91-40A1-9E7D-60D6981E30E3}" type="slidenum">
              <a:rPr lang="zh-TW" altLang="en-US" smtClean="0">
                <a:latin typeface="Cambria" pitchFamily="18" charset="0"/>
                <a:ea typeface="標楷體" pitchFamily="65" charset="-120"/>
              </a:rPr>
              <a:t>‹#›</a:t>
            </a:fld>
            <a:endParaRPr lang="zh-TW" altLang="en-US" dirty="0">
              <a:latin typeface="Cambria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358381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0055" cy="50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451" tIns="48225" rIns="96451" bIns="48225" numCol="1" anchor="t" anchorCtr="0" compatLnSpc="1">
            <a:prstTxWarp prst="textNoShape">
              <a:avLst/>
            </a:prstTxWarp>
          </a:bodyPr>
          <a:lstStyle>
            <a:lvl1pPr>
              <a:defRPr kumimoji="1" sz="1300">
                <a:latin typeface="Arial" charset="0"/>
                <a:ea typeface="標楷體" pitchFamily="65" charset="-120"/>
              </a:defRPr>
            </a:lvl1pPr>
          </a:lstStyle>
          <a:p>
            <a:endParaRPr lang="en-US" altLang="zh-TW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5404" y="0"/>
            <a:ext cx="2980055" cy="50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451" tIns="48225" rIns="96451" bIns="48225" numCol="1" anchor="t" anchorCtr="0" compatLnSpc="1">
            <a:prstTxWarp prst="textNoShape">
              <a:avLst/>
            </a:prstTxWarp>
          </a:bodyPr>
          <a:lstStyle>
            <a:lvl1pPr algn="r">
              <a:defRPr kumimoji="1" sz="1300">
                <a:latin typeface="Arial" charset="0"/>
                <a:ea typeface="標楷體" pitchFamily="65" charset="-120"/>
              </a:defRPr>
            </a:lvl1pPr>
          </a:lstStyle>
          <a:p>
            <a:endParaRPr lang="en-US" altLang="zh-TW" dirty="0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9800" y="750888"/>
            <a:ext cx="4997450" cy="37496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7705" y="4751348"/>
            <a:ext cx="5501640" cy="4501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451" tIns="48225" rIns="96451" bIns="482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00960"/>
            <a:ext cx="2980055" cy="50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451" tIns="48225" rIns="96451" bIns="48225" numCol="1" anchor="b" anchorCtr="0" compatLnSpc="1">
            <a:prstTxWarp prst="textNoShape">
              <a:avLst/>
            </a:prstTxWarp>
          </a:bodyPr>
          <a:lstStyle>
            <a:lvl1pPr>
              <a:defRPr kumimoji="1" sz="1300">
                <a:latin typeface="Arial" charset="0"/>
                <a:ea typeface="標楷體" pitchFamily="65" charset="-120"/>
              </a:defRPr>
            </a:lvl1pPr>
          </a:lstStyle>
          <a:p>
            <a:endParaRPr lang="en-US" altLang="zh-TW" dirty="0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5404" y="9500960"/>
            <a:ext cx="2980055" cy="50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451" tIns="48225" rIns="96451" bIns="48225" numCol="1" anchor="b" anchorCtr="0" compatLnSpc="1">
            <a:prstTxWarp prst="textNoShape">
              <a:avLst/>
            </a:prstTxWarp>
          </a:bodyPr>
          <a:lstStyle>
            <a:lvl1pPr algn="r">
              <a:defRPr kumimoji="1" sz="1300">
                <a:latin typeface="Arial" charset="0"/>
                <a:ea typeface="標楷體" pitchFamily="65" charset="-120"/>
              </a:defRPr>
            </a:lvl1pPr>
          </a:lstStyle>
          <a:p>
            <a:fld id="{150FC41D-16D1-4302-9D9C-4B7EDCFC687C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875590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標楷體" pitchFamily="65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標楷體" pitchFamily="65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標楷體" pitchFamily="65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標楷體" pitchFamily="65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標楷體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1pPr>
            <a:lvl2pPr marL="783664" indent="-301409" eaLnBrk="0" hangingPunct="0">
              <a:defRPr sz="25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2pPr>
            <a:lvl3pPr marL="1205636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3pPr>
            <a:lvl4pPr marL="1687891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4pPr>
            <a:lvl5pPr marL="2170146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5pPr>
            <a:lvl6pPr marL="2652400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6pPr>
            <a:lvl7pPr marL="3134655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7pPr>
            <a:lvl8pPr marL="3616909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8pPr>
            <a:lvl9pPr marL="4099164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9pPr>
          </a:lstStyle>
          <a:p>
            <a:pPr eaLnBrk="1" hangingPunct="1"/>
            <a:fld id="{6B2C76F1-3DF5-4914-8D0A-92A8DBF322CD}" type="slidenum">
              <a:rPr lang="en-US" altLang="zh-TW" sz="1300">
                <a:latin typeface="Arial" pitchFamily="34" charset="0"/>
                <a:ea typeface="新細明體" pitchFamily="18" charset="-120"/>
              </a:rPr>
              <a:pPr eaLnBrk="1" hangingPunct="1"/>
              <a:t>3</a:t>
            </a:fld>
            <a:endParaRPr lang="en-US" altLang="zh-TW" sz="1300"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598838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1pPr>
            <a:lvl2pPr marL="783664" indent="-301409" eaLnBrk="0" hangingPunct="0">
              <a:defRPr sz="25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2pPr>
            <a:lvl3pPr marL="1205636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3pPr>
            <a:lvl4pPr marL="1687891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4pPr>
            <a:lvl5pPr marL="2170146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5pPr>
            <a:lvl6pPr marL="2652400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6pPr>
            <a:lvl7pPr marL="3134655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7pPr>
            <a:lvl8pPr marL="3616909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8pPr>
            <a:lvl9pPr marL="4099164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9pPr>
          </a:lstStyle>
          <a:p>
            <a:pPr eaLnBrk="1" hangingPunct="1"/>
            <a:fld id="{8DFDF7FD-E766-4181-9D09-6622B083FD52}" type="slidenum">
              <a:rPr lang="en-US" altLang="zh-TW" sz="1300">
                <a:latin typeface="Arial" pitchFamily="34" charset="0"/>
                <a:ea typeface="新細明體" pitchFamily="18" charset="-120"/>
              </a:rPr>
              <a:pPr eaLnBrk="1" hangingPunct="1"/>
              <a:t>23</a:t>
            </a:fld>
            <a:endParaRPr lang="en-US" altLang="zh-TW" sz="1300"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9537560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1pPr>
            <a:lvl2pPr marL="783664" indent="-301409" eaLnBrk="0" hangingPunct="0">
              <a:defRPr sz="25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2pPr>
            <a:lvl3pPr marL="1205636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3pPr>
            <a:lvl4pPr marL="1687891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4pPr>
            <a:lvl5pPr marL="2170146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5pPr>
            <a:lvl6pPr marL="2652400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6pPr>
            <a:lvl7pPr marL="3134655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7pPr>
            <a:lvl8pPr marL="3616909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8pPr>
            <a:lvl9pPr marL="4099164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9pPr>
          </a:lstStyle>
          <a:p>
            <a:pPr eaLnBrk="1" hangingPunct="1"/>
            <a:fld id="{D63983B3-689E-44AB-B102-AE04A471C266}" type="slidenum">
              <a:rPr lang="en-US" altLang="zh-TW" sz="1300">
                <a:latin typeface="Arial" pitchFamily="34" charset="0"/>
                <a:ea typeface="新細明體" pitchFamily="18" charset="-120"/>
              </a:rPr>
              <a:pPr eaLnBrk="1" hangingPunct="1"/>
              <a:t>24</a:t>
            </a:fld>
            <a:endParaRPr lang="en-US" altLang="zh-TW" sz="1300"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15804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1pPr>
            <a:lvl2pPr marL="783664" indent="-301409" eaLnBrk="0" hangingPunct="0">
              <a:defRPr sz="25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2pPr>
            <a:lvl3pPr marL="1205636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3pPr>
            <a:lvl4pPr marL="1687891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4pPr>
            <a:lvl5pPr marL="2170146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5pPr>
            <a:lvl6pPr marL="2652400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6pPr>
            <a:lvl7pPr marL="3134655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7pPr>
            <a:lvl8pPr marL="3616909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8pPr>
            <a:lvl9pPr marL="4099164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9pPr>
          </a:lstStyle>
          <a:p>
            <a:pPr eaLnBrk="1" hangingPunct="1"/>
            <a:fld id="{77D3BB66-69B7-45E6-A159-1A02C0C35CBF}" type="slidenum">
              <a:rPr lang="en-US" altLang="zh-TW" sz="1300">
                <a:latin typeface="Arial" pitchFamily="34" charset="0"/>
                <a:ea typeface="新細明體" pitchFamily="18" charset="-120"/>
              </a:rPr>
              <a:pPr eaLnBrk="1" hangingPunct="1"/>
              <a:t>25</a:t>
            </a:fld>
            <a:endParaRPr lang="en-US" altLang="zh-TW" sz="1300"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552260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1pPr>
            <a:lvl2pPr marL="783664" indent="-301409" eaLnBrk="0" hangingPunct="0">
              <a:defRPr sz="25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2pPr>
            <a:lvl3pPr marL="1205636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3pPr>
            <a:lvl4pPr marL="1687891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4pPr>
            <a:lvl5pPr marL="2170146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5pPr>
            <a:lvl6pPr marL="2652400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6pPr>
            <a:lvl7pPr marL="3134655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7pPr>
            <a:lvl8pPr marL="3616909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8pPr>
            <a:lvl9pPr marL="4099164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9pPr>
          </a:lstStyle>
          <a:p>
            <a:pPr eaLnBrk="1" hangingPunct="1"/>
            <a:fld id="{4DC0D1A5-AFB6-42B7-82C0-FD5162E7BF87}" type="slidenum">
              <a:rPr lang="en-US" altLang="zh-TW" sz="1300">
                <a:latin typeface="Arial" pitchFamily="34" charset="0"/>
                <a:ea typeface="新細明體" pitchFamily="18" charset="-120"/>
              </a:rPr>
              <a:pPr eaLnBrk="1" hangingPunct="1"/>
              <a:t>4</a:t>
            </a:fld>
            <a:endParaRPr lang="en-US" altLang="zh-TW" sz="1300"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59795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1pPr>
            <a:lvl2pPr marL="783664" indent="-301409" eaLnBrk="0" hangingPunct="0">
              <a:defRPr sz="25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2pPr>
            <a:lvl3pPr marL="1205636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3pPr>
            <a:lvl4pPr marL="1687891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4pPr>
            <a:lvl5pPr marL="2170146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5pPr>
            <a:lvl6pPr marL="2652400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6pPr>
            <a:lvl7pPr marL="3134655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7pPr>
            <a:lvl8pPr marL="3616909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8pPr>
            <a:lvl9pPr marL="4099164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9pPr>
          </a:lstStyle>
          <a:p>
            <a:pPr eaLnBrk="1" hangingPunct="1"/>
            <a:fld id="{45551F2A-DB0A-4D7E-BB9E-147C33307FD3}" type="slidenum">
              <a:rPr lang="en-US" altLang="zh-TW" sz="1300">
                <a:latin typeface="Arial" pitchFamily="34" charset="0"/>
                <a:ea typeface="新細明體" pitchFamily="18" charset="-120"/>
              </a:rPr>
              <a:pPr eaLnBrk="1" hangingPunct="1"/>
              <a:t>5</a:t>
            </a:fld>
            <a:endParaRPr lang="en-US" altLang="zh-TW" sz="1300"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616057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1pPr>
            <a:lvl2pPr marL="783664" indent="-301409" eaLnBrk="0" hangingPunct="0">
              <a:defRPr sz="25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2pPr>
            <a:lvl3pPr marL="1205636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3pPr>
            <a:lvl4pPr marL="1687891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4pPr>
            <a:lvl5pPr marL="2170146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5pPr>
            <a:lvl6pPr marL="2652400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6pPr>
            <a:lvl7pPr marL="3134655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7pPr>
            <a:lvl8pPr marL="3616909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8pPr>
            <a:lvl9pPr marL="4099164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9pPr>
          </a:lstStyle>
          <a:p>
            <a:pPr eaLnBrk="1" hangingPunct="1"/>
            <a:fld id="{5D6BAE07-555E-46AB-8668-D179E142FD72}" type="slidenum">
              <a:rPr lang="en-US" altLang="zh-TW" sz="1300">
                <a:latin typeface="Arial" pitchFamily="34" charset="0"/>
                <a:ea typeface="新細明體" pitchFamily="18" charset="-120"/>
              </a:rPr>
              <a:pPr eaLnBrk="1" hangingPunct="1"/>
              <a:t>6</a:t>
            </a:fld>
            <a:endParaRPr lang="en-US" altLang="zh-TW" sz="1300"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82252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1pPr>
            <a:lvl2pPr marL="783664" indent="-301409" eaLnBrk="0" hangingPunct="0">
              <a:defRPr sz="25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2pPr>
            <a:lvl3pPr marL="1205636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3pPr>
            <a:lvl4pPr marL="1687891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4pPr>
            <a:lvl5pPr marL="2170146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5pPr>
            <a:lvl6pPr marL="2652400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6pPr>
            <a:lvl7pPr marL="3134655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7pPr>
            <a:lvl8pPr marL="3616909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8pPr>
            <a:lvl9pPr marL="4099164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9pPr>
          </a:lstStyle>
          <a:p>
            <a:pPr eaLnBrk="1" hangingPunct="1"/>
            <a:fld id="{16C5FFD3-1091-40B9-833B-B7A3F7627084}" type="slidenum">
              <a:rPr lang="en-US" altLang="zh-TW" sz="1300">
                <a:latin typeface="Arial" pitchFamily="34" charset="0"/>
                <a:ea typeface="新細明體" pitchFamily="18" charset="-120"/>
              </a:rPr>
              <a:pPr eaLnBrk="1" hangingPunct="1"/>
              <a:t>7</a:t>
            </a:fld>
            <a:endParaRPr lang="en-US" altLang="zh-TW" sz="1300"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40639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1pPr>
            <a:lvl2pPr marL="783664" indent="-301409" eaLnBrk="0" hangingPunct="0">
              <a:defRPr sz="25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2pPr>
            <a:lvl3pPr marL="1205636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3pPr>
            <a:lvl4pPr marL="1687891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4pPr>
            <a:lvl5pPr marL="2170146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5pPr>
            <a:lvl6pPr marL="2652400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6pPr>
            <a:lvl7pPr marL="3134655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7pPr>
            <a:lvl8pPr marL="3616909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8pPr>
            <a:lvl9pPr marL="4099164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9pPr>
          </a:lstStyle>
          <a:p>
            <a:pPr eaLnBrk="1" hangingPunct="1"/>
            <a:fld id="{F19A98A7-D959-46C6-8003-8B44FB998AEC}" type="slidenum">
              <a:rPr lang="en-US" altLang="zh-TW" sz="1300">
                <a:latin typeface="Arial" pitchFamily="34" charset="0"/>
                <a:ea typeface="新細明體" pitchFamily="18" charset="-120"/>
              </a:rPr>
              <a:pPr eaLnBrk="1" hangingPunct="1"/>
              <a:t>17</a:t>
            </a:fld>
            <a:endParaRPr lang="en-US" altLang="zh-TW" sz="1300"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465743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1pPr>
            <a:lvl2pPr marL="783664" indent="-301409" eaLnBrk="0" hangingPunct="0">
              <a:defRPr sz="25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2pPr>
            <a:lvl3pPr marL="1205636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3pPr>
            <a:lvl4pPr marL="1687891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4pPr>
            <a:lvl5pPr marL="2170146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5pPr>
            <a:lvl6pPr marL="2652400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6pPr>
            <a:lvl7pPr marL="3134655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7pPr>
            <a:lvl8pPr marL="3616909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8pPr>
            <a:lvl9pPr marL="4099164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9pPr>
          </a:lstStyle>
          <a:p>
            <a:pPr eaLnBrk="1" hangingPunct="1"/>
            <a:fld id="{1CC077A6-D98A-4949-982F-9C45B2690F6F}" type="slidenum">
              <a:rPr lang="en-US" altLang="zh-TW" sz="1300">
                <a:latin typeface="Arial" pitchFamily="34" charset="0"/>
                <a:ea typeface="新細明體" pitchFamily="18" charset="-120"/>
              </a:rPr>
              <a:pPr eaLnBrk="1" hangingPunct="1"/>
              <a:t>18</a:t>
            </a:fld>
            <a:endParaRPr lang="en-US" altLang="zh-TW" sz="1300"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261048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1pPr>
            <a:lvl2pPr marL="783664" indent="-301409" eaLnBrk="0" hangingPunct="0">
              <a:defRPr sz="25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2pPr>
            <a:lvl3pPr marL="1205636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3pPr>
            <a:lvl4pPr marL="1687891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4pPr>
            <a:lvl5pPr marL="2170146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5pPr>
            <a:lvl6pPr marL="2652400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6pPr>
            <a:lvl7pPr marL="3134655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7pPr>
            <a:lvl8pPr marL="3616909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8pPr>
            <a:lvl9pPr marL="4099164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9pPr>
          </a:lstStyle>
          <a:p>
            <a:pPr eaLnBrk="1" hangingPunct="1"/>
            <a:fld id="{313E2F1E-C689-4763-8BDA-FDE2DED5252A}" type="slidenum">
              <a:rPr lang="en-US" altLang="zh-TW" sz="1300">
                <a:latin typeface="Arial" pitchFamily="34" charset="0"/>
                <a:ea typeface="新細明體" pitchFamily="18" charset="-120"/>
              </a:rPr>
              <a:pPr eaLnBrk="1" hangingPunct="1"/>
              <a:t>19</a:t>
            </a:fld>
            <a:endParaRPr lang="en-US" altLang="zh-TW" sz="1300"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6478810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1pPr>
            <a:lvl2pPr marL="783664" indent="-301409" eaLnBrk="0" hangingPunct="0">
              <a:defRPr sz="25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2pPr>
            <a:lvl3pPr marL="1205636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3pPr>
            <a:lvl4pPr marL="1687891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4pPr>
            <a:lvl5pPr marL="2170146" indent="-241127" eaLnBrk="0" hangingPunct="0">
              <a:defRPr sz="25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5pPr>
            <a:lvl6pPr marL="2652400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6pPr>
            <a:lvl7pPr marL="3134655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7pPr>
            <a:lvl8pPr marL="3616909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8pPr>
            <a:lvl9pPr marL="4099164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9pPr>
          </a:lstStyle>
          <a:p>
            <a:pPr eaLnBrk="1" hangingPunct="1"/>
            <a:fld id="{C8A65E08-52A5-4970-B724-CB1105CDBDD2}" type="slidenum">
              <a:rPr lang="en-US" altLang="zh-TW" sz="1300">
                <a:latin typeface="Arial" pitchFamily="34" charset="0"/>
                <a:ea typeface="新細明體" pitchFamily="18" charset="-120"/>
              </a:rPr>
              <a:pPr eaLnBrk="1" hangingPunct="1"/>
              <a:t>20</a:t>
            </a:fld>
            <a:endParaRPr lang="en-US" altLang="zh-TW" sz="1300"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756896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3581400"/>
            <a:ext cx="6172200" cy="838200"/>
          </a:xfrm>
        </p:spPr>
        <p:txBody>
          <a:bodyPr anchorCtr="1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2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altLang="zh-TW" smtClean="0"/>
              <a:t>CHAPTER 4</a:t>
            </a:r>
            <a:endParaRPr lang="en-US" altLang="zh-TW"/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fld id="{E35B910B-9607-4C63-99F9-0769534B382A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2339975"/>
            <a:ext cx="7772400" cy="1143000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CHAPTER 4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CAA726-7D46-49CF-B434-A428DACFD1F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54733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934200" y="990600"/>
            <a:ext cx="1828800" cy="5257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447800" y="990600"/>
            <a:ext cx="5334000" cy="5257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CHAPTER 4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F21A4B-4A9F-4487-BE41-D23B866223F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65625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2000" y="1066800"/>
            <a:ext cx="8086725" cy="762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762000" y="1981200"/>
            <a:ext cx="8077200" cy="1828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762000" y="3962400"/>
            <a:ext cx="8077200" cy="1828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F919DD-149E-436D-9138-EF2C0684D38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86296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648" y="260648"/>
            <a:ext cx="7315200" cy="838200"/>
          </a:xfrm>
        </p:spPr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03648" y="1340768"/>
            <a:ext cx="7315200" cy="4896544"/>
          </a:xfrm>
        </p:spPr>
        <p:txBody>
          <a:bodyPr/>
          <a:lstStyle>
            <a:lvl2pPr marL="742950" indent="-285750">
              <a:buFont typeface="Wingdings" pitchFamily="2" charset="2"/>
              <a:buChar char="ü"/>
              <a:defRPr/>
            </a:lvl2pPr>
            <a:lvl3pPr marL="1143000" indent="-228600">
              <a:buFont typeface="Wingdings" pitchFamily="2" charset="2"/>
              <a:buChar char="Ø"/>
              <a:defRPr/>
            </a:lvl3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388424" y="6324426"/>
            <a:ext cx="587375" cy="488950"/>
          </a:xfrm>
        </p:spPr>
        <p:txBody>
          <a:bodyPr/>
          <a:lstStyle>
            <a:lvl1pPr>
              <a:defRPr/>
            </a:lvl1pPr>
          </a:lstStyle>
          <a:p>
            <a:fld id="{163E08E7-7627-4C97-BB7F-D9D46D096B4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75144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CHAPTER 4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8681C6-E315-4B7E-9835-A78ED46D472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3791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478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816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CHAPTER 4</a:t>
            </a: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18F403-6226-41F2-8B50-531CD344A77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88377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CHAPTER 4</a:t>
            </a: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DD17E1-0EB4-49CF-B4DC-A730EEBB29C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15107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648" y="260648"/>
            <a:ext cx="7315200" cy="838200"/>
          </a:xfrm>
        </p:spPr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8388424" y="6309320"/>
            <a:ext cx="587375" cy="488950"/>
          </a:xfrm>
        </p:spPr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fld id="{AB601C16-BE60-4957-B4F2-F33664C37B76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9838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100392" y="6309320"/>
            <a:ext cx="875407" cy="488950"/>
          </a:xfrm>
        </p:spPr>
        <p:txBody>
          <a:bodyPr/>
          <a:lstStyle>
            <a:lvl1pPr>
              <a:defRPr/>
            </a:lvl1pPr>
          </a:lstStyle>
          <a:p>
            <a:fld id="{00BB9128-A30E-425E-B693-369F7A01C430}" type="slidenum">
              <a:rPr lang="en-US" altLang="zh-TW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08810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CHAPTER 4</a:t>
            </a: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351DC8-CD81-4615-AF5C-BAE544ACD8F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32504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CHAPTER 4</a:t>
            </a: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1CD4AB-D546-4085-8122-0457DF1539A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42777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990600"/>
            <a:ext cx="7315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title style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47800" y="2057400"/>
            <a:ext cx="7315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 Click to edit Master text styles</a:t>
            </a:r>
          </a:p>
          <a:p>
            <a:pPr lvl="1"/>
            <a:r>
              <a:rPr lang="en-US" altLang="zh-TW" dirty="0" smtClean="0"/>
              <a:t> Second level</a:t>
            </a:r>
          </a:p>
          <a:p>
            <a:pPr lvl="2"/>
            <a:r>
              <a:rPr lang="en-US" altLang="zh-TW" dirty="0" smtClean="0"/>
              <a:t> Third level</a:t>
            </a:r>
          </a:p>
          <a:p>
            <a:pPr lvl="3"/>
            <a:r>
              <a:rPr lang="en-US" altLang="zh-TW" dirty="0" smtClean="0"/>
              <a:t> Fourth level</a:t>
            </a:r>
          </a:p>
          <a:p>
            <a:pPr lvl="4"/>
            <a:r>
              <a:rPr lang="en-US" altLang="zh-TW" dirty="0" smtClean="0"/>
              <a:t> Fifth level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Arial" charset="0"/>
                <a:ea typeface="標楷體" pitchFamily="65" charset="-120"/>
              </a:defRPr>
            </a:lvl1pPr>
          </a:lstStyle>
          <a:p>
            <a:endParaRPr lang="en-US" altLang="zh-TW" dirty="0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400">
                <a:latin typeface="Arial" charset="0"/>
                <a:ea typeface="標楷體" pitchFamily="65" charset="-120"/>
              </a:defRPr>
            </a:lvl1pPr>
          </a:lstStyle>
          <a:p>
            <a:r>
              <a:rPr lang="en-US" altLang="zh-TW" dirty="0" smtClean="0"/>
              <a:t>CHAPTER 4</a:t>
            </a:r>
            <a:endParaRPr lang="en-US" altLang="zh-TW" dirty="0"/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defRPr sz="2600" b="1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1pPr>
          </a:lstStyle>
          <a:p>
            <a:fld id="{9E778880-24B9-4414-9A5C-2A1371167390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hf hdr="0" ftr="0" dt="0"/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  <a:ea typeface="標楷體" pitchFamily="65" charset="-120"/>
          <a:cs typeface="+mj-cs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5"/>
        </a:buBlip>
        <a:defRPr sz="3200" b="1">
          <a:solidFill>
            <a:srgbClr val="000000"/>
          </a:solidFill>
          <a:latin typeface="Cambria" pitchFamily="18" charset="0"/>
          <a:ea typeface="標楷體" pitchFamily="65" charset="-120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5"/>
        </a:buBlip>
        <a:defRPr sz="2800" b="1">
          <a:solidFill>
            <a:srgbClr val="000000"/>
          </a:solidFill>
          <a:latin typeface="Cambria" pitchFamily="18" charset="0"/>
          <a:ea typeface="標楷體" pitchFamily="65" charset="-12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5"/>
        </a:buBlip>
        <a:defRPr sz="2400" b="1">
          <a:solidFill>
            <a:srgbClr val="000000"/>
          </a:solidFill>
          <a:latin typeface="Cambria" pitchFamily="18" charset="0"/>
          <a:ea typeface="標楷體" pitchFamily="65" charset="-12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5"/>
        </a:buBlip>
        <a:defRPr sz="2000" b="1">
          <a:solidFill>
            <a:srgbClr val="000000"/>
          </a:solidFill>
          <a:latin typeface="Cambria" pitchFamily="18" charset="0"/>
          <a:ea typeface="標楷體" pitchFamily="65" charset="-12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5"/>
        </a:buBlip>
        <a:defRPr b="1">
          <a:solidFill>
            <a:srgbClr val="000000"/>
          </a:solidFill>
          <a:latin typeface="Cambria" pitchFamily="18" charset="0"/>
          <a:ea typeface="標楷體" pitchFamily="65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5"/>
        </a:buBlip>
        <a:defRPr b="1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5"/>
        </a:buBlip>
        <a:defRPr b="1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5"/>
        </a:buBlip>
        <a:defRPr b="1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5"/>
        </a:buBlip>
        <a:defRPr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2.png"/><Relationship Id="rId4" Type="http://schemas.openxmlformats.org/officeDocument/2006/relationships/image" Target="../media/image21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3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3.wmf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2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41.emf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43.wmf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3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53.emf"/><Relationship Id="rId4" Type="http://schemas.openxmlformats.org/officeDocument/2006/relationships/image" Target="../media/image52.emf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A1630-2C2B-4EA4-B31B-CB7BE3FF9145}" type="slidenum">
              <a:rPr lang="en-US" altLang="zh-TW"/>
              <a:pPr/>
              <a:t>1</a:t>
            </a:fld>
            <a:endParaRPr lang="en-US" altLang="zh-TW"/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899592" y="1196752"/>
            <a:ext cx="314701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sz="4400" b="1" u="sng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CHAPTER 4</a:t>
            </a: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2102768" y="2780928"/>
            <a:ext cx="4972772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sz="3600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 </a:t>
            </a:r>
            <a:r>
              <a:rPr lang="en-US" altLang="zh-TW" sz="6600" b="1" dirty="0" smtClean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Linked Lists</a:t>
            </a:r>
            <a:endParaRPr lang="en-US" altLang="zh-TW" sz="6600" b="1" dirty="0">
              <a:solidFill>
                <a:schemeClr val="tx1"/>
              </a:solidFill>
              <a:latin typeface="Cambria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6304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auto">
          <a:xfrm>
            <a:off x="865926" y="4725144"/>
            <a:ext cx="6946434" cy="1944216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30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274C0-8CA4-413F-8B6D-DFC4073532C2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996348" y="5662091"/>
            <a:ext cx="1552575" cy="3540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3979260" y="5644628"/>
            <a:ext cx="3616325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l"/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 b     a     t     \0      NULL</a:t>
            </a:r>
          </a:p>
        </p:txBody>
      </p:sp>
      <p:sp>
        <p:nvSpPr>
          <p:cNvPr id="17412" name="Line 4"/>
          <p:cNvSpPr>
            <a:spLocks noChangeShapeType="1"/>
          </p:cNvSpPr>
          <p:nvPr/>
        </p:nvSpPr>
        <p:spPr bwMode="auto">
          <a:xfrm>
            <a:off x="4542823" y="5644628"/>
            <a:ext cx="0" cy="369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>
            <a:off x="5019073" y="5662091"/>
            <a:ext cx="0" cy="334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>
            <a:off x="5547710" y="5644628"/>
            <a:ext cx="0" cy="369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>
            <a:off x="6077935" y="5662091"/>
            <a:ext cx="0" cy="35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>
            <a:off x="2266348" y="5820841"/>
            <a:ext cx="1606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1786923" y="5568428"/>
            <a:ext cx="503664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l"/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  <a:sym typeface="Wingdings" pitchFamily="2" charset="2"/>
              </a:rPr>
              <a:t>   </a:t>
            </a:r>
            <a:r>
              <a:rPr lang="en-US" altLang="zh-TW" sz="2000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  <a:sym typeface="Wingdings" pitchFamily="2" charset="2"/>
              </a:rPr>
              <a:t></a:t>
            </a:r>
            <a:endParaRPr lang="en-US" altLang="zh-TW" sz="2000" b="1" dirty="0">
              <a:solidFill>
                <a:schemeClr val="tx1"/>
              </a:solidFill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996348" y="4909616"/>
            <a:ext cx="16049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TW" sz="2000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address of</a:t>
            </a:r>
          </a:p>
          <a:p>
            <a:pPr algn="l"/>
            <a:r>
              <a:rPr lang="en-US" altLang="zh-TW" sz="2000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first node</a:t>
            </a:r>
          </a:p>
        </p:txBody>
      </p:sp>
      <p:sp>
        <p:nvSpPr>
          <p:cNvPr id="17425" name="Line 17"/>
          <p:cNvSpPr>
            <a:spLocks noChangeShapeType="1"/>
          </p:cNvSpPr>
          <p:nvPr/>
        </p:nvSpPr>
        <p:spPr bwMode="auto">
          <a:xfrm>
            <a:off x="3977673" y="4885803"/>
            <a:ext cx="0" cy="369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7426" name="Line 18"/>
          <p:cNvSpPr>
            <a:spLocks noChangeShapeType="1"/>
          </p:cNvSpPr>
          <p:nvPr/>
        </p:nvSpPr>
        <p:spPr bwMode="auto">
          <a:xfrm>
            <a:off x="6089048" y="4877866"/>
            <a:ext cx="0" cy="369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7427" name="Line 19"/>
          <p:cNvSpPr>
            <a:spLocks noChangeShapeType="1"/>
          </p:cNvSpPr>
          <p:nvPr/>
        </p:nvSpPr>
        <p:spPr bwMode="auto">
          <a:xfrm>
            <a:off x="7581298" y="4909616"/>
            <a:ext cx="0" cy="369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7429" name="Text Box 21"/>
          <p:cNvSpPr txBox="1">
            <a:spLocks noChangeArrowheads="1"/>
          </p:cNvSpPr>
          <p:nvPr/>
        </p:nvSpPr>
        <p:spPr bwMode="auto">
          <a:xfrm>
            <a:off x="4107208" y="4839914"/>
            <a:ext cx="160492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b="1" dirty="0" err="1">
                <a:solidFill>
                  <a:srgbClr val="CC3300"/>
                </a:solidFill>
                <a:latin typeface="Cambria" pitchFamily="18" charset="0"/>
                <a:ea typeface="標楷體" pitchFamily="65" charset="-120"/>
              </a:rPr>
              <a:t>ptr</a:t>
            </a:r>
            <a:r>
              <a:rPr lang="en-US" altLang="zh-TW" b="1" dirty="0">
                <a:solidFill>
                  <a:srgbClr val="CC3300"/>
                </a:solidFill>
                <a:latin typeface="Cambria" pitchFamily="18" charset="0"/>
                <a:ea typeface="標楷體" pitchFamily="65" charset="-120"/>
              </a:rPr>
              <a:t> </a:t>
            </a:r>
            <a:r>
              <a:rPr lang="en-US" altLang="zh-TW" b="1" dirty="0" smtClean="0">
                <a:solidFill>
                  <a:srgbClr val="CC3300"/>
                </a:solidFill>
                <a:latin typeface="Cambria" pitchFamily="18" charset="0"/>
                <a:ea typeface="標楷體" pitchFamily="65" charset="-120"/>
              </a:rPr>
              <a:t>-&gt;data</a:t>
            </a:r>
            <a:endParaRPr lang="en-US" altLang="zh-TW" b="1" dirty="0">
              <a:solidFill>
                <a:schemeClr val="tx1"/>
              </a:solidFill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7433" name="Text Box 25"/>
          <p:cNvSpPr txBox="1">
            <a:spLocks noChangeArrowheads="1"/>
          </p:cNvSpPr>
          <p:nvPr/>
        </p:nvSpPr>
        <p:spPr bwMode="auto">
          <a:xfrm>
            <a:off x="6106113" y="4819574"/>
            <a:ext cx="1537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b="1" dirty="0" err="1">
                <a:solidFill>
                  <a:srgbClr val="CC3300"/>
                </a:solidFill>
                <a:latin typeface="Cambria" pitchFamily="18" charset="0"/>
                <a:ea typeface="標楷體" pitchFamily="65" charset="-120"/>
              </a:rPr>
              <a:t>ptr</a:t>
            </a:r>
            <a:r>
              <a:rPr lang="en-US" altLang="zh-TW" b="1" dirty="0">
                <a:solidFill>
                  <a:srgbClr val="CC3300"/>
                </a:solidFill>
                <a:latin typeface="Cambria" pitchFamily="18" charset="0"/>
                <a:ea typeface="標楷體" pitchFamily="65" charset="-120"/>
              </a:rPr>
              <a:t> </a:t>
            </a:r>
            <a:r>
              <a:rPr lang="en-US" altLang="zh-TW" b="1" dirty="0" smtClean="0">
                <a:solidFill>
                  <a:srgbClr val="CC3300"/>
                </a:solidFill>
                <a:latin typeface="Cambria" pitchFamily="18" charset="0"/>
                <a:ea typeface="標楷體" pitchFamily="65" charset="-120"/>
              </a:rPr>
              <a:t>-&gt;link</a:t>
            </a:r>
            <a:endParaRPr lang="en-US" altLang="zh-TW" b="1" dirty="0">
              <a:solidFill>
                <a:schemeClr val="tx1"/>
              </a:solidFill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7442" name="Text Box 34"/>
          <p:cNvSpPr txBox="1">
            <a:spLocks noChangeArrowheads="1"/>
          </p:cNvSpPr>
          <p:nvPr/>
        </p:nvSpPr>
        <p:spPr bwMode="auto">
          <a:xfrm>
            <a:off x="1505935" y="5957366"/>
            <a:ext cx="62388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b="1" dirty="0" err="1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ptr</a:t>
            </a:r>
            <a:endParaRPr lang="en-US" altLang="zh-TW" b="1" dirty="0">
              <a:solidFill>
                <a:schemeClr val="tx1"/>
              </a:solidFill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7444" name="Text Box 36"/>
          <p:cNvSpPr txBox="1">
            <a:spLocks noChangeArrowheads="1"/>
          </p:cNvSpPr>
          <p:nvPr/>
        </p:nvSpPr>
        <p:spPr bwMode="auto">
          <a:xfrm>
            <a:off x="851947" y="166716"/>
            <a:ext cx="2545890" cy="1200329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rgbClr val="CC3300"/>
                </a:solidFill>
                <a:latin typeface="Cambria" pitchFamily="18" charset="0"/>
                <a:ea typeface="標楷體" pitchFamily="65" charset="-120"/>
              </a:rPr>
              <a:t>e </a:t>
            </a:r>
            <a:r>
              <a:rPr lang="en-US" altLang="zh-TW" sz="3600" b="1" dirty="0">
                <a:solidFill>
                  <a:srgbClr val="CC3300"/>
                </a:solidFill>
                <a:latin typeface="Cambria" pitchFamily="18" charset="0"/>
                <a:ea typeface="標楷體" pitchFamily="65" charset="-120"/>
              </a:rPr>
              <a:t>-&gt; name </a:t>
            </a:r>
            <a:r>
              <a:rPr lang="en-US" altLang="zh-TW" sz="3600" b="1" dirty="0">
                <a:solidFill>
                  <a:srgbClr val="CC3300"/>
                </a:solidFill>
                <a:latin typeface="Cambria" pitchFamily="18" charset="0"/>
                <a:ea typeface="標楷體" pitchFamily="65" charset="-120"/>
                <a:sym typeface="MS LineDraw" pitchFamily="49" charset="2"/>
              </a:rPr>
              <a:t>  </a:t>
            </a:r>
          </a:p>
          <a:p>
            <a:r>
              <a:rPr lang="en-US" altLang="zh-TW" sz="3600" b="1" dirty="0">
                <a:solidFill>
                  <a:srgbClr val="CC3300"/>
                </a:solidFill>
                <a:latin typeface="Cambria" pitchFamily="18" charset="0"/>
                <a:ea typeface="標楷體" pitchFamily="65" charset="-120"/>
                <a:sym typeface="MS LineDraw" pitchFamily="49" charset="2"/>
              </a:rPr>
              <a:t>(*e).</a:t>
            </a:r>
            <a:r>
              <a:rPr lang="en-US" altLang="zh-TW" sz="3600" b="1" dirty="0" smtClean="0">
                <a:solidFill>
                  <a:srgbClr val="CC3300"/>
                </a:solidFill>
                <a:latin typeface="Cambria" pitchFamily="18" charset="0"/>
                <a:ea typeface="標楷體" pitchFamily="65" charset="-120"/>
                <a:sym typeface="MS LineDraw" pitchFamily="49" charset="2"/>
              </a:rPr>
              <a:t>name</a:t>
            </a:r>
            <a:endParaRPr lang="en-US" altLang="zh-TW" sz="3600" b="1" dirty="0">
              <a:latin typeface="Cambria" pitchFamily="18" charset="0"/>
              <a:ea typeface="標楷體" pitchFamily="65" charset="-120"/>
              <a:sym typeface="MS LineDraw" pitchFamily="49" charset="2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3999704" y="470830"/>
            <a:ext cx="1992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>
                <a:solidFill>
                  <a:srgbClr val="FF0000"/>
                </a:solidFill>
                <a:latin typeface="Cambria" pitchFamily="18" charset="0"/>
                <a:ea typeface="標楷體" pitchFamily="65" charset="-120"/>
                <a:sym typeface="MS LineDraw" pitchFamily="49" charset="2"/>
              </a:rPr>
              <a:t>The </a:t>
            </a:r>
            <a:r>
              <a:rPr lang="en-US" altLang="zh-TW" sz="3200" b="1" dirty="0" smtClean="0">
                <a:solidFill>
                  <a:srgbClr val="FF0000"/>
                </a:solidFill>
                <a:latin typeface="Cambria" pitchFamily="18" charset="0"/>
                <a:ea typeface="標楷體" pitchFamily="65" charset="-120"/>
                <a:sym typeface="MS LineDraw" pitchFamily="49" charset="2"/>
              </a:rPr>
              <a:t>same</a:t>
            </a:r>
            <a:endParaRPr lang="en-US" altLang="zh-TW" sz="3200" b="1" dirty="0">
              <a:solidFill>
                <a:srgbClr val="FF0000"/>
              </a:solidFill>
              <a:latin typeface="Cambria" pitchFamily="18" charset="0"/>
              <a:ea typeface="標楷體" pitchFamily="65" charset="-120"/>
              <a:sym typeface="MS LineDraw" pitchFamily="49" charset="2"/>
            </a:endParaRPr>
          </a:p>
        </p:txBody>
      </p:sp>
      <p:cxnSp>
        <p:nvCxnSpPr>
          <p:cNvPr id="4" name="直線單箭頭接點 3"/>
          <p:cNvCxnSpPr/>
          <p:nvPr/>
        </p:nvCxnSpPr>
        <p:spPr bwMode="auto">
          <a:xfrm flipH="1" flipV="1">
            <a:off x="3118817" y="523094"/>
            <a:ext cx="775412" cy="1440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直線單箭頭接點 5"/>
          <p:cNvCxnSpPr/>
          <p:nvPr/>
        </p:nvCxnSpPr>
        <p:spPr bwMode="auto">
          <a:xfrm flipH="1">
            <a:off x="3118817" y="763218"/>
            <a:ext cx="880887" cy="2923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948" y="1464244"/>
            <a:ext cx="7007790" cy="315658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862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0" y="4725144"/>
            <a:ext cx="9144000" cy="2132856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7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2E29B-442A-453A-BC65-695AACF21787}" type="slidenum">
              <a:rPr lang="en-US" altLang="zh-TW"/>
              <a:pPr/>
              <a:t>11</a:t>
            </a:fld>
            <a:endParaRPr lang="en-US" altLang="zh-TW"/>
          </a:p>
        </p:txBody>
      </p:sp>
      <p:grpSp>
        <p:nvGrpSpPr>
          <p:cNvPr id="19460" name="Group 4"/>
          <p:cNvGrpSpPr>
            <a:grpSpLocks/>
          </p:cNvGrpSpPr>
          <p:nvPr/>
        </p:nvGrpSpPr>
        <p:grpSpPr bwMode="auto">
          <a:xfrm>
            <a:off x="2294930" y="5602302"/>
            <a:ext cx="1066800" cy="365125"/>
            <a:chOff x="1104" y="2016"/>
            <a:chExt cx="672" cy="240"/>
          </a:xfrm>
        </p:grpSpPr>
        <p:sp>
          <p:nvSpPr>
            <p:cNvPr id="19461" name="Rectangle 5"/>
            <p:cNvSpPr>
              <a:spLocks noChangeArrowheads="1"/>
            </p:cNvSpPr>
            <p:nvPr/>
          </p:nvSpPr>
          <p:spPr bwMode="auto">
            <a:xfrm>
              <a:off x="1104" y="2016"/>
              <a:ext cx="67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19462" name="Line 6"/>
            <p:cNvSpPr>
              <a:spLocks noChangeShapeType="1"/>
            </p:cNvSpPr>
            <p:nvPr/>
          </p:nvSpPr>
          <p:spPr bwMode="auto">
            <a:xfrm>
              <a:off x="1536" y="201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dirty="0">
                <a:latin typeface="Cambria" pitchFamily="18" charset="0"/>
                <a:ea typeface="標楷體" pitchFamily="65" charset="-120"/>
              </a:endParaRPr>
            </a:p>
          </p:txBody>
        </p:sp>
      </p:grpSp>
      <p:sp>
        <p:nvSpPr>
          <p:cNvPr id="19465" name="Line 9"/>
          <p:cNvSpPr>
            <a:spLocks noChangeShapeType="1"/>
          </p:cNvSpPr>
          <p:nvPr/>
        </p:nvSpPr>
        <p:spPr bwMode="auto">
          <a:xfrm>
            <a:off x="1885876" y="5293226"/>
            <a:ext cx="0" cy="512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9466" name="Line 10"/>
          <p:cNvSpPr>
            <a:spLocks noChangeShapeType="1"/>
          </p:cNvSpPr>
          <p:nvPr/>
        </p:nvSpPr>
        <p:spPr bwMode="auto">
          <a:xfrm>
            <a:off x="1885876" y="5805989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2279055" y="5567377"/>
            <a:ext cx="1085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 10     </a:t>
            </a:r>
            <a:r>
              <a:rPr lang="en-US" altLang="zh-TW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  <a:sym typeface="Wingdings" pitchFamily="2" charset="2"/>
              </a:rPr>
              <a:t></a:t>
            </a:r>
            <a:endParaRPr lang="en-US" altLang="zh-TW" dirty="0">
              <a:solidFill>
                <a:schemeClr val="tx1"/>
              </a:solidFill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9470" name="Text Box 14"/>
          <p:cNvSpPr txBox="1">
            <a:spLocks noChangeArrowheads="1"/>
          </p:cNvSpPr>
          <p:nvPr/>
        </p:nvSpPr>
        <p:spPr bwMode="auto">
          <a:xfrm>
            <a:off x="1691680" y="4872449"/>
            <a:ext cx="72648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first</a:t>
            </a:r>
            <a:endParaRPr lang="en-US" altLang="zh-TW" dirty="0">
              <a:solidFill>
                <a:schemeClr val="tx1"/>
              </a:solidFill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1475656" y="256292"/>
            <a:ext cx="605960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Example: create a two-node list</a:t>
            </a:r>
            <a:endParaRPr lang="en-US" altLang="zh-TW" b="1" dirty="0">
              <a:solidFill>
                <a:schemeClr val="tx1"/>
              </a:solidFill>
              <a:latin typeface="Cambria" pitchFamily="18" charset="0"/>
              <a:ea typeface="標楷體" pitchFamily="65" charset="-120"/>
            </a:endParaRPr>
          </a:p>
        </p:txBody>
      </p:sp>
      <p:cxnSp>
        <p:nvCxnSpPr>
          <p:cNvPr id="3" name="直線接點 2"/>
          <p:cNvCxnSpPr/>
          <p:nvPr/>
        </p:nvCxnSpPr>
        <p:spPr bwMode="auto">
          <a:xfrm>
            <a:off x="3182020" y="5795977"/>
            <a:ext cx="432048" cy="500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直線接點 5"/>
          <p:cNvCxnSpPr/>
          <p:nvPr/>
        </p:nvCxnSpPr>
        <p:spPr bwMode="auto">
          <a:xfrm>
            <a:off x="3614068" y="5800983"/>
            <a:ext cx="0" cy="2045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直線接點 7"/>
          <p:cNvCxnSpPr/>
          <p:nvPr/>
        </p:nvCxnSpPr>
        <p:spPr bwMode="auto">
          <a:xfrm>
            <a:off x="3542060" y="6024577"/>
            <a:ext cx="21602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線接點 9"/>
          <p:cNvCxnSpPr/>
          <p:nvPr/>
        </p:nvCxnSpPr>
        <p:spPr bwMode="auto">
          <a:xfrm>
            <a:off x="3542060" y="6096585"/>
            <a:ext cx="21602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線接點 26"/>
          <p:cNvCxnSpPr/>
          <p:nvPr/>
        </p:nvCxnSpPr>
        <p:spPr bwMode="auto">
          <a:xfrm>
            <a:off x="3542060" y="6168593"/>
            <a:ext cx="21602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8" name="Group 4"/>
          <p:cNvGrpSpPr>
            <a:grpSpLocks/>
          </p:cNvGrpSpPr>
          <p:nvPr/>
        </p:nvGrpSpPr>
        <p:grpSpPr bwMode="auto">
          <a:xfrm>
            <a:off x="5773142" y="5671470"/>
            <a:ext cx="1066800" cy="365125"/>
            <a:chOff x="1104" y="2016"/>
            <a:chExt cx="672" cy="240"/>
          </a:xfrm>
        </p:grpSpPr>
        <p:sp>
          <p:nvSpPr>
            <p:cNvPr id="29" name="Rectangle 5"/>
            <p:cNvSpPr>
              <a:spLocks noChangeArrowheads="1"/>
            </p:cNvSpPr>
            <p:nvPr/>
          </p:nvSpPr>
          <p:spPr bwMode="auto">
            <a:xfrm>
              <a:off x="1104" y="2016"/>
              <a:ext cx="67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30" name="Line 6"/>
            <p:cNvSpPr>
              <a:spLocks noChangeShapeType="1"/>
            </p:cNvSpPr>
            <p:nvPr/>
          </p:nvSpPr>
          <p:spPr bwMode="auto">
            <a:xfrm>
              <a:off x="1536" y="201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dirty="0">
                <a:latin typeface="Cambria" pitchFamily="18" charset="0"/>
                <a:ea typeface="標楷體" pitchFamily="65" charset="-120"/>
              </a:endParaRPr>
            </a:p>
          </p:txBody>
        </p:sp>
      </p:grpSp>
      <p:sp>
        <p:nvSpPr>
          <p:cNvPr id="31" name="Line 9"/>
          <p:cNvSpPr>
            <a:spLocks noChangeShapeType="1"/>
          </p:cNvSpPr>
          <p:nvPr/>
        </p:nvSpPr>
        <p:spPr bwMode="auto">
          <a:xfrm>
            <a:off x="5364088" y="5362394"/>
            <a:ext cx="0" cy="512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32" name="Line 10"/>
          <p:cNvSpPr>
            <a:spLocks noChangeShapeType="1"/>
          </p:cNvSpPr>
          <p:nvPr/>
        </p:nvSpPr>
        <p:spPr bwMode="auto">
          <a:xfrm>
            <a:off x="5364088" y="5875157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33" name="Text Box 12"/>
          <p:cNvSpPr txBox="1">
            <a:spLocks noChangeArrowheads="1"/>
          </p:cNvSpPr>
          <p:nvPr/>
        </p:nvSpPr>
        <p:spPr bwMode="auto">
          <a:xfrm>
            <a:off x="5757267" y="5636545"/>
            <a:ext cx="52450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mtClean="0">
                <a:solidFill>
                  <a:schemeClr val="tx1"/>
                </a:solidFill>
                <a:latin typeface="Cambria" pitchFamily="18" charset="0"/>
                <a:ea typeface="標楷體" pitchFamily="65" charset="-120"/>
                <a:sym typeface="Wingdings" pitchFamily="2" charset="2"/>
              </a:rPr>
              <a:t>2</a:t>
            </a:r>
            <a:r>
              <a:rPr lang="en-US" altLang="zh-TW" smtClean="0">
                <a:latin typeface="Cambria" pitchFamily="18" charset="0"/>
                <a:ea typeface="標楷體" pitchFamily="65" charset="-120"/>
                <a:sym typeface="Wingdings" pitchFamily="2" charset="2"/>
              </a:rPr>
              <a:t>0</a:t>
            </a:r>
            <a:endParaRPr lang="en-US" altLang="zh-TW" dirty="0">
              <a:solidFill>
                <a:schemeClr val="tx1"/>
              </a:solidFill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34" name="Text Box 14"/>
          <p:cNvSpPr txBox="1">
            <a:spLocks noChangeArrowheads="1"/>
          </p:cNvSpPr>
          <p:nvPr/>
        </p:nvSpPr>
        <p:spPr bwMode="auto">
          <a:xfrm>
            <a:off x="5169892" y="4797152"/>
            <a:ext cx="111120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second</a:t>
            </a:r>
            <a:endParaRPr lang="en-US" altLang="zh-TW" dirty="0">
              <a:solidFill>
                <a:schemeClr val="tx1"/>
              </a:solidFill>
              <a:latin typeface="Cambria" pitchFamily="18" charset="0"/>
              <a:ea typeface="標楷體" pitchFamily="65" charset="-120"/>
            </a:endParaRPr>
          </a:p>
        </p:txBody>
      </p:sp>
      <p:cxnSp>
        <p:nvCxnSpPr>
          <p:cNvPr id="35" name="直線接點 34"/>
          <p:cNvCxnSpPr/>
          <p:nvPr/>
        </p:nvCxnSpPr>
        <p:spPr bwMode="auto">
          <a:xfrm>
            <a:off x="6660232" y="5865145"/>
            <a:ext cx="432048" cy="500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直線接點 35"/>
          <p:cNvCxnSpPr/>
          <p:nvPr/>
        </p:nvCxnSpPr>
        <p:spPr bwMode="auto">
          <a:xfrm>
            <a:off x="7092280" y="5870151"/>
            <a:ext cx="0" cy="2045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直線接點 36"/>
          <p:cNvCxnSpPr/>
          <p:nvPr/>
        </p:nvCxnSpPr>
        <p:spPr bwMode="auto">
          <a:xfrm>
            <a:off x="7020272" y="6093745"/>
            <a:ext cx="21602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直線接點 37"/>
          <p:cNvCxnSpPr/>
          <p:nvPr/>
        </p:nvCxnSpPr>
        <p:spPr bwMode="auto">
          <a:xfrm>
            <a:off x="7020272" y="6165753"/>
            <a:ext cx="21602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直線接點 38"/>
          <p:cNvCxnSpPr/>
          <p:nvPr/>
        </p:nvCxnSpPr>
        <p:spPr bwMode="auto">
          <a:xfrm>
            <a:off x="7020272" y="6237761"/>
            <a:ext cx="21602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線接點 15"/>
          <p:cNvCxnSpPr/>
          <p:nvPr/>
        </p:nvCxnSpPr>
        <p:spPr bwMode="auto">
          <a:xfrm>
            <a:off x="3182020" y="5805989"/>
            <a:ext cx="0" cy="57533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線接點 19"/>
          <p:cNvCxnSpPr/>
          <p:nvPr/>
        </p:nvCxnSpPr>
        <p:spPr bwMode="auto">
          <a:xfrm>
            <a:off x="3182020" y="6381328"/>
            <a:ext cx="268612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線單箭頭接點 21"/>
          <p:cNvCxnSpPr/>
          <p:nvPr/>
        </p:nvCxnSpPr>
        <p:spPr bwMode="auto">
          <a:xfrm flipV="1">
            <a:off x="5868144" y="6096585"/>
            <a:ext cx="0" cy="28474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乘號 22"/>
          <p:cNvSpPr/>
          <p:nvPr/>
        </p:nvSpPr>
        <p:spPr bwMode="auto">
          <a:xfrm>
            <a:off x="3398044" y="5671470"/>
            <a:ext cx="360040" cy="300962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752"/>
            <a:ext cx="9144000" cy="35283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 bwMode="auto">
          <a:xfrm>
            <a:off x="1475656" y="3861048"/>
            <a:ext cx="3600400" cy="2880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5201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A9B1F-A0DE-4926-B6B1-7A442C5EFA6B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971600" y="0"/>
            <a:ext cx="7776863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TW" sz="4400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Print out a list </a:t>
            </a:r>
            <a:r>
              <a:rPr lang="en-US" altLang="zh-TW" sz="4400" b="1" dirty="0" smtClean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(</a:t>
            </a:r>
            <a:r>
              <a:rPr lang="en-US" altLang="zh-TW" sz="4400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traverse a list</a:t>
            </a:r>
            <a:r>
              <a:rPr lang="en-US" altLang="zh-TW" sz="4400" b="1" dirty="0" smtClean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)</a:t>
            </a:r>
            <a:endParaRPr lang="en-US" altLang="zh-TW" sz="4400" b="1" dirty="0">
              <a:solidFill>
                <a:schemeClr val="tx1"/>
              </a:solidFill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0" y="4787750"/>
            <a:ext cx="9144000" cy="207025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1082703" y="5356694"/>
            <a:ext cx="1319213" cy="457200"/>
            <a:chOff x="1846" y="1747"/>
            <a:chExt cx="831" cy="288"/>
          </a:xfrm>
        </p:grpSpPr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1863" y="1814"/>
              <a:ext cx="814" cy="2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2270" y="1814"/>
              <a:ext cx="0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1846" y="1747"/>
              <a:ext cx="7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chemeClr val="tx1"/>
                  </a:solidFill>
                  <a:latin typeface="Cambria" pitchFamily="18" charset="0"/>
                  <a:ea typeface="標楷體" pitchFamily="65" charset="-120"/>
                </a:rPr>
                <a:t>  </a:t>
              </a:r>
              <a:r>
                <a:rPr lang="en-US" altLang="zh-TW" sz="2000" dirty="0">
                  <a:solidFill>
                    <a:schemeClr val="tx1"/>
                  </a:solidFill>
                  <a:latin typeface="Cambria" pitchFamily="18" charset="0"/>
                  <a:ea typeface="標楷體" pitchFamily="65" charset="-120"/>
                </a:rPr>
                <a:t>10        </a:t>
              </a:r>
              <a:r>
                <a:rPr lang="en-US" altLang="zh-TW" sz="2000" dirty="0">
                  <a:solidFill>
                    <a:schemeClr val="tx1"/>
                  </a:solidFill>
                  <a:latin typeface="Cambria" pitchFamily="18" charset="0"/>
                  <a:ea typeface="標楷體" pitchFamily="65" charset="-120"/>
                  <a:sym typeface="Wingdings" pitchFamily="2" charset="2"/>
                </a:rPr>
                <a:t></a:t>
              </a:r>
              <a:endParaRPr lang="en-US" altLang="zh-TW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endParaRPr>
            </a:p>
          </p:txBody>
        </p:sp>
      </p:grpSp>
      <p:grpSp>
        <p:nvGrpSpPr>
          <p:cNvPr id="11" name="Group 7"/>
          <p:cNvGrpSpPr>
            <a:grpSpLocks/>
          </p:cNvGrpSpPr>
          <p:nvPr/>
        </p:nvGrpSpPr>
        <p:grpSpPr bwMode="auto">
          <a:xfrm>
            <a:off x="4306915" y="5355110"/>
            <a:ext cx="1344270" cy="461963"/>
            <a:chOff x="1846" y="1747"/>
            <a:chExt cx="831" cy="291"/>
          </a:xfrm>
        </p:grpSpPr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1863" y="1814"/>
              <a:ext cx="814" cy="2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2270" y="1814"/>
              <a:ext cx="0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>
              <a:off x="1846" y="1747"/>
              <a:ext cx="33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chemeClr val="tx1"/>
                  </a:solidFill>
                  <a:latin typeface="Cambria" pitchFamily="18" charset="0"/>
                  <a:ea typeface="標楷體" pitchFamily="65" charset="-120"/>
                </a:rPr>
                <a:t> </a:t>
              </a:r>
              <a:r>
                <a:rPr lang="en-US" altLang="zh-TW" sz="2000" dirty="0" smtClean="0">
                  <a:solidFill>
                    <a:schemeClr val="tx1"/>
                  </a:solidFill>
                  <a:latin typeface="Cambria" pitchFamily="18" charset="0"/>
                  <a:ea typeface="標楷體" pitchFamily="65" charset="-120"/>
                </a:rPr>
                <a:t>20</a:t>
              </a:r>
              <a:endParaRPr lang="en-US" altLang="zh-TW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endParaRPr>
            </a:p>
          </p:txBody>
        </p:sp>
      </p:grpSp>
      <p:grpSp>
        <p:nvGrpSpPr>
          <p:cNvPr id="15" name="Group 11"/>
          <p:cNvGrpSpPr>
            <a:grpSpLocks/>
          </p:cNvGrpSpPr>
          <p:nvPr/>
        </p:nvGrpSpPr>
        <p:grpSpPr bwMode="auto">
          <a:xfrm>
            <a:off x="2690841" y="5351932"/>
            <a:ext cx="1331912" cy="457200"/>
            <a:chOff x="1846" y="1747"/>
            <a:chExt cx="831" cy="283"/>
          </a:xfrm>
        </p:grpSpPr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1863" y="1814"/>
              <a:ext cx="814" cy="2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2270" y="1814"/>
              <a:ext cx="0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1846" y="1747"/>
              <a:ext cx="758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chemeClr val="tx1"/>
                  </a:solidFill>
                  <a:latin typeface="Cambria" pitchFamily="18" charset="0"/>
                  <a:ea typeface="標楷體" pitchFamily="65" charset="-120"/>
                </a:rPr>
                <a:t>  </a:t>
              </a:r>
              <a:r>
                <a:rPr lang="en-US" altLang="zh-TW" sz="2000" dirty="0">
                  <a:solidFill>
                    <a:schemeClr val="tx1"/>
                  </a:solidFill>
                  <a:latin typeface="Cambria" pitchFamily="18" charset="0"/>
                  <a:ea typeface="標楷體" pitchFamily="65" charset="-120"/>
                </a:rPr>
                <a:t>50        </a:t>
              </a:r>
              <a:r>
                <a:rPr lang="en-US" altLang="zh-TW" sz="2000" dirty="0">
                  <a:solidFill>
                    <a:schemeClr val="tx1"/>
                  </a:solidFill>
                  <a:latin typeface="Cambria" pitchFamily="18" charset="0"/>
                  <a:ea typeface="標楷體" pitchFamily="65" charset="-120"/>
                  <a:sym typeface="Wingdings" pitchFamily="2" charset="2"/>
                </a:rPr>
                <a:t></a:t>
              </a:r>
              <a:endParaRPr lang="en-US" altLang="zh-TW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endParaRPr>
            </a:p>
          </p:txBody>
        </p:sp>
      </p:grpSp>
      <p:sp>
        <p:nvSpPr>
          <p:cNvPr id="19" name="Line 23"/>
          <p:cNvSpPr>
            <a:spLocks noChangeShapeType="1"/>
          </p:cNvSpPr>
          <p:nvPr/>
        </p:nvSpPr>
        <p:spPr bwMode="auto">
          <a:xfrm>
            <a:off x="2143153" y="5605932"/>
            <a:ext cx="542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20" name="Line 24"/>
          <p:cNvSpPr>
            <a:spLocks noChangeShapeType="1"/>
          </p:cNvSpPr>
          <p:nvPr/>
        </p:nvSpPr>
        <p:spPr bwMode="auto">
          <a:xfrm>
            <a:off x="3771928" y="5593232"/>
            <a:ext cx="541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24" name="Rectangle 43"/>
          <p:cNvSpPr>
            <a:spLocks noChangeArrowheads="1"/>
          </p:cNvSpPr>
          <p:nvPr/>
        </p:nvSpPr>
        <p:spPr bwMode="auto">
          <a:xfrm>
            <a:off x="1737458" y="5460174"/>
            <a:ext cx="635000" cy="335688"/>
          </a:xfrm>
          <a:prstGeom prst="rect">
            <a:avLst/>
          </a:prstGeom>
          <a:solidFill>
            <a:srgbClr val="CC33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25" name="Rectangle 43"/>
          <p:cNvSpPr>
            <a:spLocks noChangeArrowheads="1"/>
          </p:cNvSpPr>
          <p:nvPr/>
        </p:nvSpPr>
        <p:spPr bwMode="auto">
          <a:xfrm>
            <a:off x="3393642" y="5463057"/>
            <a:ext cx="635000" cy="332805"/>
          </a:xfrm>
          <a:prstGeom prst="rect">
            <a:avLst/>
          </a:prstGeom>
          <a:solidFill>
            <a:srgbClr val="CC33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26" name="Line 5"/>
          <p:cNvSpPr>
            <a:spLocks noChangeShapeType="1"/>
          </p:cNvSpPr>
          <p:nvPr/>
        </p:nvSpPr>
        <p:spPr bwMode="auto">
          <a:xfrm>
            <a:off x="4977818" y="5478327"/>
            <a:ext cx="0" cy="323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4995280" y="5470389"/>
            <a:ext cx="635000" cy="300038"/>
          </a:xfrm>
          <a:prstGeom prst="rect">
            <a:avLst/>
          </a:prstGeom>
          <a:solidFill>
            <a:srgbClr val="CC33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  <a:ea typeface="標楷體" pitchFamily="65" charset="-120"/>
            </a:endParaRPr>
          </a:p>
        </p:txBody>
      </p:sp>
      <p:cxnSp>
        <p:nvCxnSpPr>
          <p:cNvPr id="28" name="直線接點 27"/>
          <p:cNvCxnSpPr/>
          <p:nvPr/>
        </p:nvCxnSpPr>
        <p:spPr bwMode="auto">
          <a:xfrm>
            <a:off x="5404520" y="5639270"/>
            <a:ext cx="432048" cy="500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線接點 28"/>
          <p:cNvCxnSpPr/>
          <p:nvPr/>
        </p:nvCxnSpPr>
        <p:spPr bwMode="auto">
          <a:xfrm>
            <a:off x="5836568" y="5644276"/>
            <a:ext cx="0" cy="2045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線接點 29"/>
          <p:cNvCxnSpPr/>
          <p:nvPr/>
        </p:nvCxnSpPr>
        <p:spPr bwMode="auto">
          <a:xfrm>
            <a:off x="5776156" y="5867870"/>
            <a:ext cx="21602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線接點 30"/>
          <p:cNvCxnSpPr/>
          <p:nvPr/>
        </p:nvCxnSpPr>
        <p:spPr bwMode="auto">
          <a:xfrm>
            <a:off x="5776156" y="5939878"/>
            <a:ext cx="21602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線接點 31"/>
          <p:cNvCxnSpPr/>
          <p:nvPr/>
        </p:nvCxnSpPr>
        <p:spPr bwMode="auto">
          <a:xfrm>
            <a:off x="5776156" y="6011886"/>
            <a:ext cx="21602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Text Box 42"/>
          <p:cNvSpPr txBox="1">
            <a:spLocks noChangeArrowheads="1"/>
          </p:cNvSpPr>
          <p:nvPr/>
        </p:nvSpPr>
        <p:spPr bwMode="auto">
          <a:xfrm>
            <a:off x="1057254" y="4787750"/>
            <a:ext cx="55015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sz="2000" b="1" dirty="0" err="1" smtClean="0">
                <a:solidFill>
                  <a:srgbClr val="FF0000"/>
                </a:solidFill>
                <a:latin typeface="Cambria" pitchFamily="18" charset="0"/>
                <a:ea typeface="標楷體" pitchFamily="65" charset="-120"/>
              </a:rPr>
              <a:t>ptr</a:t>
            </a:r>
            <a:endParaRPr lang="en-US" altLang="zh-TW" sz="2000" b="1" dirty="0">
              <a:solidFill>
                <a:srgbClr val="FF0000"/>
              </a:solidFill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38" name="Line 27"/>
          <p:cNvSpPr>
            <a:spLocks noChangeShapeType="1"/>
          </p:cNvSpPr>
          <p:nvPr/>
        </p:nvSpPr>
        <p:spPr bwMode="auto">
          <a:xfrm>
            <a:off x="1311660" y="5137372"/>
            <a:ext cx="0" cy="298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  <a:ea typeface="標楷體" pitchFamily="65" charset="-120"/>
            </a:endParaRPr>
          </a:p>
        </p:txBody>
      </p:sp>
      <p:cxnSp>
        <p:nvCxnSpPr>
          <p:cNvPr id="3" name="直線單箭頭接點 2"/>
          <p:cNvCxnSpPr/>
          <p:nvPr/>
        </p:nvCxnSpPr>
        <p:spPr bwMode="auto">
          <a:xfrm>
            <a:off x="1689922" y="5085184"/>
            <a:ext cx="1225420" cy="26674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乘號 1"/>
          <p:cNvSpPr/>
          <p:nvPr/>
        </p:nvSpPr>
        <p:spPr bwMode="auto">
          <a:xfrm>
            <a:off x="1109691" y="5052552"/>
            <a:ext cx="437973" cy="392672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9441"/>
            <a:ext cx="8388424" cy="40055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爆炸 1 22"/>
          <p:cNvSpPr/>
          <p:nvPr/>
        </p:nvSpPr>
        <p:spPr bwMode="auto">
          <a:xfrm>
            <a:off x="5630280" y="3450082"/>
            <a:ext cx="2377199" cy="1927581"/>
          </a:xfrm>
          <a:prstGeom prst="irregularSeal1">
            <a:avLst/>
          </a:prstGeom>
          <a:solidFill>
            <a:srgbClr val="FF99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6206344" y="4090706"/>
            <a:ext cx="1398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solidFill>
                  <a:srgbClr val="FF0000"/>
                </a:solidFill>
              </a:rPr>
              <a:t>No!!!</a:t>
            </a:r>
            <a:endParaRPr lang="zh-TW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07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A9B1F-A0DE-4926-B6B1-7A442C5EFA6B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971600" y="0"/>
            <a:ext cx="7776863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TW" sz="4400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Print out a list </a:t>
            </a:r>
            <a:r>
              <a:rPr lang="en-US" altLang="zh-TW" sz="4400" b="1" dirty="0" smtClean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(</a:t>
            </a:r>
            <a:r>
              <a:rPr lang="en-US" altLang="zh-TW" sz="4400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traverse a list</a:t>
            </a:r>
            <a:r>
              <a:rPr lang="en-US" altLang="zh-TW" sz="4400" b="1" dirty="0" smtClean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)</a:t>
            </a:r>
            <a:endParaRPr lang="en-US" altLang="zh-TW" sz="4400" b="1" dirty="0">
              <a:solidFill>
                <a:schemeClr val="tx1"/>
              </a:solidFill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0" y="4787750"/>
            <a:ext cx="9144000" cy="207025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1082703" y="5356694"/>
            <a:ext cx="1319213" cy="457200"/>
            <a:chOff x="1846" y="1747"/>
            <a:chExt cx="831" cy="288"/>
          </a:xfrm>
        </p:grpSpPr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1863" y="1814"/>
              <a:ext cx="814" cy="2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2270" y="1814"/>
              <a:ext cx="0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1846" y="1747"/>
              <a:ext cx="7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chemeClr val="tx1"/>
                  </a:solidFill>
                  <a:latin typeface="Cambria" pitchFamily="18" charset="0"/>
                  <a:ea typeface="標楷體" pitchFamily="65" charset="-120"/>
                </a:rPr>
                <a:t>  </a:t>
              </a:r>
              <a:r>
                <a:rPr lang="en-US" altLang="zh-TW" sz="2000" dirty="0">
                  <a:solidFill>
                    <a:schemeClr val="tx1"/>
                  </a:solidFill>
                  <a:latin typeface="Cambria" pitchFamily="18" charset="0"/>
                  <a:ea typeface="標楷體" pitchFamily="65" charset="-120"/>
                </a:rPr>
                <a:t>10        </a:t>
              </a:r>
              <a:r>
                <a:rPr lang="en-US" altLang="zh-TW" sz="2000" dirty="0">
                  <a:solidFill>
                    <a:schemeClr val="tx1"/>
                  </a:solidFill>
                  <a:latin typeface="Cambria" pitchFamily="18" charset="0"/>
                  <a:ea typeface="標楷體" pitchFamily="65" charset="-120"/>
                  <a:sym typeface="Wingdings" pitchFamily="2" charset="2"/>
                </a:rPr>
                <a:t></a:t>
              </a:r>
              <a:endParaRPr lang="en-US" altLang="zh-TW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endParaRPr>
            </a:p>
          </p:txBody>
        </p:sp>
      </p:grpSp>
      <p:grpSp>
        <p:nvGrpSpPr>
          <p:cNvPr id="11" name="Group 7"/>
          <p:cNvGrpSpPr>
            <a:grpSpLocks/>
          </p:cNvGrpSpPr>
          <p:nvPr/>
        </p:nvGrpSpPr>
        <p:grpSpPr bwMode="auto">
          <a:xfrm>
            <a:off x="4306915" y="5355110"/>
            <a:ext cx="1344270" cy="461963"/>
            <a:chOff x="1846" y="1747"/>
            <a:chExt cx="831" cy="291"/>
          </a:xfrm>
        </p:grpSpPr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1863" y="1814"/>
              <a:ext cx="814" cy="2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2270" y="1814"/>
              <a:ext cx="0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>
              <a:off x="1846" y="1747"/>
              <a:ext cx="33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chemeClr val="tx1"/>
                  </a:solidFill>
                  <a:latin typeface="Cambria" pitchFamily="18" charset="0"/>
                  <a:ea typeface="標楷體" pitchFamily="65" charset="-120"/>
                </a:rPr>
                <a:t> </a:t>
              </a:r>
              <a:r>
                <a:rPr lang="en-US" altLang="zh-TW" sz="2000" dirty="0" smtClean="0">
                  <a:solidFill>
                    <a:schemeClr val="tx1"/>
                  </a:solidFill>
                  <a:latin typeface="Cambria" pitchFamily="18" charset="0"/>
                  <a:ea typeface="標楷體" pitchFamily="65" charset="-120"/>
                </a:rPr>
                <a:t>20</a:t>
              </a:r>
              <a:endParaRPr lang="en-US" altLang="zh-TW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endParaRPr>
            </a:p>
          </p:txBody>
        </p:sp>
      </p:grpSp>
      <p:grpSp>
        <p:nvGrpSpPr>
          <p:cNvPr id="15" name="Group 11"/>
          <p:cNvGrpSpPr>
            <a:grpSpLocks/>
          </p:cNvGrpSpPr>
          <p:nvPr/>
        </p:nvGrpSpPr>
        <p:grpSpPr bwMode="auto">
          <a:xfrm>
            <a:off x="2690841" y="5351932"/>
            <a:ext cx="1331912" cy="457200"/>
            <a:chOff x="1846" y="1747"/>
            <a:chExt cx="831" cy="283"/>
          </a:xfrm>
        </p:grpSpPr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1863" y="1814"/>
              <a:ext cx="814" cy="2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2270" y="1814"/>
              <a:ext cx="0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1846" y="1747"/>
              <a:ext cx="758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chemeClr val="tx1"/>
                  </a:solidFill>
                  <a:latin typeface="Cambria" pitchFamily="18" charset="0"/>
                  <a:ea typeface="標楷體" pitchFamily="65" charset="-120"/>
                </a:rPr>
                <a:t>  </a:t>
              </a:r>
              <a:r>
                <a:rPr lang="en-US" altLang="zh-TW" sz="2000" dirty="0">
                  <a:solidFill>
                    <a:schemeClr val="tx1"/>
                  </a:solidFill>
                  <a:latin typeface="Cambria" pitchFamily="18" charset="0"/>
                  <a:ea typeface="標楷體" pitchFamily="65" charset="-120"/>
                </a:rPr>
                <a:t>50        </a:t>
              </a:r>
              <a:r>
                <a:rPr lang="en-US" altLang="zh-TW" sz="2000" dirty="0">
                  <a:solidFill>
                    <a:schemeClr val="tx1"/>
                  </a:solidFill>
                  <a:latin typeface="Cambria" pitchFamily="18" charset="0"/>
                  <a:ea typeface="標楷體" pitchFamily="65" charset="-120"/>
                  <a:sym typeface="Wingdings" pitchFamily="2" charset="2"/>
                </a:rPr>
                <a:t></a:t>
              </a:r>
              <a:endParaRPr lang="en-US" altLang="zh-TW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endParaRPr>
            </a:p>
          </p:txBody>
        </p:sp>
      </p:grpSp>
      <p:sp>
        <p:nvSpPr>
          <p:cNvPr id="19" name="Line 23"/>
          <p:cNvSpPr>
            <a:spLocks noChangeShapeType="1"/>
          </p:cNvSpPr>
          <p:nvPr/>
        </p:nvSpPr>
        <p:spPr bwMode="auto">
          <a:xfrm>
            <a:off x="2143153" y="5605932"/>
            <a:ext cx="542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20" name="Line 24"/>
          <p:cNvSpPr>
            <a:spLocks noChangeShapeType="1"/>
          </p:cNvSpPr>
          <p:nvPr/>
        </p:nvSpPr>
        <p:spPr bwMode="auto">
          <a:xfrm>
            <a:off x="3771928" y="5593232"/>
            <a:ext cx="541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24" name="Rectangle 43"/>
          <p:cNvSpPr>
            <a:spLocks noChangeArrowheads="1"/>
          </p:cNvSpPr>
          <p:nvPr/>
        </p:nvSpPr>
        <p:spPr bwMode="auto">
          <a:xfrm>
            <a:off x="1737458" y="5460174"/>
            <a:ext cx="635000" cy="335688"/>
          </a:xfrm>
          <a:prstGeom prst="rect">
            <a:avLst/>
          </a:prstGeom>
          <a:solidFill>
            <a:srgbClr val="CC33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25" name="Rectangle 43"/>
          <p:cNvSpPr>
            <a:spLocks noChangeArrowheads="1"/>
          </p:cNvSpPr>
          <p:nvPr/>
        </p:nvSpPr>
        <p:spPr bwMode="auto">
          <a:xfrm>
            <a:off x="3393642" y="5463057"/>
            <a:ext cx="635000" cy="332805"/>
          </a:xfrm>
          <a:prstGeom prst="rect">
            <a:avLst/>
          </a:prstGeom>
          <a:solidFill>
            <a:srgbClr val="CC33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26" name="Line 5"/>
          <p:cNvSpPr>
            <a:spLocks noChangeShapeType="1"/>
          </p:cNvSpPr>
          <p:nvPr/>
        </p:nvSpPr>
        <p:spPr bwMode="auto">
          <a:xfrm>
            <a:off x="4977818" y="5478327"/>
            <a:ext cx="0" cy="323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4995280" y="5470389"/>
            <a:ext cx="635000" cy="300038"/>
          </a:xfrm>
          <a:prstGeom prst="rect">
            <a:avLst/>
          </a:prstGeom>
          <a:solidFill>
            <a:srgbClr val="CC33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  <a:ea typeface="標楷體" pitchFamily="65" charset="-120"/>
            </a:endParaRPr>
          </a:p>
        </p:txBody>
      </p:sp>
      <p:cxnSp>
        <p:nvCxnSpPr>
          <p:cNvPr id="28" name="直線接點 27"/>
          <p:cNvCxnSpPr/>
          <p:nvPr/>
        </p:nvCxnSpPr>
        <p:spPr bwMode="auto">
          <a:xfrm>
            <a:off x="5404520" y="5639270"/>
            <a:ext cx="432048" cy="500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線接點 28"/>
          <p:cNvCxnSpPr/>
          <p:nvPr/>
        </p:nvCxnSpPr>
        <p:spPr bwMode="auto">
          <a:xfrm>
            <a:off x="5836568" y="5644276"/>
            <a:ext cx="0" cy="2045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線接點 29"/>
          <p:cNvCxnSpPr/>
          <p:nvPr/>
        </p:nvCxnSpPr>
        <p:spPr bwMode="auto">
          <a:xfrm>
            <a:off x="5776156" y="5867870"/>
            <a:ext cx="21602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線接點 30"/>
          <p:cNvCxnSpPr/>
          <p:nvPr/>
        </p:nvCxnSpPr>
        <p:spPr bwMode="auto">
          <a:xfrm>
            <a:off x="5776156" y="5939878"/>
            <a:ext cx="21602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線接點 31"/>
          <p:cNvCxnSpPr/>
          <p:nvPr/>
        </p:nvCxnSpPr>
        <p:spPr bwMode="auto">
          <a:xfrm>
            <a:off x="5776156" y="6011886"/>
            <a:ext cx="21602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Text Box 42"/>
          <p:cNvSpPr txBox="1">
            <a:spLocks noChangeArrowheads="1"/>
          </p:cNvSpPr>
          <p:nvPr/>
        </p:nvSpPr>
        <p:spPr bwMode="auto">
          <a:xfrm>
            <a:off x="1057254" y="4787750"/>
            <a:ext cx="55015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sz="2000" b="1" dirty="0" err="1" smtClean="0">
                <a:solidFill>
                  <a:srgbClr val="FF0000"/>
                </a:solidFill>
                <a:latin typeface="Cambria" pitchFamily="18" charset="0"/>
                <a:ea typeface="標楷體" pitchFamily="65" charset="-120"/>
              </a:rPr>
              <a:t>ptr</a:t>
            </a:r>
            <a:endParaRPr lang="en-US" altLang="zh-TW" sz="2000" b="1" dirty="0">
              <a:solidFill>
                <a:srgbClr val="FF0000"/>
              </a:solidFill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38" name="Line 27"/>
          <p:cNvSpPr>
            <a:spLocks noChangeShapeType="1"/>
          </p:cNvSpPr>
          <p:nvPr/>
        </p:nvSpPr>
        <p:spPr bwMode="auto">
          <a:xfrm>
            <a:off x="1311660" y="5137372"/>
            <a:ext cx="0" cy="298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  <a:ea typeface="標楷體" pitchFamily="65" charset="-120"/>
            </a:endParaRPr>
          </a:p>
        </p:txBody>
      </p:sp>
      <p:cxnSp>
        <p:nvCxnSpPr>
          <p:cNvPr id="3" name="直線單箭頭接點 2"/>
          <p:cNvCxnSpPr/>
          <p:nvPr/>
        </p:nvCxnSpPr>
        <p:spPr bwMode="auto">
          <a:xfrm>
            <a:off x="1689922" y="5085184"/>
            <a:ext cx="1225420" cy="26674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乘號 1"/>
          <p:cNvSpPr/>
          <p:nvPr/>
        </p:nvSpPr>
        <p:spPr bwMode="auto">
          <a:xfrm>
            <a:off x="1109691" y="5052552"/>
            <a:ext cx="437973" cy="392672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" y="620688"/>
            <a:ext cx="8604865" cy="41670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 bwMode="auto">
          <a:xfrm>
            <a:off x="1547664" y="1196752"/>
            <a:ext cx="3528392" cy="4320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8489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0" y="646331"/>
            <a:ext cx="9065704" cy="3174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8388424" y="6468442"/>
            <a:ext cx="587375" cy="488950"/>
          </a:xfrm>
        </p:spPr>
        <p:txBody>
          <a:bodyPr/>
          <a:lstStyle/>
          <a:p>
            <a:fld id="{7A10649C-51BD-4A05-B8AD-F8800F5D5A18}" type="slidenum">
              <a:rPr lang="en-US" altLang="zh-TW"/>
              <a:pPr/>
              <a:t>14</a:t>
            </a:fld>
            <a:endParaRPr lang="en-US" altLang="zh-TW" dirty="0"/>
          </a:p>
        </p:txBody>
      </p:sp>
      <p:sp>
        <p:nvSpPr>
          <p:cNvPr id="2" name="矩形 1"/>
          <p:cNvSpPr/>
          <p:nvPr/>
        </p:nvSpPr>
        <p:spPr bwMode="auto">
          <a:xfrm>
            <a:off x="4416388" y="4000107"/>
            <a:ext cx="4332076" cy="285812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467544" y="0"/>
            <a:ext cx="816242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TW" sz="3600" b="1" dirty="0" smtClean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Node Insertion</a:t>
            </a:r>
            <a:r>
              <a:rPr lang="en-US" altLang="zh-TW" sz="3600" b="1" dirty="0">
                <a:latin typeface="Cambria" pitchFamily="18" charset="0"/>
                <a:ea typeface="標楷體" pitchFamily="65" charset="-120"/>
              </a:rPr>
              <a:t> </a:t>
            </a:r>
            <a:r>
              <a:rPr lang="en-US" altLang="zh-TW" sz="3600" b="1" dirty="0" smtClean="0">
                <a:latin typeface="Cambria" pitchFamily="18" charset="0"/>
                <a:ea typeface="標楷體" pitchFamily="65" charset="-120"/>
              </a:rPr>
              <a:t>of Singly Linked List</a:t>
            </a:r>
            <a:endParaRPr lang="en-US" altLang="zh-TW" sz="3600" b="1" dirty="0">
              <a:solidFill>
                <a:schemeClr val="tx1"/>
              </a:solidFill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337748" y="4648189"/>
            <a:ext cx="1292225" cy="322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425630" y="5641964"/>
            <a:ext cx="1292225" cy="322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zh-TW" sz="2000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  50         </a:t>
            </a:r>
            <a:r>
              <a:rPr lang="en-US" altLang="zh-TW" sz="2000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  <a:sym typeface="Wingdings" pitchFamily="2" charset="2"/>
              </a:rPr>
              <a:t></a:t>
            </a:r>
            <a:endParaRPr lang="en-US" altLang="zh-TW" sz="2000" dirty="0">
              <a:solidFill>
                <a:schemeClr val="tx1"/>
              </a:solidFill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0" name="Line 5"/>
          <p:cNvSpPr>
            <a:spLocks noChangeShapeType="1"/>
          </p:cNvSpPr>
          <p:nvPr/>
        </p:nvSpPr>
        <p:spPr bwMode="auto">
          <a:xfrm>
            <a:off x="7086030" y="5659427"/>
            <a:ext cx="0" cy="323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>
            <a:off x="7987035" y="4651364"/>
            <a:ext cx="0" cy="322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  <a:ea typeface="標楷體" pitchFamily="65" charset="-120"/>
            </a:endParaRPr>
          </a:p>
        </p:txBody>
      </p:sp>
      <p:grpSp>
        <p:nvGrpSpPr>
          <p:cNvPr id="12" name="Group 7"/>
          <p:cNvGrpSpPr>
            <a:grpSpLocks/>
          </p:cNvGrpSpPr>
          <p:nvPr/>
        </p:nvGrpSpPr>
        <p:grpSpPr bwMode="auto">
          <a:xfrm>
            <a:off x="5247010" y="4545002"/>
            <a:ext cx="1319213" cy="457200"/>
            <a:chOff x="1846" y="1747"/>
            <a:chExt cx="831" cy="288"/>
          </a:xfrm>
        </p:grpSpPr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1863" y="1814"/>
              <a:ext cx="814" cy="2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2270" y="1814"/>
              <a:ext cx="0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15" name="Text Box 10"/>
            <p:cNvSpPr txBox="1">
              <a:spLocks noChangeArrowheads="1"/>
            </p:cNvSpPr>
            <p:nvPr/>
          </p:nvSpPr>
          <p:spPr bwMode="auto">
            <a:xfrm>
              <a:off x="1846" y="1747"/>
              <a:ext cx="7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chemeClr val="tx1"/>
                  </a:solidFill>
                  <a:latin typeface="Cambria" pitchFamily="18" charset="0"/>
                  <a:ea typeface="標楷體" pitchFamily="65" charset="-120"/>
                </a:rPr>
                <a:t>  </a:t>
              </a:r>
              <a:r>
                <a:rPr lang="en-US" altLang="zh-TW" sz="2000" dirty="0">
                  <a:solidFill>
                    <a:schemeClr val="tx1"/>
                  </a:solidFill>
                  <a:latin typeface="Cambria" pitchFamily="18" charset="0"/>
                  <a:ea typeface="標楷體" pitchFamily="65" charset="-120"/>
                </a:rPr>
                <a:t>10        </a:t>
              </a:r>
              <a:r>
                <a:rPr lang="en-US" altLang="zh-TW" sz="2000" dirty="0">
                  <a:solidFill>
                    <a:schemeClr val="tx1"/>
                  </a:solidFill>
                  <a:latin typeface="Cambria" pitchFamily="18" charset="0"/>
                  <a:ea typeface="標楷體" pitchFamily="65" charset="-120"/>
                  <a:sym typeface="Wingdings" pitchFamily="2" charset="2"/>
                </a:rPr>
                <a:t></a:t>
              </a:r>
              <a:endParaRPr lang="en-US" altLang="zh-TW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endParaRPr>
            </a:p>
          </p:txBody>
        </p:sp>
      </p:grp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7391723" y="4579927"/>
            <a:ext cx="5261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sz="2000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 </a:t>
            </a:r>
            <a:r>
              <a:rPr lang="en-US" altLang="zh-TW" sz="2000" dirty="0" smtClean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20</a:t>
            </a:r>
            <a:endParaRPr lang="en-US" altLang="zh-TW" sz="2000" dirty="0">
              <a:solidFill>
                <a:schemeClr val="tx1"/>
              </a:solidFill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>
            <a:off x="6307460" y="4779952"/>
            <a:ext cx="1008063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21" name="Line 16"/>
          <p:cNvSpPr>
            <a:spLocks noChangeShapeType="1"/>
          </p:cNvSpPr>
          <p:nvPr/>
        </p:nvSpPr>
        <p:spPr bwMode="auto">
          <a:xfrm>
            <a:off x="5858892" y="5800714"/>
            <a:ext cx="542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22" name="Line 17"/>
          <p:cNvSpPr>
            <a:spLocks noChangeShapeType="1"/>
          </p:cNvSpPr>
          <p:nvPr/>
        </p:nvSpPr>
        <p:spPr bwMode="auto">
          <a:xfrm>
            <a:off x="5858892" y="5800714"/>
            <a:ext cx="0" cy="633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5600130" y="6400789"/>
            <a:ext cx="74988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sz="2000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temp</a:t>
            </a:r>
          </a:p>
        </p:txBody>
      </p:sp>
      <p:sp>
        <p:nvSpPr>
          <p:cNvPr id="24" name="Line 19"/>
          <p:cNvSpPr>
            <a:spLocks noChangeShapeType="1"/>
          </p:cNvSpPr>
          <p:nvPr/>
        </p:nvSpPr>
        <p:spPr bwMode="auto">
          <a:xfrm>
            <a:off x="4783460" y="4870439"/>
            <a:ext cx="4397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25" name="Line 20"/>
          <p:cNvSpPr>
            <a:spLocks noChangeShapeType="1"/>
          </p:cNvSpPr>
          <p:nvPr/>
        </p:nvSpPr>
        <p:spPr bwMode="auto">
          <a:xfrm>
            <a:off x="4781873" y="4725977"/>
            <a:ext cx="4397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26" name="Line 21"/>
          <p:cNvSpPr>
            <a:spLocks noChangeShapeType="1"/>
          </p:cNvSpPr>
          <p:nvPr/>
        </p:nvSpPr>
        <p:spPr bwMode="auto">
          <a:xfrm>
            <a:off x="4770760" y="4870439"/>
            <a:ext cx="0" cy="374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>
            <a:off x="4769173" y="4364027"/>
            <a:ext cx="0" cy="374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28" name="Text Box 23"/>
          <p:cNvSpPr txBox="1">
            <a:spLocks noChangeArrowheads="1"/>
          </p:cNvSpPr>
          <p:nvPr/>
        </p:nvSpPr>
        <p:spPr bwMode="auto">
          <a:xfrm>
            <a:off x="4472310" y="4014777"/>
            <a:ext cx="62388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b="1" dirty="0" err="1">
                <a:solidFill>
                  <a:srgbClr val="FF0000"/>
                </a:solidFill>
                <a:latin typeface="Cambria" pitchFamily="18" charset="0"/>
                <a:ea typeface="標楷體" pitchFamily="65" charset="-120"/>
              </a:rPr>
              <a:t>ptr</a:t>
            </a:r>
            <a:endParaRPr lang="en-US" altLang="zh-TW" b="1" dirty="0">
              <a:solidFill>
                <a:srgbClr val="FF0000"/>
              </a:solidFill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29" name="Text Box 24"/>
          <p:cNvSpPr txBox="1">
            <a:spLocks noChangeArrowheads="1"/>
          </p:cNvSpPr>
          <p:nvPr/>
        </p:nvSpPr>
        <p:spPr bwMode="auto">
          <a:xfrm>
            <a:off x="4407223" y="5073639"/>
            <a:ext cx="89319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b="1" dirty="0">
                <a:solidFill>
                  <a:srgbClr val="FF0000"/>
                </a:solidFill>
                <a:latin typeface="Cambria" pitchFamily="18" charset="0"/>
                <a:ea typeface="標楷體" pitchFamily="65" charset="-120"/>
              </a:rPr>
              <a:t>node</a:t>
            </a:r>
          </a:p>
        </p:txBody>
      </p:sp>
      <p:sp>
        <p:nvSpPr>
          <p:cNvPr id="30" name="Rectangle 25"/>
          <p:cNvSpPr>
            <a:spLocks noChangeArrowheads="1"/>
          </p:cNvSpPr>
          <p:nvPr/>
        </p:nvSpPr>
        <p:spPr bwMode="auto">
          <a:xfrm>
            <a:off x="5932810" y="4664064"/>
            <a:ext cx="652463" cy="317500"/>
          </a:xfrm>
          <a:prstGeom prst="rect">
            <a:avLst/>
          </a:prstGeom>
          <a:solidFill>
            <a:srgbClr val="CC33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31" name="Rectangle 26"/>
          <p:cNvSpPr>
            <a:spLocks noChangeArrowheads="1"/>
          </p:cNvSpPr>
          <p:nvPr/>
        </p:nvSpPr>
        <p:spPr bwMode="auto">
          <a:xfrm>
            <a:off x="7103492" y="5651489"/>
            <a:ext cx="635000" cy="300038"/>
          </a:xfrm>
          <a:prstGeom prst="rect">
            <a:avLst/>
          </a:prstGeom>
          <a:solidFill>
            <a:srgbClr val="CC33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  <a:ea typeface="標楷體" pitchFamily="65" charset="-120"/>
            </a:endParaRPr>
          </a:p>
        </p:txBody>
      </p:sp>
      <p:cxnSp>
        <p:nvCxnSpPr>
          <p:cNvPr id="33" name="直線接點 32"/>
          <p:cNvCxnSpPr/>
          <p:nvPr/>
        </p:nvCxnSpPr>
        <p:spPr bwMode="auto">
          <a:xfrm>
            <a:off x="7512732" y="5820370"/>
            <a:ext cx="432048" cy="500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線接點 33"/>
          <p:cNvCxnSpPr/>
          <p:nvPr/>
        </p:nvCxnSpPr>
        <p:spPr bwMode="auto">
          <a:xfrm>
            <a:off x="7944780" y="5825376"/>
            <a:ext cx="0" cy="2045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線接點 34"/>
          <p:cNvCxnSpPr/>
          <p:nvPr/>
        </p:nvCxnSpPr>
        <p:spPr bwMode="auto">
          <a:xfrm>
            <a:off x="7872772" y="6048970"/>
            <a:ext cx="21602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直線接點 35"/>
          <p:cNvCxnSpPr/>
          <p:nvPr/>
        </p:nvCxnSpPr>
        <p:spPr bwMode="auto">
          <a:xfrm>
            <a:off x="7872772" y="6120978"/>
            <a:ext cx="21602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直線接點 36"/>
          <p:cNvCxnSpPr/>
          <p:nvPr/>
        </p:nvCxnSpPr>
        <p:spPr bwMode="auto">
          <a:xfrm>
            <a:off x="7872772" y="6192986"/>
            <a:ext cx="21602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矩形 4"/>
          <p:cNvSpPr/>
          <p:nvPr/>
        </p:nvSpPr>
        <p:spPr bwMode="auto">
          <a:xfrm>
            <a:off x="1403648" y="1966073"/>
            <a:ext cx="1512168" cy="2880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43" name="直線接點 42"/>
          <p:cNvCxnSpPr/>
          <p:nvPr/>
        </p:nvCxnSpPr>
        <p:spPr bwMode="auto">
          <a:xfrm>
            <a:off x="8413949" y="4820311"/>
            <a:ext cx="432048" cy="500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線接點 43"/>
          <p:cNvCxnSpPr/>
          <p:nvPr/>
        </p:nvCxnSpPr>
        <p:spPr bwMode="auto">
          <a:xfrm>
            <a:off x="8845997" y="4825317"/>
            <a:ext cx="0" cy="2045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直線接點 44"/>
          <p:cNvCxnSpPr/>
          <p:nvPr/>
        </p:nvCxnSpPr>
        <p:spPr bwMode="auto">
          <a:xfrm>
            <a:off x="8773989" y="5048911"/>
            <a:ext cx="21602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直線接點 45"/>
          <p:cNvCxnSpPr/>
          <p:nvPr/>
        </p:nvCxnSpPr>
        <p:spPr bwMode="auto">
          <a:xfrm>
            <a:off x="8773989" y="5120919"/>
            <a:ext cx="21602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直線接點 46"/>
          <p:cNvCxnSpPr/>
          <p:nvPr/>
        </p:nvCxnSpPr>
        <p:spPr bwMode="auto">
          <a:xfrm>
            <a:off x="8773989" y="5192927"/>
            <a:ext cx="21602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7412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641" y="265954"/>
            <a:ext cx="9158642" cy="203064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矩形 34"/>
          <p:cNvSpPr/>
          <p:nvPr/>
        </p:nvSpPr>
        <p:spPr bwMode="auto">
          <a:xfrm>
            <a:off x="0" y="2419121"/>
            <a:ext cx="4608213" cy="3098111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29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8445088" y="4961370"/>
            <a:ext cx="587375" cy="488950"/>
          </a:xfrm>
        </p:spPr>
        <p:txBody>
          <a:bodyPr/>
          <a:lstStyle/>
          <a:p>
            <a:fld id="{30EC5021-92C1-4099-A8A9-E28D4693695E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3053679" y="3053135"/>
            <a:ext cx="1292225" cy="322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1853529" y="4046910"/>
            <a:ext cx="1292225" cy="322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zh-TW" sz="2000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  50         </a:t>
            </a:r>
            <a:r>
              <a:rPr lang="en-US" altLang="zh-TW" sz="2000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  <a:sym typeface="Wingdings" pitchFamily="2" charset="2"/>
              </a:rPr>
              <a:t></a:t>
            </a:r>
            <a:endParaRPr lang="en-US" altLang="zh-TW" sz="2000" dirty="0">
              <a:solidFill>
                <a:schemeClr val="tx1"/>
              </a:solidFill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22533" name="Line 5"/>
          <p:cNvSpPr>
            <a:spLocks noChangeShapeType="1"/>
          </p:cNvSpPr>
          <p:nvPr/>
        </p:nvSpPr>
        <p:spPr bwMode="auto">
          <a:xfrm>
            <a:off x="2513929" y="4064373"/>
            <a:ext cx="0" cy="323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22534" name="Line 6"/>
          <p:cNvSpPr>
            <a:spLocks noChangeShapeType="1"/>
          </p:cNvSpPr>
          <p:nvPr/>
        </p:nvSpPr>
        <p:spPr bwMode="auto">
          <a:xfrm>
            <a:off x="3702966" y="3056310"/>
            <a:ext cx="0" cy="322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  <a:ea typeface="標楷體" pitchFamily="65" charset="-120"/>
            </a:endParaRPr>
          </a:p>
        </p:txBody>
      </p:sp>
      <p:grpSp>
        <p:nvGrpSpPr>
          <p:cNvPr id="22535" name="Group 7"/>
          <p:cNvGrpSpPr>
            <a:grpSpLocks/>
          </p:cNvGrpSpPr>
          <p:nvPr/>
        </p:nvGrpSpPr>
        <p:grpSpPr bwMode="auto">
          <a:xfrm>
            <a:off x="962941" y="2949948"/>
            <a:ext cx="1319213" cy="457200"/>
            <a:chOff x="1846" y="1747"/>
            <a:chExt cx="831" cy="288"/>
          </a:xfrm>
        </p:grpSpPr>
        <p:sp>
          <p:nvSpPr>
            <p:cNvPr id="22536" name="Rectangle 8"/>
            <p:cNvSpPr>
              <a:spLocks noChangeArrowheads="1"/>
            </p:cNvSpPr>
            <p:nvPr/>
          </p:nvSpPr>
          <p:spPr bwMode="auto">
            <a:xfrm>
              <a:off x="1863" y="1814"/>
              <a:ext cx="814" cy="2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22537" name="Line 9"/>
            <p:cNvSpPr>
              <a:spLocks noChangeShapeType="1"/>
            </p:cNvSpPr>
            <p:nvPr/>
          </p:nvSpPr>
          <p:spPr bwMode="auto">
            <a:xfrm>
              <a:off x="2270" y="1814"/>
              <a:ext cx="0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22538" name="Text Box 10"/>
            <p:cNvSpPr txBox="1">
              <a:spLocks noChangeArrowheads="1"/>
            </p:cNvSpPr>
            <p:nvPr/>
          </p:nvSpPr>
          <p:spPr bwMode="auto">
            <a:xfrm>
              <a:off x="1846" y="1747"/>
              <a:ext cx="7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chemeClr val="tx1"/>
                  </a:solidFill>
                  <a:latin typeface="Cambria" pitchFamily="18" charset="0"/>
                  <a:ea typeface="標楷體" pitchFamily="65" charset="-120"/>
                </a:rPr>
                <a:t>  </a:t>
              </a:r>
              <a:r>
                <a:rPr lang="en-US" altLang="zh-TW" sz="2000" dirty="0">
                  <a:solidFill>
                    <a:schemeClr val="tx1"/>
                  </a:solidFill>
                  <a:latin typeface="Cambria" pitchFamily="18" charset="0"/>
                  <a:ea typeface="標楷體" pitchFamily="65" charset="-120"/>
                </a:rPr>
                <a:t>10        </a:t>
              </a:r>
              <a:r>
                <a:rPr lang="en-US" altLang="zh-TW" sz="2000" dirty="0">
                  <a:solidFill>
                    <a:schemeClr val="tx1"/>
                  </a:solidFill>
                  <a:latin typeface="Cambria" pitchFamily="18" charset="0"/>
                  <a:ea typeface="標楷體" pitchFamily="65" charset="-120"/>
                  <a:sym typeface="Wingdings" pitchFamily="2" charset="2"/>
                </a:rPr>
                <a:t></a:t>
              </a:r>
              <a:endParaRPr lang="en-US" altLang="zh-TW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endParaRPr>
            </a:p>
          </p:txBody>
        </p:sp>
      </p:grp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3087552" y="2984873"/>
            <a:ext cx="134043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sz="2000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 20 </a:t>
            </a:r>
            <a:r>
              <a:rPr lang="en-US" altLang="zh-TW" sz="1800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   NULL </a:t>
            </a:r>
            <a:endParaRPr lang="en-US" altLang="zh-TW" sz="2000" dirty="0">
              <a:solidFill>
                <a:schemeClr val="tx1"/>
              </a:solidFill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22540" name="Line 12"/>
          <p:cNvSpPr>
            <a:spLocks noChangeShapeType="1"/>
          </p:cNvSpPr>
          <p:nvPr/>
        </p:nvSpPr>
        <p:spPr bwMode="auto">
          <a:xfrm>
            <a:off x="2023391" y="3184898"/>
            <a:ext cx="1008063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22542" name="Line 14"/>
          <p:cNvSpPr>
            <a:spLocks noChangeShapeType="1"/>
          </p:cNvSpPr>
          <p:nvPr/>
        </p:nvSpPr>
        <p:spPr bwMode="auto">
          <a:xfrm flipH="1" flipV="1">
            <a:off x="3677566" y="3483348"/>
            <a:ext cx="0" cy="7096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22543" name="Line 15"/>
          <p:cNvSpPr>
            <a:spLocks noChangeShapeType="1"/>
          </p:cNvSpPr>
          <p:nvPr/>
        </p:nvSpPr>
        <p:spPr bwMode="auto">
          <a:xfrm>
            <a:off x="2966366" y="4205660"/>
            <a:ext cx="711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22544" name="Line 16"/>
          <p:cNvSpPr>
            <a:spLocks noChangeShapeType="1"/>
          </p:cNvSpPr>
          <p:nvPr/>
        </p:nvSpPr>
        <p:spPr bwMode="auto">
          <a:xfrm>
            <a:off x="1286791" y="4205660"/>
            <a:ext cx="542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22545" name="Line 17"/>
          <p:cNvSpPr>
            <a:spLocks noChangeShapeType="1"/>
          </p:cNvSpPr>
          <p:nvPr/>
        </p:nvSpPr>
        <p:spPr bwMode="auto">
          <a:xfrm>
            <a:off x="1286791" y="4205660"/>
            <a:ext cx="0" cy="633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22546" name="Text Box 18"/>
          <p:cNvSpPr txBox="1">
            <a:spLocks noChangeArrowheads="1"/>
          </p:cNvSpPr>
          <p:nvPr/>
        </p:nvSpPr>
        <p:spPr bwMode="auto">
          <a:xfrm>
            <a:off x="991702" y="4805735"/>
            <a:ext cx="74988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sz="2000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temp</a:t>
            </a:r>
          </a:p>
        </p:txBody>
      </p:sp>
      <p:sp>
        <p:nvSpPr>
          <p:cNvPr id="22547" name="Line 19"/>
          <p:cNvSpPr>
            <a:spLocks noChangeShapeType="1"/>
          </p:cNvSpPr>
          <p:nvPr/>
        </p:nvSpPr>
        <p:spPr bwMode="auto">
          <a:xfrm>
            <a:off x="499391" y="3275385"/>
            <a:ext cx="4397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22548" name="Line 20"/>
          <p:cNvSpPr>
            <a:spLocks noChangeShapeType="1"/>
          </p:cNvSpPr>
          <p:nvPr/>
        </p:nvSpPr>
        <p:spPr bwMode="auto">
          <a:xfrm>
            <a:off x="497804" y="3130923"/>
            <a:ext cx="4397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22549" name="Line 21"/>
          <p:cNvSpPr>
            <a:spLocks noChangeShapeType="1"/>
          </p:cNvSpPr>
          <p:nvPr/>
        </p:nvSpPr>
        <p:spPr bwMode="auto">
          <a:xfrm>
            <a:off x="486691" y="3275385"/>
            <a:ext cx="0" cy="374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22550" name="Line 22"/>
          <p:cNvSpPr>
            <a:spLocks noChangeShapeType="1"/>
          </p:cNvSpPr>
          <p:nvPr/>
        </p:nvSpPr>
        <p:spPr bwMode="auto">
          <a:xfrm>
            <a:off x="485104" y="2768973"/>
            <a:ext cx="0" cy="374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22551" name="Text Box 23"/>
          <p:cNvSpPr txBox="1">
            <a:spLocks noChangeArrowheads="1"/>
          </p:cNvSpPr>
          <p:nvPr/>
        </p:nvSpPr>
        <p:spPr bwMode="auto">
          <a:xfrm>
            <a:off x="188241" y="2386899"/>
            <a:ext cx="62388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b="1" dirty="0" err="1">
                <a:solidFill>
                  <a:srgbClr val="FF0000"/>
                </a:solidFill>
                <a:latin typeface="Cambria" pitchFamily="18" charset="0"/>
                <a:ea typeface="標楷體" pitchFamily="65" charset="-120"/>
              </a:rPr>
              <a:t>ptr</a:t>
            </a:r>
            <a:endParaRPr lang="en-US" altLang="zh-TW" b="1" dirty="0">
              <a:solidFill>
                <a:srgbClr val="FF0000"/>
              </a:solidFill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22552" name="Text Box 24"/>
          <p:cNvSpPr txBox="1">
            <a:spLocks noChangeArrowheads="1"/>
          </p:cNvSpPr>
          <p:nvPr/>
        </p:nvSpPr>
        <p:spPr bwMode="auto">
          <a:xfrm>
            <a:off x="123154" y="3478585"/>
            <a:ext cx="89319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b="1" dirty="0">
                <a:solidFill>
                  <a:srgbClr val="FF0000"/>
                </a:solidFill>
                <a:latin typeface="Cambria" pitchFamily="18" charset="0"/>
                <a:ea typeface="標楷體" pitchFamily="65" charset="-120"/>
              </a:rPr>
              <a:t>node</a:t>
            </a:r>
          </a:p>
        </p:txBody>
      </p:sp>
      <p:sp>
        <p:nvSpPr>
          <p:cNvPr id="22553" name="Rectangle 25"/>
          <p:cNvSpPr>
            <a:spLocks noChangeArrowheads="1"/>
          </p:cNvSpPr>
          <p:nvPr/>
        </p:nvSpPr>
        <p:spPr bwMode="auto">
          <a:xfrm>
            <a:off x="1648741" y="3069010"/>
            <a:ext cx="652463" cy="317500"/>
          </a:xfrm>
          <a:prstGeom prst="rect">
            <a:avLst/>
          </a:prstGeom>
          <a:solidFill>
            <a:srgbClr val="CC33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22554" name="Rectangle 26"/>
          <p:cNvSpPr>
            <a:spLocks noChangeArrowheads="1"/>
          </p:cNvSpPr>
          <p:nvPr/>
        </p:nvSpPr>
        <p:spPr bwMode="auto">
          <a:xfrm>
            <a:off x="2531391" y="4056435"/>
            <a:ext cx="635000" cy="300038"/>
          </a:xfrm>
          <a:prstGeom prst="rect">
            <a:avLst/>
          </a:prstGeom>
          <a:solidFill>
            <a:srgbClr val="CC33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2" name="乘號 1"/>
          <p:cNvSpPr/>
          <p:nvPr/>
        </p:nvSpPr>
        <p:spPr bwMode="auto">
          <a:xfrm>
            <a:off x="2431862" y="3034971"/>
            <a:ext cx="349250" cy="354013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4701476" y="2409089"/>
            <a:ext cx="4442524" cy="3108143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38" name="Rectangle 4"/>
          <p:cNvSpPr>
            <a:spLocks noChangeArrowheads="1"/>
          </p:cNvSpPr>
          <p:nvPr/>
        </p:nvSpPr>
        <p:spPr bwMode="auto">
          <a:xfrm>
            <a:off x="6710718" y="4050946"/>
            <a:ext cx="1292225" cy="322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zh-TW" sz="2000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  50         </a:t>
            </a:r>
            <a:r>
              <a:rPr lang="en-US" altLang="zh-TW" sz="2000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  <a:sym typeface="Wingdings" pitchFamily="2" charset="2"/>
              </a:rPr>
              <a:t></a:t>
            </a:r>
            <a:endParaRPr lang="en-US" altLang="zh-TW" sz="2000" dirty="0">
              <a:solidFill>
                <a:schemeClr val="tx1"/>
              </a:solidFill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39" name="Line 5"/>
          <p:cNvSpPr>
            <a:spLocks noChangeShapeType="1"/>
          </p:cNvSpPr>
          <p:nvPr/>
        </p:nvSpPr>
        <p:spPr bwMode="auto">
          <a:xfrm>
            <a:off x="7371118" y="4068409"/>
            <a:ext cx="0" cy="323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47" name="Line 16"/>
          <p:cNvSpPr>
            <a:spLocks noChangeShapeType="1"/>
          </p:cNvSpPr>
          <p:nvPr/>
        </p:nvSpPr>
        <p:spPr bwMode="auto">
          <a:xfrm>
            <a:off x="6143980" y="4209696"/>
            <a:ext cx="542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48" name="Line 17"/>
          <p:cNvSpPr>
            <a:spLocks noChangeShapeType="1"/>
          </p:cNvSpPr>
          <p:nvPr/>
        </p:nvSpPr>
        <p:spPr bwMode="auto">
          <a:xfrm>
            <a:off x="6143980" y="4199288"/>
            <a:ext cx="0" cy="633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49" name="Text Box 18"/>
          <p:cNvSpPr txBox="1">
            <a:spLocks noChangeArrowheads="1"/>
          </p:cNvSpPr>
          <p:nvPr/>
        </p:nvSpPr>
        <p:spPr bwMode="auto">
          <a:xfrm>
            <a:off x="5885218" y="4809771"/>
            <a:ext cx="74988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sz="2000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temp</a:t>
            </a:r>
          </a:p>
        </p:txBody>
      </p:sp>
      <p:sp>
        <p:nvSpPr>
          <p:cNvPr id="54" name="Text Box 23"/>
          <p:cNvSpPr txBox="1">
            <a:spLocks noChangeArrowheads="1"/>
          </p:cNvSpPr>
          <p:nvPr/>
        </p:nvSpPr>
        <p:spPr bwMode="auto">
          <a:xfrm>
            <a:off x="4757398" y="2423759"/>
            <a:ext cx="62388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b="1" dirty="0" err="1">
                <a:solidFill>
                  <a:srgbClr val="FF0000"/>
                </a:solidFill>
                <a:latin typeface="Cambria" pitchFamily="18" charset="0"/>
                <a:ea typeface="標楷體" pitchFamily="65" charset="-120"/>
              </a:rPr>
              <a:t>ptr</a:t>
            </a:r>
            <a:endParaRPr lang="en-US" altLang="zh-TW" b="1" dirty="0">
              <a:solidFill>
                <a:srgbClr val="FF0000"/>
              </a:solidFill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57" name="Rectangle 26"/>
          <p:cNvSpPr>
            <a:spLocks noChangeArrowheads="1"/>
          </p:cNvSpPr>
          <p:nvPr/>
        </p:nvSpPr>
        <p:spPr bwMode="auto">
          <a:xfrm>
            <a:off x="7388580" y="4060471"/>
            <a:ext cx="635000" cy="300038"/>
          </a:xfrm>
          <a:prstGeom prst="rect">
            <a:avLst/>
          </a:prstGeom>
          <a:solidFill>
            <a:srgbClr val="CC33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  <a:ea typeface="標楷體" pitchFamily="65" charset="-120"/>
            </a:endParaRPr>
          </a:p>
        </p:txBody>
      </p:sp>
      <p:cxnSp>
        <p:nvCxnSpPr>
          <p:cNvPr id="58" name="直線接點 57"/>
          <p:cNvCxnSpPr/>
          <p:nvPr/>
        </p:nvCxnSpPr>
        <p:spPr bwMode="auto">
          <a:xfrm>
            <a:off x="7797820" y="4229352"/>
            <a:ext cx="432048" cy="500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直線接點 58"/>
          <p:cNvCxnSpPr/>
          <p:nvPr/>
        </p:nvCxnSpPr>
        <p:spPr bwMode="auto">
          <a:xfrm>
            <a:off x="8229868" y="4234358"/>
            <a:ext cx="0" cy="2045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直線接點 59"/>
          <p:cNvCxnSpPr/>
          <p:nvPr/>
        </p:nvCxnSpPr>
        <p:spPr bwMode="auto">
          <a:xfrm>
            <a:off x="8169456" y="4457952"/>
            <a:ext cx="21602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直線接點 60"/>
          <p:cNvCxnSpPr/>
          <p:nvPr/>
        </p:nvCxnSpPr>
        <p:spPr bwMode="auto">
          <a:xfrm>
            <a:off x="8169456" y="4529960"/>
            <a:ext cx="21602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直線接點 61"/>
          <p:cNvCxnSpPr/>
          <p:nvPr/>
        </p:nvCxnSpPr>
        <p:spPr bwMode="auto">
          <a:xfrm>
            <a:off x="8169456" y="4601968"/>
            <a:ext cx="21602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41" name="Line 13"/>
          <p:cNvSpPr>
            <a:spLocks noChangeShapeType="1"/>
          </p:cNvSpPr>
          <p:nvPr/>
        </p:nvSpPr>
        <p:spPr bwMode="auto">
          <a:xfrm>
            <a:off x="1987114" y="3217442"/>
            <a:ext cx="12700" cy="74374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702966" y="375120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ea typeface="標楷體" pitchFamily="65" charset="-120"/>
              </a:rPr>
              <a:t>①</a:t>
            </a:r>
            <a:endParaRPr lang="zh-TW" altLang="en-US" b="1" dirty="0">
              <a:ea typeface="標楷體" pitchFamily="65" charset="-120"/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5398839" y="72308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ea typeface="標楷體" pitchFamily="65" charset="-120"/>
              </a:rPr>
              <a:t>①</a:t>
            </a:r>
            <a:endParaRPr lang="zh-TW" altLang="en-US" b="1" dirty="0">
              <a:ea typeface="標楷體" pitchFamily="65" charset="-120"/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4511176" y="105044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ea typeface="標楷體" pitchFamily="65" charset="-120"/>
              </a:rPr>
              <a:t>②</a:t>
            </a:r>
            <a:endParaRPr lang="zh-TW" altLang="en-US" b="1" dirty="0">
              <a:ea typeface="標楷體" pitchFamily="65" charset="-120"/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1507371" y="339501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ea typeface="標楷體" pitchFamily="65" charset="-120"/>
              </a:rPr>
              <a:t>②</a:t>
            </a:r>
            <a:endParaRPr lang="zh-TW" altLang="en-US" b="1" dirty="0">
              <a:ea typeface="標楷體" pitchFamily="65" charset="-120"/>
            </a:endParaRPr>
          </a:p>
        </p:txBody>
      </p:sp>
      <p:cxnSp>
        <p:nvCxnSpPr>
          <p:cNvPr id="67" name="直線接點 66"/>
          <p:cNvCxnSpPr/>
          <p:nvPr/>
        </p:nvCxnSpPr>
        <p:spPr bwMode="auto">
          <a:xfrm>
            <a:off x="5877396" y="3005216"/>
            <a:ext cx="21602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直線接點 67"/>
          <p:cNvCxnSpPr/>
          <p:nvPr/>
        </p:nvCxnSpPr>
        <p:spPr bwMode="auto">
          <a:xfrm>
            <a:off x="5877396" y="3077224"/>
            <a:ext cx="21602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直線接點 68"/>
          <p:cNvCxnSpPr/>
          <p:nvPr/>
        </p:nvCxnSpPr>
        <p:spPr bwMode="auto">
          <a:xfrm>
            <a:off x="5877396" y="3149232"/>
            <a:ext cx="21602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直線接點 6"/>
          <p:cNvCxnSpPr/>
          <p:nvPr/>
        </p:nvCxnSpPr>
        <p:spPr bwMode="auto">
          <a:xfrm>
            <a:off x="5985408" y="2654591"/>
            <a:ext cx="0" cy="35062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線單箭頭接點 10"/>
          <p:cNvCxnSpPr/>
          <p:nvPr/>
        </p:nvCxnSpPr>
        <p:spPr bwMode="auto">
          <a:xfrm>
            <a:off x="5220072" y="2887748"/>
            <a:ext cx="1797256" cy="104368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乘號 11"/>
          <p:cNvSpPr/>
          <p:nvPr/>
        </p:nvSpPr>
        <p:spPr bwMode="auto">
          <a:xfrm>
            <a:off x="5505160" y="2501160"/>
            <a:ext cx="432048" cy="453958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6388881" y="307783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ea typeface="標楷體" pitchFamily="65" charset="-120"/>
              </a:rPr>
              <a:t>①</a:t>
            </a:r>
            <a:endParaRPr lang="zh-TW" altLang="en-US" b="1" dirty="0">
              <a:ea typeface="標楷體" pitchFamily="65" charset="-120"/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4596376" y="261421"/>
            <a:ext cx="1048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0000FF"/>
                </a:solidFill>
                <a:ea typeface="標楷體" pitchFamily="65" charset="-120"/>
              </a:rPr>
              <a:t>Case 1</a:t>
            </a:r>
            <a:endParaRPr lang="zh-TW" altLang="en-US" b="1" dirty="0">
              <a:solidFill>
                <a:srgbClr val="0000FF"/>
              </a:solidFill>
              <a:ea typeface="標楷體" pitchFamily="65" charset="-120"/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3462491" y="1340768"/>
            <a:ext cx="1048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0000FF"/>
                </a:solidFill>
                <a:ea typeface="標楷體" pitchFamily="65" charset="-120"/>
              </a:rPr>
              <a:t>Case 2</a:t>
            </a:r>
            <a:endParaRPr lang="zh-TW" altLang="en-US" b="1" dirty="0">
              <a:solidFill>
                <a:srgbClr val="0000FF"/>
              </a:solidFill>
              <a:ea typeface="標楷體" pitchFamily="65" charset="-120"/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3571588" y="2419121"/>
            <a:ext cx="1048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0000FF"/>
                </a:solidFill>
                <a:ea typeface="標楷體" pitchFamily="65" charset="-120"/>
              </a:rPr>
              <a:t>Case 1</a:t>
            </a:r>
            <a:endParaRPr lang="zh-TW" altLang="en-US" b="1" dirty="0">
              <a:solidFill>
                <a:srgbClr val="0000FF"/>
              </a:solidFill>
              <a:ea typeface="標楷體" pitchFamily="65" charset="-12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7984867" y="2426083"/>
            <a:ext cx="1048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0000FF"/>
                </a:solidFill>
                <a:ea typeface="標楷體" pitchFamily="65" charset="-120"/>
              </a:rPr>
              <a:t>Case 2</a:t>
            </a:r>
            <a:endParaRPr lang="zh-TW" altLang="en-US" b="1" dirty="0">
              <a:solidFill>
                <a:srgbClr val="0000FF"/>
              </a:solidFill>
              <a:ea typeface="標楷體" pitchFamily="65" charset="-120"/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3659115" y="170080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ea typeface="標楷體" pitchFamily="65" charset="-120"/>
              </a:rPr>
              <a:t>①</a:t>
            </a:r>
            <a:endParaRPr lang="zh-TW" altLang="en-US" b="1" dirty="0">
              <a:ea typeface="標楷體" pitchFamily="65" charset="-120"/>
            </a:endParaRPr>
          </a:p>
        </p:txBody>
      </p:sp>
      <p:cxnSp>
        <p:nvCxnSpPr>
          <p:cNvPr id="10" name="直線接點 9"/>
          <p:cNvCxnSpPr>
            <a:stCxn id="54" idx="3"/>
          </p:cNvCxnSpPr>
          <p:nvPr/>
        </p:nvCxnSpPr>
        <p:spPr bwMode="auto">
          <a:xfrm>
            <a:off x="5381287" y="2654592"/>
            <a:ext cx="630873" cy="23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1882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矩形 76"/>
          <p:cNvSpPr/>
          <p:nvPr/>
        </p:nvSpPr>
        <p:spPr bwMode="auto">
          <a:xfrm>
            <a:off x="-36512" y="3872358"/>
            <a:ext cx="8208912" cy="3013026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32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A76C0-2989-4C7C-B31A-B2CEF7922F83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848544" y="5490517"/>
            <a:ext cx="1066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>
            <a:off x="1534344" y="5490517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2677344" y="5490517"/>
            <a:ext cx="1066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4343" name="Line 7"/>
          <p:cNvSpPr>
            <a:spLocks noChangeShapeType="1"/>
          </p:cNvSpPr>
          <p:nvPr/>
        </p:nvSpPr>
        <p:spPr bwMode="auto">
          <a:xfrm>
            <a:off x="3363144" y="5490517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4582344" y="5490517"/>
            <a:ext cx="1066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4346" name="Line 10"/>
          <p:cNvSpPr>
            <a:spLocks noChangeShapeType="1"/>
          </p:cNvSpPr>
          <p:nvPr/>
        </p:nvSpPr>
        <p:spPr bwMode="auto">
          <a:xfrm>
            <a:off x="5268144" y="5490517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6346057" y="5490517"/>
            <a:ext cx="1524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4348" name="Line 12"/>
          <p:cNvSpPr>
            <a:spLocks noChangeShapeType="1"/>
          </p:cNvSpPr>
          <p:nvPr/>
        </p:nvSpPr>
        <p:spPr bwMode="auto">
          <a:xfrm>
            <a:off x="7096944" y="5490517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4349" name="Line 13"/>
          <p:cNvSpPr>
            <a:spLocks noChangeShapeType="1"/>
          </p:cNvSpPr>
          <p:nvPr/>
        </p:nvSpPr>
        <p:spPr bwMode="auto">
          <a:xfrm>
            <a:off x="467544" y="5033317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4350" name="Line 14"/>
          <p:cNvSpPr>
            <a:spLocks noChangeShapeType="1"/>
          </p:cNvSpPr>
          <p:nvPr/>
        </p:nvSpPr>
        <p:spPr bwMode="auto">
          <a:xfrm>
            <a:off x="467544" y="5566717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1839144" y="5642917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>
            <a:off x="3667944" y="5642917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>
            <a:off x="5572944" y="5642917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4354" name="Text Box 18"/>
          <p:cNvSpPr txBox="1">
            <a:spLocks noChangeArrowheads="1"/>
          </p:cNvSpPr>
          <p:nvPr/>
        </p:nvSpPr>
        <p:spPr bwMode="auto">
          <a:xfrm>
            <a:off x="832669" y="5455592"/>
            <a:ext cx="113845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 bat    </a:t>
            </a:r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  <a:sym typeface="Wingdings" pitchFamily="2" charset="2"/>
              </a:rPr>
              <a:t></a:t>
            </a:r>
            <a:endParaRPr lang="en-US" altLang="zh-TW" b="1" dirty="0">
              <a:solidFill>
                <a:schemeClr val="tx1"/>
              </a:solidFill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2661469" y="5455592"/>
            <a:ext cx="11031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 cat    </a:t>
            </a:r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  <a:sym typeface="Wingdings" pitchFamily="2" charset="2"/>
              </a:rPr>
              <a:t></a:t>
            </a:r>
            <a:endParaRPr lang="en-US" altLang="zh-TW" b="1" dirty="0">
              <a:solidFill>
                <a:schemeClr val="tx1"/>
              </a:solidFill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4356" name="Text Box 20"/>
          <p:cNvSpPr txBox="1">
            <a:spLocks noChangeArrowheads="1"/>
          </p:cNvSpPr>
          <p:nvPr/>
        </p:nvSpPr>
        <p:spPr bwMode="auto">
          <a:xfrm>
            <a:off x="4566469" y="5455592"/>
            <a:ext cx="108715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 sat    </a:t>
            </a:r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  <a:sym typeface="Wingdings" pitchFamily="2" charset="2"/>
              </a:rPr>
              <a:t></a:t>
            </a:r>
            <a:endParaRPr lang="en-US" altLang="zh-TW" b="1" dirty="0">
              <a:solidFill>
                <a:schemeClr val="tx1"/>
              </a:solidFill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4357" name="Text Box 21"/>
          <p:cNvSpPr txBox="1">
            <a:spLocks noChangeArrowheads="1"/>
          </p:cNvSpPr>
          <p:nvPr/>
        </p:nvSpPr>
        <p:spPr bwMode="auto">
          <a:xfrm>
            <a:off x="6242869" y="5455592"/>
            <a:ext cx="16528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 vat     </a:t>
            </a:r>
            <a:r>
              <a:rPr lang="en-US" altLang="zh-TW" sz="2000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NULL</a:t>
            </a:r>
          </a:p>
        </p:txBody>
      </p:sp>
      <p:grpSp>
        <p:nvGrpSpPr>
          <p:cNvPr id="14362" name="Group 26"/>
          <p:cNvGrpSpPr>
            <a:grpSpLocks/>
          </p:cNvGrpSpPr>
          <p:nvPr/>
        </p:nvGrpSpPr>
        <p:grpSpPr bwMode="auto">
          <a:xfrm>
            <a:off x="3956870" y="6369996"/>
            <a:ext cx="1224014" cy="461963"/>
            <a:chOff x="2304" y="2496"/>
            <a:chExt cx="703" cy="291"/>
          </a:xfrm>
        </p:grpSpPr>
        <p:sp>
          <p:nvSpPr>
            <p:cNvPr id="14359" name="Rectangle 23"/>
            <p:cNvSpPr>
              <a:spLocks noChangeArrowheads="1"/>
            </p:cNvSpPr>
            <p:nvPr/>
          </p:nvSpPr>
          <p:spPr bwMode="auto">
            <a:xfrm>
              <a:off x="2314" y="2518"/>
              <a:ext cx="67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14360" name="Line 24"/>
            <p:cNvSpPr>
              <a:spLocks noChangeShapeType="1"/>
            </p:cNvSpPr>
            <p:nvPr/>
          </p:nvSpPr>
          <p:spPr bwMode="auto">
            <a:xfrm>
              <a:off x="2746" y="251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14361" name="Text Box 25"/>
            <p:cNvSpPr txBox="1">
              <a:spLocks noChangeArrowheads="1"/>
            </p:cNvSpPr>
            <p:nvPr/>
          </p:nvSpPr>
          <p:spPr bwMode="auto">
            <a:xfrm>
              <a:off x="2304" y="2496"/>
              <a:ext cx="70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b="1" dirty="0">
                  <a:solidFill>
                    <a:schemeClr val="tx1"/>
                  </a:solidFill>
                  <a:latin typeface="Cambria" pitchFamily="18" charset="0"/>
                  <a:ea typeface="標楷體" pitchFamily="65" charset="-120"/>
                </a:rPr>
                <a:t> mat    </a:t>
              </a:r>
              <a:r>
                <a:rPr lang="en-US" altLang="zh-TW" b="1" dirty="0">
                  <a:solidFill>
                    <a:schemeClr val="tx1"/>
                  </a:solidFill>
                  <a:latin typeface="Cambria" pitchFamily="18" charset="0"/>
                  <a:ea typeface="標楷體" pitchFamily="65" charset="-120"/>
                  <a:sym typeface="Wingdings" pitchFamily="2" charset="2"/>
                </a:rPr>
                <a:t></a:t>
              </a:r>
              <a:endPara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endParaRPr>
            </a:p>
          </p:txBody>
        </p:sp>
      </p:grpSp>
      <p:sp>
        <p:nvSpPr>
          <p:cNvPr id="14363" name="Line 27"/>
          <p:cNvSpPr>
            <a:spLocks noChangeShapeType="1"/>
          </p:cNvSpPr>
          <p:nvPr/>
        </p:nvSpPr>
        <p:spPr bwMode="auto">
          <a:xfrm>
            <a:off x="3575869" y="5890567"/>
            <a:ext cx="0" cy="668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4365" name="Line 29"/>
          <p:cNvSpPr>
            <a:spLocks noChangeShapeType="1"/>
          </p:cNvSpPr>
          <p:nvPr/>
        </p:nvSpPr>
        <p:spPr bwMode="auto">
          <a:xfrm>
            <a:off x="3586982" y="6535092"/>
            <a:ext cx="273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4368" name="Line 32"/>
          <p:cNvSpPr>
            <a:spLocks noChangeShapeType="1"/>
          </p:cNvSpPr>
          <p:nvPr/>
        </p:nvSpPr>
        <p:spPr bwMode="auto">
          <a:xfrm>
            <a:off x="5061769" y="6603355"/>
            <a:ext cx="4079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4369" name="Line 33"/>
          <p:cNvSpPr>
            <a:spLocks noChangeShapeType="1"/>
          </p:cNvSpPr>
          <p:nvPr/>
        </p:nvSpPr>
        <p:spPr bwMode="auto">
          <a:xfrm flipV="1">
            <a:off x="5445944" y="5968355"/>
            <a:ext cx="0" cy="63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4370" name="Rectangle 34"/>
          <p:cNvSpPr>
            <a:spLocks noChangeArrowheads="1"/>
          </p:cNvSpPr>
          <p:nvPr/>
        </p:nvSpPr>
        <p:spPr bwMode="auto">
          <a:xfrm>
            <a:off x="3377432" y="5511155"/>
            <a:ext cx="354012" cy="354012"/>
          </a:xfrm>
          <a:prstGeom prst="rect">
            <a:avLst/>
          </a:prstGeom>
          <a:solidFill>
            <a:srgbClr val="FF00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4371" name="Rectangle 35"/>
          <p:cNvSpPr>
            <a:spLocks noChangeArrowheads="1"/>
          </p:cNvSpPr>
          <p:nvPr/>
        </p:nvSpPr>
        <p:spPr bwMode="auto">
          <a:xfrm>
            <a:off x="4736332" y="6428730"/>
            <a:ext cx="388937" cy="352425"/>
          </a:xfrm>
          <a:prstGeom prst="rect">
            <a:avLst/>
          </a:prstGeom>
          <a:solidFill>
            <a:srgbClr val="FF00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2" name="乘號 1"/>
          <p:cNvSpPr/>
          <p:nvPr/>
        </p:nvSpPr>
        <p:spPr bwMode="auto">
          <a:xfrm>
            <a:off x="3860032" y="5455592"/>
            <a:ext cx="520501" cy="415925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ea typeface="標楷體" pitchFamily="65" charset="-120"/>
            </a:endParaRPr>
          </a:p>
        </p:txBody>
      </p:sp>
      <p:grpSp>
        <p:nvGrpSpPr>
          <p:cNvPr id="55" name="Group 27"/>
          <p:cNvGrpSpPr>
            <a:grpSpLocks/>
          </p:cNvGrpSpPr>
          <p:nvPr/>
        </p:nvGrpSpPr>
        <p:grpSpPr bwMode="auto">
          <a:xfrm>
            <a:off x="467544" y="4077071"/>
            <a:ext cx="7427913" cy="884238"/>
            <a:chOff x="816" y="1728"/>
            <a:chExt cx="4679" cy="557"/>
          </a:xfrm>
        </p:grpSpPr>
        <p:grpSp>
          <p:nvGrpSpPr>
            <p:cNvPr id="56" name="Group 10"/>
            <p:cNvGrpSpPr>
              <a:grpSpLocks/>
            </p:cNvGrpSpPr>
            <p:nvPr/>
          </p:nvGrpSpPr>
          <p:grpSpPr bwMode="auto">
            <a:xfrm>
              <a:off x="3408" y="2016"/>
              <a:ext cx="672" cy="240"/>
              <a:chOff x="1104" y="2016"/>
              <a:chExt cx="672" cy="240"/>
            </a:xfrm>
          </p:grpSpPr>
          <p:sp>
            <p:nvSpPr>
              <p:cNvPr id="75" name="Rectangle 11"/>
              <p:cNvSpPr>
                <a:spLocks noChangeArrowheads="1"/>
              </p:cNvSpPr>
              <p:nvPr/>
            </p:nvSpPr>
            <p:spPr bwMode="auto">
              <a:xfrm>
                <a:off x="1104" y="2016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 b="1" dirty="0">
                  <a:latin typeface="Cambria" pitchFamily="18" charset="0"/>
                  <a:ea typeface="標楷體" pitchFamily="65" charset="-120"/>
                </a:endParaRPr>
              </a:p>
            </p:txBody>
          </p:sp>
          <p:sp>
            <p:nvSpPr>
              <p:cNvPr id="76" name="Line 12"/>
              <p:cNvSpPr>
                <a:spLocks noChangeShapeType="1"/>
              </p:cNvSpPr>
              <p:nvPr/>
            </p:nvSpPr>
            <p:spPr bwMode="auto">
              <a:xfrm>
                <a:off x="1536" y="201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 b="1" dirty="0">
                  <a:latin typeface="Cambria" pitchFamily="18" charset="0"/>
                  <a:ea typeface="標楷體" pitchFamily="65" charset="-120"/>
                </a:endParaRPr>
              </a:p>
            </p:txBody>
          </p:sp>
        </p:grpSp>
        <p:sp>
          <p:nvSpPr>
            <p:cNvPr id="57" name="Rectangle 14"/>
            <p:cNvSpPr>
              <a:spLocks noChangeArrowheads="1"/>
            </p:cNvSpPr>
            <p:nvPr/>
          </p:nvSpPr>
          <p:spPr bwMode="auto">
            <a:xfrm>
              <a:off x="4519" y="2016"/>
              <a:ext cx="96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58" name="Line 15"/>
            <p:cNvSpPr>
              <a:spLocks noChangeShapeType="1"/>
            </p:cNvSpPr>
            <p:nvPr/>
          </p:nvSpPr>
          <p:spPr bwMode="auto">
            <a:xfrm>
              <a:off x="4992" y="201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59" name="Line 19"/>
            <p:cNvSpPr>
              <a:spLocks noChangeShapeType="1"/>
            </p:cNvSpPr>
            <p:nvPr/>
          </p:nvSpPr>
          <p:spPr bwMode="auto">
            <a:xfrm>
              <a:off x="2832" y="211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60" name="Line 20"/>
            <p:cNvSpPr>
              <a:spLocks noChangeShapeType="1"/>
            </p:cNvSpPr>
            <p:nvPr/>
          </p:nvSpPr>
          <p:spPr bwMode="auto">
            <a:xfrm>
              <a:off x="4032" y="21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grpSp>
          <p:nvGrpSpPr>
            <p:cNvPr id="61" name="Group 26"/>
            <p:cNvGrpSpPr>
              <a:grpSpLocks/>
            </p:cNvGrpSpPr>
            <p:nvPr/>
          </p:nvGrpSpPr>
          <p:grpSpPr bwMode="auto">
            <a:xfrm>
              <a:off x="816" y="1728"/>
              <a:ext cx="2077" cy="557"/>
              <a:chOff x="816" y="1728"/>
              <a:chExt cx="2077" cy="557"/>
            </a:xfrm>
          </p:grpSpPr>
          <p:grpSp>
            <p:nvGrpSpPr>
              <p:cNvPr id="64" name="Group 6"/>
              <p:cNvGrpSpPr>
                <a:grpSpLocks/>
              </p:cNvGrpSpPr>
              <p:nvPr/>
            </p:nvGrpSpPr>
            <p:grpSpPr bwMode="auto">
              <a:xfrm>
                <a:off x="1056" y="2016"/>
                <a:ext cx="672" cy="240"/>
                <a:chOff x="1104" y="2016"/>
                <a:chExt cx="672" cy="240"/>
              </a:xfrm>
            </p:grpSpPr>
            <p:sp>
              <p:nvSpPr>
                <p:cNvPr id="73" name="Rectangle 4"/>
                <p:cNvSpPr>
                  <a:spLocks noChangeArrowheads="1"/>
                </p:cNvSpPr>
                <p:nvPr/>
              </p:nvSpPr>
              <p:spPr bwMode="auto">
                <a:xfrm>
                  <a:off x="1104" y="2016"/>
                  <a:ext cx="672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 b="1" dirty="0">
                    <a:latin typeface="Cambria" pitchFamily="18" charset="0"/>
                    <a:ea typeface="標楷體" pitchFamily="65" charset="-120"/>
                  </a:endParaRPr>
                </a:p>
              </p:txBody>
            </p:sp>
            <p:sp>
              <p:nvSpPr>
                <p:cNvPr id="74" name="Line 5"/>
                <p:cNvSpPr>
                  <a:spLocks noChangeShapeType="1"/>
                </p:cNvSpPr>
                <p:nvPr/>
              </p:nvSpPr>
              <p:spPr bwMode="auto">
                <a:xfrm>
                  <a:off x="1536" y="2016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 b="1" dirty="0">
                    <a:latin typeface="Cambria" pitchFamily="18" charset="0"/>
                    <a:ea typeface="標楷體" pitchFamily="65" charset="-120"/>
                  </a:endParaRPr>
                </a:p>
              </p:txBody>
            </p:sp>
          </p:grpSp>
          <p:grpSp>
            <p:nvGrpSpPr>
              <p:cNvPr id="65" name="Group 7"/>
              <p:cNvGrpSpPr>
                <a:grpSpLocks/>
              </p:cNvGrpSpPr>
              <p:nvPr/>
            </p:nvGrpSpPr>
            <p:grpSpPr bwMode="auto">
              <a:xfrm>
                <a:off x="2208" y="2016"/>
                <a:ext cx="672" cy="240"/>
                <a:chOff x="1104" y="2016"/>
                <a:chExt cx="672" cy="240"/>
              </a:xfrm>
            </p:grpSpPr>
            <p:sp>
              <p:nvSpPr>
                <p:cNvPr id="71" name="Rectangle 8"/>
                <p:cNvSpPr>
                  <a:spLocks noChangeArrowheads="1"/>
                </p:cNvSpPr>
                <p:nvPr/>
              </p:nvSpPr>
              <p:spPr bwMode="auto">
                <a:xfrm>
                  <a:off x="1104" y="2016"/>
                  <a:ext cx="672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 b="1" dirty="0">
                    <a:latin typeface="Cambria" pitchFamily="18" charset="0"/>
                    <a:ea typeface="標楷體" pitchFamily="65" charset="-120"/>
                  </a:endParaRPr>
                </a:p>
              </p:txBody>
            </p:sp>
            <p:sp>
              <p:nvSpPr>
                <p:cNvPr id="72" name="Line 9"/>
                <p:cNvSpPr>
                  <a:spLocks noChangeShapeType="1"/>
                </p:cNvSpPr>
                <p:nvPr/>
              </p:nvSpPr>
              <p:spPr bwMode="auto">
                <a:xfrm>
                  <a:off x="1536" y="2016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 b="1" dirty="0">
                    <a:latin typeface="Cambria" pitchFamily="18" charset="0"/>
                    <a:ea typeface="標楷體" pitchFamily="65" charset="-120"/>
                  </a:endParaRPr>
                </a:p>
              </p:txBody>
            </p:sp>
          </p:grpSp>
          <p:sp>
            <p:nvSpPr>
              <p:cNvPr id="66" name="Line 16"/>
              <p:cNvSpPr>
                <a:spLocks noChangeShapeType="1"/>
              </p:cNvSpPr>
              <p:nvPr/>
            </p:nvSpPr>
            <p:spPr bwMode="auto">
              <a:xfrm>
                <a:off x="816" y="1728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 b="1" dirty="0">
                  <a:latin typeface="Cambria" pitchFamily="18" charset="0"/>
                  <a:ea typeface="標楷體" pitchFamily="65" charset="-120"/>
                </a:endParaRPr>
              </a:p>
            </p:txBody>
          </p:sp>
          <p:sp>
            <p:nvSpPr>
              <p:cNvPr id="67" name="Line 17"/>
              <p:cNvSpPr>
                <a:spLocks noChangeShapeType="1"/>
              </p:cNvSpPr>
              <p:nvPr/>
            </p:nvSpPr>
            <p:spPr bwMode="auto">
              <a:xfrm>
                <a:off x="816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 b="1" dirty="0">
                  <a:latin typeface="Cambria" pitchFamily="18" charset="0"/>
                  <a:ea typeface="標楷體" pitchFamily="65" charset="-120"/>
                </a:endParaRPr>
              </a:p>
            </p:txBody>
          </p:sp>
          <p:sp>
            <p:nvSpPr>
              <p:cNvPr id="68" name="Line 18"/>
              <p:cNvSpPr>
                <a:spLocks noChangeShapeType="1"/>
              </p:cNvSpPr>
              <p:nvPr/>
            </p:nvSpPr>
            <p:spPr bwMode="auto">
              <a:xfrm>
                <a:off x="1680" y="2112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 b="1" dirty="0">
                  <a:latin typeface="Cambria" pitchFamily="18" charset="0"/>
                  <a:ea typeface="標楷體" pitchFamily="65" charset="-120"/>
                </a:endParaRPr>
              </a:p>
            </p:txBody>
          </p:sp>
          <p:sp>
            <p:nvSpPr>
              <p:cNvPr id="69" name="Text Box 21"/>
              <p:cNvSpPr txBox="1">
                <a:spLocks noChangeArrowheads="1"/>
              </p:cNvSpPr>
              <p:nvPr/>
            </p:nvSpPr>
            <p:spPr bwMode="auto">
              <a:xfrm>
                <a:off x="1046" y="1994"/>
                <a:ext cx="71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b="1" dirty="0">
                    <a:solidFill>
                      <a:schemeClr val="tx1"/>
                    </a:solidFill>
                    <a:latin typeface="Cambria" pitchFamily="18" charset="0"/>
                    <a:ea typeface="標楷體" pitchFamily="65" charset="-120"/>
                  </a:rPr>
                  <a:t> bat    </a:t>
                </a:r>
                <a:r>
                  <a:rPr lang="en-US" altLang="zh-TW" b="1" dirty="0">
                    <a:solidFill>
                      <a:schemeClr val="tx1"/>
                    </a:solidFill>
                    <a:latin typeface="Cambria" pitchFamily="18" charset="0"/>
                    <a:ea typeface="標楷體" pitchFamily="65" charset="-120"/>
                    <a:sym typeface="Wingdings" pitchFamily="2" charset="2"/>
                  </a:rPr>
                  <a:t></a:t>
                </a:r>
                <a:endParaRPr lang="en-US" altLang="zh-TW" b="1" dirty="0">
                  <a:solidFill>
                    <a:schemeClr val="tx1"/>
                  </a:solidFill>
                  <a:latin typeface="Cambria" pitchFamily="18" charset="0"/>
                  <a:ea typeface="標楷體" pitchFamily="65" charset="-120"/>
                </a:endParaRPr>
              </a:p>
            </p:txBody>
          </p:sp>
          <p:sp>
            <p:nvSpPr>
              <p:cNvPr id="70" name="Text Box 22"/>
              <p:cNvSpPr txBox="1">
                <a:spLocks noChangeArrowheads="1"/>
              </p:cNvSpPr>
              <p:nvPr/>
            </p:nvSpPr>
            <p:spPr bwMode="auto">
              <a:xfrm>
                <a:off x="2198" y="1994"/>
                <a:ext cx="695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b="1" dirty="0">
                    <a:solidFill>
                      <a:schemeClr val="tx1"/>
                    </a:solidFill>
                    <a:latin typeface="Cambria" pitchFamily="18" charset="0"/>
                    <a:ea typeface="標楷體" pitchFamily="65" charset="-120"/>
                  </a:rPr>
                  <a:t> cat    </a:t>
                </a:r>
                <a:r>
                  <a:rPr lang="en-US" altLang="zh-TW" b="1" dirty="0">
                    <a:solidFill>
                      <a:schemeClr val="tx1"/>
                    </a:solidFill>
                    <a:latin typeface="Cambria" pitchFamily="18" charset="0"/>
                    <a:ea typeface="標楷體" pitchFamily="65" charset="-120"/>
                    <a:sym typeface="Wingdings" pitchFamily="2" charset="2"/>
                  </a:rPr>
                  <a:t></a:t>
                </a:r>
                <a:endParaRPr lang="en-US" altLang="zh-TW" b="1" dirty="0">
                  <a:solidFill>
                    <a:schemeClr val="tx1"/>
                  </a:solidFill>
                  <a:latin typeface="Cambria" pitchFamily="18" charset="0"/>
                  <a:ea typeface="標楷體" pitchFamily="65" charset="-120"/>
                </a:endParaRPr>
              </a:p>
            </p:txBody>
          </p:sp>
        </p:grpSp>
        <p:sp>
          <p:nvSpPr>
            <p:cNvPr id="62" name="Text Box 23"/>
            <p:cNvSpPr txBox="1">
              <a:spLocks noChangeArrowheads="1"/>
            </p:cNvSpPr>
            <p:nvPr/>
          </p:nvSpPr>
          <p:spPr bwMode="auto">
            <a:xfrm>
              <a:off x="3398" y="1994"/>
              <a:ext cx="68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b="1" dirty="0">
                  <a:solidFill>
                    <a:schemeClr val="tx1"/>
                  </a:solidFill>
                  <a:latin typeface="Cambria" pitchFamily="18" charset="0"/>
                  <a:ea typeface="標楷體" pitchFamily="65" charset="-120"/>
                </a:rPr>
                <a:t> sat    </a:t>
              </a:r>
              <a:r>
                <a:rPr lang="en-US" altLang="zh-TW" b="1" dirty="0">
                  <a:solidFill>
                    <a:schemeClr val="tx1"/>
                  </a:solidFill>
                  <a:latin typeface="Cambria" pitchFamily="18" charset="0"/>
                  <a:ea typeface="標楷體" pitchFamily="65" charset="-120"/>
                  <a:sym typeface="Wingdings" pitchFamily="2" charset="2"/>
                </a:rPr>
                <a:t></a:t>
              </a:r>
              <a:endPara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63" name="Text Box 24"/>
            <p:cNvSpPr txBox="1">
              <a:spLocks noChangeArrowheads="1"/>
            </p:cNvSpPr>
            <p:nvPr/>
          </p:nvSpPr>
          <p:spPr bwMode="auto">
            <a:xfrm>
              <a:off x="4454" y="1994"/>
              <a:ext cx="104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b="1" dirty="0">
                  <a:solidFill>
                    <a:schemeClr val="tx1"/>
                  </a:solidFill>
                  <a:latin typeface="Cambria" pitchFamily="18" charset="0"/>
                  <a:ea typeface="標楷體" pitchFamily="65" charset="-120"/>
                </a:rPr>
                <a:t> vat     </a:t>
              </a:r>
              <a:r>
                <a:rPr lang="en-US" altLang="zh-TW" sz="2000" b="1" dirty="0">
                  <a:solidFill>
                    <a:schemeClr val="tx1"/>
                  </a:solidFill>
                  <a:latin typeface="Cambria" pitchFamily="18" charset="0"/>
                  <a:ea typeface="標楷體" pitchFamily="65" charset="-120"/>
                </a:rPr>
                <a:t>NULL</a:t>
              </a:r>
            </a:p>
          </p:txBody>
        </p:sp>
      </p:grpSp>
      <p:sp>
        <p:nvSpPr>
          <p:cNvPr id="78" name="Text Box 23"/>
          <p:cNvSpPr txBox="1">
            <a:spLocks noChangeArrowheads="1"/>
          </p:cNvSpPr>
          <p:nvPr/>
        </p:nvSpPr>
        <p:spPr bwMode="auto">
          <a:xfrm>
            <a:off x="155599" y="3872358"/>
            <a:ext cx="62388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b="1" dirty="0" err="1">
                <a:solidFill>
                  <a:srgbClr val="FF0000"/>
                </a:solidFill>
                <a:latin typeface="Cambria" pitchFamily="18" charset="0"/>
                <a:ea typeface="標楷體" pitchFamily="65" charset="-120"/>
              </a:rPr>
              <a:t>ptr</a:t>
            </a:r>
            <a:endParaRPr lang="en-US" altLang="zh-TW" b="1" dirty="0">
              <a:solidFill>
                <a:srgbClr val="FF0000"/>
              </a:solidFill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79" name="Text Box 23"/>
          <p:cNvSpPr txBox="1">
            <a:spLocks noChangeArrowheads="1"/>
          </p:cNvSpPr>
          <p:nvPr/>
        </p:nvSpPr>
        <p:spPr bwMode="auto">
          <a:xfrm>
            <a:off x="140874" y="4838352"/>
            <a:ext cx="62388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b="1" dirty="0" err="1">
                <a:solidFill>
                  <a:srgbClr val="FF0000"/>
                </a:solidFill>
                <a:latin typeface="Cambria" pitchFamily="18" charset="0"/>
                <a:ea typeface="標楷體" pitchFamily="65" charset="-120"/>
              </a:rPr>
              <a:t>ptr</a:t>
            </a:r>
            <a:endParaRPr lang="en-US" altLang="zh-TW" b="1" dirty="0">
              <a:solidFill>
                <a:srgbClr val="FF0000"/>
              </a:solidFill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80" name="Line 19"/>
          <p:cNvSpPr>
            <a:spLocks noChangeShapeType="1"/>
          </p:cNvSpPr>
          <p:nvPr/>
        </p:nvSpPr>
        <p:spPr bwMode="auto">
          <a:xfrm>
            <a:off x="3147244" y="5157190"/>
            <a:ext cx="0" cy="2984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81" name="Line 21"/>
          <p:cNvSpPr>
            <a:spLocks noChangeShapeType="1"/>
          </p:cNvSpPr>
          <p:nvPr/>
        </p:nvSpPr>
        <p:spPr bwMode="auto">
          <a:xfrm flipH="1">
            <a:off x="2771800" y="5157189"/>
            <a:ext cx="375444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82" name="Text Box 24"/>
          <p:cNvSpPr txBox="1">
            <a:spLocks noChangeArrowheads="1"/>
          </p:cNvSpPr>
          <p:nvPr/>
        </p:nvSpPr>
        <p:spPr bwMode="auto">
          <a:xfrm>
            <a:off x="1878607" y="4915271"/>
            <a:ext cx="89319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b="1" dirty="0">
                <a:solidFill>
                  <a:srgbClr val="FF0000"/>
                </a:solidFill>
                <a:latin typeface="Cambria" pitchFamily="18" charset="0"/>
                <a:ea typeface="標楷體" pitchFamily="65" charset="-120"/>
              </a:rPr>
              <a:t>node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6843208" cy="387235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265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1763688" y="116632"/>
            <a:ext cx="6248400" cy="144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9pPr>
          </a:lstStyle>
          <a:p>
            <a:pPr algn="ctr"/>
            <a:r>
              <a:rPr lang="en-US" altLang="zh-TW" sz="4400" b="1" u="sng" dirty="0" smtClean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Node Insertion of Singly Linked List</a:t>
            </a:r>
            <a:endParaRPr lang="en-US" altLang="zh-TW" sz="4400" b="1" dirty="0">
              <a:solidFill>
                <a:srgbClr val="660066"/>
              </a:solidFill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187624" y="1693252"/>
            <a:ext cx="7128792" cy="483209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marL="274638" indent="-274638" algn="just" eaLnBrk="0" hangingPunct="0">
              <a:buFont typeface="Wingdings" pitchFamily="2" charset="2"/>
              <a:buChar char="n"/>
            </a:pPr>
            <a:r>
              <a:rPr lang="en-US" altLang="zh-TW" sz="2800" b="1" dirty="0">
                <a:latin typeface="Cambria" pitchFamily="18" charset="0"/>
              </a:rPr>
              <a:t>We will allow insertion, otherwise we abort the insertion algorithm, because we </a:t>
            </a:r>
            <a:r>
              <a:rPr lang="en-US" altLang="zh-TW" sz="2800" b="1" u="sng" dirty="0">
                <a:latin typeface="Cambria" pitchFamily="18" charset="0"/>
              </a:rPr>
              <a:t>do not allow data with duplicate values</a:t>
            </a:r>
            <a:r>
              <a:rPr lang="en-US" altLang="zh-TW" sz="2800" b="1" dirty="0">
                <a:latin typeface="Cambria" pitchFamily="18" charset="0"/>
              </a:rPr>
              <a:t>. </a:t>
            </a:r>
          </a:p>
          <a:p>
            <a:pPr marL="274638" indent="-274638" algn="just" eaLnBrk="0" hangingPunct="0">
              <a:buFont typeface="Wingdings" pitchFamily="2" charset="2"/>
              <a:buChar char="n"/>
            </a:pPr>
            <a:endParaRPr lang="en-US" altLang="zh-TW" sz="2800" b="1" dirty="0">
              <a:latin typeface="Cambria" pitchFamily="18" charset="0"/>
            </a:endParaRPr>
          </a:p>
          <a:p>
            <a:pPr marL="274638" indent="-274638" algn="just" eaLnBrk="0" hangingPunct="0">
              <a:buFont typeface="Wingdings" pitchFamily="2" charset="2"/>
              <a:buChar char="n"/>
            </a:pPr>
            <a:r>
              <a:rPr lang="en-US" altLang="zh-TW" sz="2800" b="1" dirty="0">
                <a:latin typeface="Cambria" pitchFamily="18" charset="0"/>
              </a:rPr>
              <a:t>Four cases can arise:</a:t>
            </a:r>
          </a:p>
          <a:p>
            <a:pPr marL="274638" indent="-274638" algn="just" eaLnBrk="0" hangingPunct="0"/>
            <a:endParaRPr lang="en-US" altLang="zh-TW" sz="2800" b="1" dirty="0">
              <a:latin typeface="Cambria" pitchFamily="18" charset="0"/>
            </a:endParaRPr>
          </a:p>
          <a:p>
            <a:pPr marL="274638" indent="-274638" algn="just" eaLnBrk="0" hangingPunct="0"/>
            <a:r>
              <a:rPr lang="en-US" altLang="zh-TW" sz="2800" b="1" dirty="0">
                <a:latin typeface="Cambria" pitchFamily="18" charset="0"/>
              </a:rPr>
              <a:t>❑  Inserting into an </a:t>
            </a:r>
            <a:r>
              <a:rPr lang="en-US" altLang="zh-TW" sz="2800" b="1" u="sng" dirty="0">
                <a:solidFill>
                  <a:srgbClr val="FF0000"/>
                </a:solidFill>
                <a:latin typeface="Cambria" pitchFamily="18" charset="0"/>
              </a:rPr>
              <a:t>empty list</a:t>
            </a:r>
            <a:r>
              <a:rPr lang="en-US" altLang="zh-TW" sz="2800" b="1" dirty="0">
                <a:latin typeface="Cambria" pitchFamily="18" charset="0"/>
              </a:rPr>
              <a:t>.</a:t>
            </a:r>
          </a:p>
          <a:p>
            <a:pPr marL="274638" indent="-274638" algn="just" eaLnBrk="0" hangingPunct="0"/>
            <a:r>
              <a:rPr lang="en-US" altLang="zh-TW" sz="2800" b="1" dirty="0">
                <a:latin typeface="Cambria" pitchFamily="18" charset="0"/>
              </a:rPr>
              <a:t>❑  Insertion </a:t>
            </a:r>
            <a:r>
              <a:rPr lang="en-US" altLang="zh-TW" sz="2800" b="1" u="sng" dirty="0">
                <a:solidFill>
                  <a:srgbClr val="FF0000"/>
                </a:solidFill>
                <a:latin typeface="Cambria" pitchFamily="18" charset="0"/>
              </a:rPr>
              <a:t>at the beginning of the list</a:t>
            </a:r>
            <a:r>
              <a:rPr lang="en-US" altLang="zh-TW" sz="2800" b="1" dirty="0">
                <a:latin typeface="Cambria" pitchFamily="18" charset="0"/>
              </a:rPr>
              <a:t>.</a:t>
            </a:r>
          </a:p>
          <a:p>
            <a:pPr marL="274638" indent="-274638" algn="just" eaLnBrk="0" hangingPunct="0"/>
            <a:r>
              <a:rPr lang="en-US" altLang="zh-TW" sz="2800" b="1" dirty="0">
                <a:latin typeface="Cambria" pitchFamily="18" charset="0"/>
              </a:rPr>
              <a:t>❑  Insertion </a:t>
            </a:r>
            <a:r>
              <a:rPr lang="en-US" altLang="zh-TW" sz="2800" b="1" u="sng" dirty="0">
                <a:solidFill>
                  <a:srgbClr val="FF0000"/>
                </a:solidFill>
                <a:latin typeface="Cambria" pitchFamily="18" charset="0"/>
              </a:rPr>
              <a:t>at the end of the list</a:t>
            </a:r>
            <a:r>
              <a:rPr lang="en-US" altLang="zh-TW" sz="2800" b="1" dirty="0">
                <a:latin typeface="Cambria" pitchFamily="18" charset="0"/>
              </a:rPr>
              <a:t>.</a:t>
            </a:r>
          </a:p>
          <a:p>
            <a:pPr marL="274638" indent="-274638" algn="just" eaLnBrk="0" hangingPunct="0"/>
            <a:r>
              <a:rPr lang="en-US" altLang="zh-TW" sz="2800" b="1" dirty="0">
                <a:latin typeface="Cambria" pitchFamily="18" charset="0"/>
              </a:rPr>
              <a:t>❑  Insertion </a:t>
            </a:r>
            <a:r>
              <a:rPr lang="en-US" altLang="zh-TW" sz="2800" b="1" u="sng" dirty="0">
                <a:solidFill>
                  <a:srgbClr val="FF0000"/>
                </a:solidFill>
                <a:latin typeface="Cambria" pitchFamily="18" charset="0"/>
              </a:rPr>
              <a:t>in the middle of the list</a:t>
            </a:r>
            <a:r>
              <a:rPr lang="en-US" altLang="zh-TW" sz="2800" b="1" dirty="0">
                <a:latin typeface="Cambria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911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ext Box 4"/>
          <p:cNvSpPr txBox="1">
            <a:spLocks noChangeArrowheads="1"/>
          </p:cNvSpPr>
          <p:nvPr/>
        </p:nvSpPr>
        <p:spPr bwMode="auto">
          <a:xfrm>
            <a:off x="1271588" y="188913"/>
            <a:ext cx="6540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b="1" dirty="0"/>
              <a:t>Insertion </a:t>
            </a:r>
            <a:r>
              <a:rPr lang="en-US" altLang="zh-TW" b="1" u="sng" dirty="0">
                <a:solidFill>
                  <a:srgbClr val="FF0000"/>
                </a:solidFill>
              </a:rPr>
              <a:t>at the beginning of the </a:t>
            </a:r>
            <a:r>
              <a:rPr lang="en-US" altLang="zh-TW" b="1" u="sng" dirty="0" smtClean="0">
                <a:solidFill>
                  <a:srgbClr val="FF0000"/>
                </a:solidFill>
              </a:rPr>
              <a:t>list</a:t>
            </a:r>
            <a:endParaRPr lang="en-US" altLang="zh-TW" b="1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0613"/>
            <a:ext cx="9144000" cy="467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3707904" y="1074222"/>
            <a:ext cx="19127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err="1" smtClean="0">
                <a:latin typeface="Courier New" pitchFamily="49" charset="0"/>
                <a:cs typeface="Courier New" pitchFamily="49" charset="0"/>
              </a:rPr>
              <a:t>new→link</a:t>
            </a:r>
            <a:r>
              <a:rPr lang="en-US" altLang="zh-TW" sz="1600" b="1" dirty="0" smtClean="0">
                <a:latin typeface="Courier New" pitchFamily="49" charset="0"/>
                <a:cs typeface="Courier New" pitchFamily="49" charset="0"/>
              </a:rPr>
              <a:t>=list;</a:t>
            </a:r>
            <a:endParaRPr lang="zh-TW" alt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002314" y="1074222"/>
            <a:ext cx="1295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latin typeface="Courier New" pitchFamily="49" charset="0"/>
                <a:cs typeface="Courier New" pitchFamily="49" charset="0"/>
              </a:rPr>
              <a:t>list=new;</a:t>
            </a:r>
            <a:endParaRPr lang="zh-TW" altLang="en-US" sz="16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86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ext Box 4"/>
          <p:cNvSpPr txBox="1">
            <a:spLocks noChangeArrowheads="1"/>
          </p:cNvSpPr>
          <p:nvPr/>
        </p:nvSpPr>
        <p:spPr bwMode="auto">
          <a:xfrm>
            <a:off x="1835150" y="234950"/>
            <a:ext cx="547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9pPr>
          </a:lstStyle>
          <a:p>
            <a:r>
              <a:rPr lang="en-US" altLang="zh-TW" b="1" dirty="0"/>
              <a:t>Insertion </a:t>
            </a:r>
            <a:r>
              <a:rPr lang="en-US" altLang="zh-TW" b="1" u="sng" dirty="0">
                <a:solidFill>
                  <a:srgbClr val="FF0000"/>
                </a:solidFill>
              </a:rPr>
              <a:t>at the end of the </a:t>
            </a:r>
            <a:r>
              <a:rPr lang="en-US" altLang="zh-TW" b="1" u="sng" dirty="0" smtClean="0">
                <a:solidFill>
                  <a:srgbClr val="FF0000"/>
                </a:solidFill>
              </a:rPr>
              <a:t>list</a:t>
            </a:r>
            <a:endParaRPr lang="en-US" altLang="zh-TW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0613"/>
            <a:ext cx="9144000" cy="467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3707904" y="1074222"/>
            <a:ext cx="1789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err="1" smtClean="0">
                <a:latin typeface="Courier New" pitchFamily="49" charset="0"/>
                <a:cs typeface="Courier New" pitchFamily="49" charset="0"/>
              </a:rPr>
              <a:t>pre→link</a:t>
            </a:r>
            <a:r>
              <a:rPr lang="en-US" altLang="zh-TW" sz="1600" b="1" dirty="0" smtClean="0">
                <a:latin typeface="Courier New" pitchFamily="49" charset="0"/>
                <a:cs typeface="Courier New" pitchFamily="49" charset="0"/>
              </a:rPr>
              <a:t>=new;</a:t>
            </a:r>
            <a:endParaRPr lang="zh-TW" alt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588224" y="1057345"/>
            <a:ext cx="1789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err="1" smtClean="0">
                <a:latin typeface="Courier New" pitchFamily="49" charset="0"/>
                <a:cs typeface="Courier New" pitchFamily="49" charset="0"/>
              </a:rPr>
              <a:t>new→link</a:t>
            </a:r>
            <a:r>
              <a:rPr lang="en-US" altLang="zh-TW" sz="1600" b="1" dirty="0" smtClean="0">
                <a:latin typeface="Courier New" pitchFamily="49" charset="0"/>
                <a:cs typeface="Courier New" pitchFamily="49" charset="0"/>
              </a:rPr>
              <a:t>=cur;</a:t>
            </a:r>
            <a:endParaRPr lang="zh-TW" altLang="en-US" sz="16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34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9A392-4DDD-4CB0-951E-837A17122B4B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Introduction</a:t>
            </a:r>
            <a:endParaRPr lang="en-US" altLang="zh-TW" dirty="0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3568" y="1340768"/>
            <a:ext cx="8280920" cy="4896544"/>
          </a:xfrm>
        </p:spPr>
        <p:txBody>
          <a:bodyPr/>
          <a:lstStyle/>
          <a:p>
            <a:r>
              <a:rPr lang="en-US" altLang="zh-TW" u="sng" dirty="0" smtClean="0">
                <a:solidFill>
                  <a:srgbClr val="6600FF"/>
                </a:solidFill>
              </a:rPr>
              <a:t>Array</a:t>
            </a:r>
            <a:endParaRPr lang="en-US" altLang="zh-TW" u="sng" dirty="0" smtClean="0"/>
          </a:p>
          <a:p>
            <a:pPr lvl="1">
              <a:buFont typeface="Wingdings" pitchFamily="2" charset="2"/>
              <a:buChar char="ü"/>
            </a:pPr>
            <a:r>
              <a:rPr lang="en-US" altLang="zh-TW" dirty="0" smtClean="0"/>
              <a:t>Successive </a:t>
            </a:r>
            <a:r>
              <a:rPr lang="en-US" altLang="zh-TW" dirty="0"/>
              <a:t>items locate a </a:t>
            </a:r>
            <a:r>
              <a:rPr lang="en-US" altLang="zh-TW" sz="3600" dirty="0">
                <a:solidFill>
                  <a:srgbClr val="FF0000"/>
                </a:solidFill>
              </a:rPr>
              <a:t>fixed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chemeClr val="bg2"/>
                </a:solidFill>
              </a:rPr>
              <a:t>distance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zh-TW" dirty="0" smtClean="0">
                <a:solidFill>
                  <a:srgbClr val="6600FF"/>
                </a:solidFill>
              </a:rPr>
              <a:t>Disadvantage</a:t>
            </a:r>
            <a:endParaRPr lang="en-US" altLang="zh-TW" dirty="0"/>
          </a:p>
          <a:p>
            <a:pPr lvl="2"/>
            <a:r>
              <a:rPr lang="en-US" altLang="zh-TW" dirty="0" smtClean="0"/>
              <a:t>Data movements</a:t>
            </a:r>
          </a:p>
          <a:p>
            <a:pPr lvl="3"/>
            <a:r>
              <a:rPr lang="en-US" altLang="zh-TW" sz="2400" dirty="0">
                <a:solidFill>
                  <a:srgbClr val="FF0000"/>
                </a:solidFill>
              </a:rPr>
              <a:t>I</a:t>
            </a:r>
            <a:r>
              <a:rPr lang="en-US" altLang="zh-TW" sz="2400" dirty="0" smtClean="0">
                <a:solidFill>
                  <a:srgbClr val="FF0000"/>
                </a:solidFill>
              </a:rPr>
              <a:t>nsertion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and </a:t>
            </a:r>
            <a:r>
              <a:rPr lang="en-US" altLang="zh-TW" sz="2400" dirty="0" smtClean="0">
                <a:solidFill>
                  <a:srgbClr val="FF0000"/>
                </a:solidFill>
              </a:rPr>
              <a:t>Deletion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 lvl="2"/>
            <a:r>
              <a:rPr lang="en-US" altLang="zh-TW" dirty="0" smtClean="0"/>
              <a:t>Waste </a:t>
            </a:r>
            <a:r>
              <a:rPr lang="en-US" altLang="zh-TW" dirty="0"/>
              <a:t>space </a:t>
            </a:r>
            <a:endParaRPr lang="en-US" altLang="zh-TW" dirty="0" smtClean="0"/>
          </a:p>
          <a:p>
            <a:pPr lvl="3"/>
            <a:r>
              <a:rPr lang="en-US" altLang="zh-TW" sz="2400" dirty="0" smtClean="0"/>
              <a:t>Storing </a:t>
            </a:r>
            <a:r>
              <a:rPr lang="en-US" altLang="zh-TW" sz="2400" dirty="0"/>
              <a:t>n ordered </a:t>
            </a:r>
            <a:r>
              <a:rPr lang="en-US" altLang="zh-TW" sz="2400" dirty="0">
                <a:solidFill>
                  <a:srgbClr val="FF0000"/>
                </a:solidFill>
              </a:rPr>
              <a:t>lists of varying size</a:t>
            </a:r>
          </a:p>
          <a:p>
            <a:r>
              <a:rPr lang="en-US" altLang="zh-TW" u="sng" dirty="0" smtClean="0">
                <a:solidFill>
                  <a:srgbClr val="6600FF"/>
                </a:solidFill>
              </a:rPr>
              <a:t>Possible </a:t>
            </a:r>
            <a:r>
              <a:rPr lang="en-US" altLang="zh-TW" u="sng" dirty="0">
                <a:solidFill>
                  <a:srgbClr val="6600FF"/>
                </a:solidFill>
              </a:rPr>
              <a:t>solution</a:t>
            </a:r>
            <a:endParaRPr lang="en-US" altLang="zh-TW" u="sng" dirty="0"/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Linked List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1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Text Box 4"/>
          <p:cNvSpPr txBox="1">
            <a:spLocks noChangeArrowheads="1"/>
          </p:cNvSpPr>
          <p:nvPr/>
        </p:nvSpPr>
        <p:spPr bwMode="auto">
          <a:xfrm>
            <a:off x="1835150" y="92075"/>
            <a:ext cx="5978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b="1" dirty="0"/>
              <a:t>Insertion </a:t>
            </a:r>
            <a:r>
              <a:rPr lang="en-US" altLang="zh-TW" b="1" u="sng" dirty="0">
                <a:solidFill>
                  <a:srgbClr val="FF0000"/>
                </a:solidFill>
              </a:rPr>
              <a:t>in the middle of the </a:t>
            </a:r>
            <a:r>
              <a:rPr lang="en-US" altLang="zh-TW" b="1" u="sng" dirty="0" smtClean="0">
                <a:solidFill>
                  <a:srgbClr val="FF0000"/>
                </a:solidFill>
              </a:rPr>
              <a:t>list</a:t>
            </a:r>
            <a:endParaRPr lang="en-US" altLang="zh-TW" b="1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2234"/>
            <a:ext cx="9144000" cy="615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118432" y="3018438"/>
            <a:ext cx="1789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err="1" smtClean="0">
                <a:latin typeface="Courier New" pitchFamily="49" charset="0"/>
                <a:cs typeface="Courier New" pitchFamily="49" charset="0"/>
              </a:rPr>
              <a:t>pre→link</a:t>
            </a:r>
            <a:r>
              <a:rPr lang="en-US" altLang="zh-TW" sz="1600" b="1" dirty="0" smtClean="0">
                <a:latin typeface="Courier New" pitchFamily="49" charset="0"/>
                <a:cs typeface="Courier New" pitchFamily="49" charset="0"/>
              </a:rPr>
              <a:t>=new;</a:t>
            </a:r>
            <a:endParaRPr lang="zh-TW" alt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644008" y="3018438"/>
            <a:ext cx="1789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err="1" smtClean="0">
                <a:latin typeface="Courier New" pitchFamily="49" charset="0"/>
                <a:cs typeface="Courier New" pitchFamily="49" charset="0"/>
              </a:rPr>
              <a:t>new→link</a:t>
            </a:r>
            <a:r>
              <a:rPr lang="en-US" altLang="zh-TW" sz="1600" b="1" dirty="0" smtClean="0">
                <a:latin typeface="Courier New" pitchFamily="49" charset="0"/>
                <a:cs typeface="Courier New" pitchFamily="49" charset="0"/>
              </a:rPr>
              <a:t>=cur;</a:t>
            </a:r>
            <a:endParaRPr lang="zh-TW" altLang="en-US" sz="16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8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0" y="1232088"/>
            <a:ext cx="8796864" cy="37090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 bwMode="auto">
          <a:xfrm>
            <a:off x="0" y="4941168"/>
            <a:ext cx="5390576" cy="1944216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59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8452862" y="6519353"/>
            <a:ext cx="587375" cy="488950"/>
          </a:xfrm>
        </p:spPr>
        <p:txBody>
          <a:bodyPr/>
          <a:lstStyle/>
          <a:p>
            <a:fld id="{ED7FB906-F64A-4BF5-A0A2-A5B67F34B257}" type="slidenum">
              <a:rPr lang="en-US" altLang="zh-TW"/>
              <a:pPr/>
              <a:t>21</a:t>
            </a:fld>
            <a:endParaRPr lang="en-US" altLang="zh-TW"/>
          </a:p>
        </p:txBody>
      </p:sp>
      <p:grpSp>
        <p:nvGrpSpPr>
          <p:cNvPr id="23555" name="Group 3"/>
          <p:cNvGrpSpPr>
            <a:grpSpLocks/>
          </p:cNvGrpSpPr>
          <p:nvPr/>
        </p:nvGrpSpPr>
        <p:grpSpPr bwMode="auto">
          <a:xfrm>
            <a:off x="337083" y="5523413"/>
            <a:ext cx="1319213" cy="457200"/>
            <a:chOff x="1846" y="1747"/>
            <a:chExt cx="831" cy="288"/>
          </a:xfrm>
        </p:grpSpPr>
        <p:sp>
          <p:nvSpPr>
            <p:cNvPr id="23556" name="Rectangle 4"/>
            <p:cNvSpPr>
              <a:spLocks noChangeArrowheads="1"/>
            </p:cNvSpPr>
            <p:nvPr/>
          </p:nvSpPr>
          <p:spPr bwMode="auto">
            <a:xfrm>
              <a:off x="1863" y="1814"/>
              <a:ext cx="814" cy="2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23557" name="Line 5"/>
            <p:cNvSpPr>
              <a:spLocks noChangeShapeType="1"/>
            </p:cNvSpPr>
            <p:nvPr/>
          </p:nvSpPr>
          <p:spPr bwMode="auto">
            <a:xfrm>
              <a:off x="2270" y="1814"/>
              <a:ext cx="0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23558" name="Text Box 6"/>
            <p:cNvSpPr txBox="1">
              <a:spLocks noChangeArrowheads="1"/>
            </p:cNvSpPr>
            <p:nvPr/>
          </p:nvSpPr>
          <p:spPr bwMode="auto">
            <a:xfrm>
              <a:off x="1846" y="1747"/>
              <a:ext cx="7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chemeClr val="tx1"/>
                  </a:solidFill>
                  <a:latin typeface="Cambria" pitchFamily="18" charset="0"/>
                  <a:ea typeface="標楷體" pitchFamily="65" charset="-120"/>
                </a:rPr>
                <a:t>  </a:t>
              </a:r>
              <a:r>
                <a:rPr lang="en-US" altLang="zh-TW" sz="2000" dirty="0">
                  <a:solidFill>
                    <a:schemeClr val="tx1"/>
                  </a:solidFill>
                  <a:latin typeface="Cambria" pitchFamily="18" charset="0"/>
                  <a:ea typeface="標楷體" pitchFamily="65" charset="-120"/>
                </a:rPr>
                <a:t>10        </a:t>
              </a:r>
              <a:r>
                <a:rPr lang="en-US" altLang="zh-TW" sz="2000" dirty="0">
                  <a:solidFill>
                    <a:schemeClr val="tx1"/>
                  </a:solidFill>
                  <a:latin typeface="Cambria" pitchFamily="18" charset="0"/>
                  <a:ea typeface="標楷體" pitchFamily="65" charset="-120"/>
                  <a:sym typeface="Wingdings" pitchFamily="2" charset="2"/>
                </a:rPr>
                <a:t></a:t>
              </a:r>
              <a:endParaRPr lang="en-US" altLang="zh-TW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endParaRPr>
            </a:p>
          </p:txBody>
        </p:sp>
      </p:grpSp>
      <p:grpSp>
        <p:nvGrpSpPr>
          <p:cNvPr id="23559" name="Group 7"/>
          <p:cNvGrpSpPr>
            <a:grpSpLocks/>
          </p:cNvGrpSpPr>
          <p:nvPr/>
        </p:nvGrpSpPr>
        <p:grpSpPr bwMode="auto">
          <a:xfrm>
            <a:off x="3561295" y="5521829"/>
            <a:ext cx="1344270" cy="461963"/>
            <a:chOff x="1846" y="1747"/>
            <a:chExt cx="831" cy="291"/>
          </a:xfrm>
        </p:grpSpPr>
        <p:sp>
          <p:nvSpPr>
            <p:cNvPr id="23560" name="Rectangle 8"/>
            <p:cNvSpPr>
              <a:spLocks noChangeArrowheads="1"/>
            </p:cNvSpPr>
            <p:nvPr/>
          </p:nvSpPr>
          <p:spPr bwMode="auto">
            <a:xfrm>
              <a:off x="1863" y="1814"/>
              <a:ext cx="814" cy="2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23561" name="Line 9"/>
            <p:cNvSpPr>
              <a:spLocks noChangeShapeType="1"/>
            </p:cNvSpPr>
            <p:nvPr/>
          </p:nvSpPr>
          <p:spPr bwMode="auto">
            <a:xfrm>
              <a:off x="2270" y="1814"/>
              <a:ext cx="0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23562" name="Text Box 10"/>
            <p:cNvSpPr txBox="1">
              <a:spLocks noChangeArrowheads="1"/>
            </p:cNvSpPr>
            <p:nvPr/>
          </p:nvSpPr>
          <p:spPr bwMode="auto">
            <a:xfrm>
              <a:off x="1846" y="1747"/>
              <a:ext cx="33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chemeClr val="tx1"/>
                  </a:solidFill>
                  <a:latin typeface="Cambria" pitchFamily="18" charset="0"/>
                  <a:ea typeface="標楷體" pitchFamily="65" charset="-120"/>
                </a:rPr>
                <a:t> </a:t>
              </a:r>
              <a:r>
                <a:rPr lang="en-US" altLang="zh-TW" sz="2000" dirty="0" smtClean="0">
                  <a:solidFill>
                    <a:schemeClr val="tx1"/>
                  </a:solidFill>
                  <a:latin typeface="Cambria" pitchFamily="18" charset="0"/>
                  <a:ea typeface="標楷體" pitchFamily="65" charset="-120"/>
                </a:rPr>
                <a:t>20</a:t>
              </a:r>
              <a:endParaRPr lang="en-US" altLang="zh-TW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endParaRPr>
            </a:p>
          </p:txBody>
        </p:sp>
      </p:grpSp>
      <p:grpSp>
        <p:nvGrpSpPr>
          <p:cNvPr id="23563" name="Group 11"/>
          <p:cNvGrpSpPr>
            <a:grpSpLocks/>
          </p:cNvGrpSpPr>
          <p:nvPr/>
        </p:nvGrpSpPr>
        <p:grpSpPr bwMode="auto">
          <a:xfrm>
            <a:off x="1945221" y="5518651"/>
            <a:ext cx="1331912" cy="457200"/>
            <a:chOff x="1846" y="1747"/>
            <a:chExt cx="831" cy="283"/>
          </a:xfrm>
        </p:grpSpPr>
        <p:sp>
          <p:nvSpPr>
            <p:cNvPr id="23564" name="Rectangle 12"/>
            <p:cNvSpPr>
              <a:spLocks noChangeArrowheads="1"/>
            </p:cNvSpPr>
            <p:nvPr/>
          </p:nvSpPr>
          <p:spPr bwMode="auto">
            <a:xfrm>
              <a:off x="1863" y="1814"/>
              <a:ext cx="814" cy="2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23565" name="Line 13"/>
            <p:cNvSpPr>
              <a:spLocks noChangeShapeType="1"/>
            </p:cNvSpPr>
            <p:nvPr/>
          </p:nvSpPr>
          <p:spPr bwMode="auto">
            <a:xfrm>
              <a:off x="2270" y="1814"/>
              <a:ext cx="0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23566" name="Text Box 14"/>
            <p:cNvSpPr txBox="1">
              <a:spLocks noChangeArrowheads="1"/>
            </p:cNvSpPr>
            <p:nvPr/>
          </p:nvSpPr>
          <p:spPr bwMode="auto">
            <a:xfrm>
              <a:off x="1846" y="1747"/>
              <a:ext cx="758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chemeClr val="tx1"/>
                  </a:solidFill>
                  <a:latin typeface="Cambria" pitchFamily="18" charset="0"/>
                  <a:ea typeface="標楷體" pitchFamily="65" charset="-120"/>
                </a:rPr>
                <a:t>  </a:t>
              </a:r>
              <a:r>
                <a:rPr lang="en-US" altLang="zh-TW" sz="2000" dirty="0">
                  <a:solidFill>
                    <a:schemeClr val="tx1"/>
                  </a:solidFill>
                  <a:latin typeface="Cambria" pitchFamily="18" charset="0"/>
                  <a:ea typeface="標楷體" pitchFamily="65" charset="-120"/>
                </a:rPr>
                <a:t>50        </a:t>
              </a:r>
              <a:r>
                <a:rPr lang="en-US" altLang="zh-TW" sz="2000" dirty="0">
                  <a:solidFill>
                    <a:schemeClr val="tx1"/>
                  </a:solidFill>
                  <a:latin typeface="Cambria" pitchFamily="18" charset="0"/>
                  <a:ea typeface="標楷體" pitchFamily="65" charset="-120"/>
                  <a:sym typeface="Wingdings" pitchFamily="2" charset="2"/>
                </a:rPr>
                <a:t></a:t>
              </a:r>
              <a:endParaRPr lang="en-US" altLang="zh-TW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endParaRPr>
            </a:p>
          </p:txBody>
        </p:sp>
      </p:grpSp>
      <p:sp>
        <p:nvSpPr>
          <p:cNvPr id="23575" name="Line 23"/>
          <p:cNvSpPr>
            <a:spLocks noChangeShapeType="1"/>
          </p:cNvSpPr>
          <p:nvPr/>
        </p:nvSpPr>
        <p:spPr bwMode="auto">
          <a:xfrm>
            <a:off x="1397533" y="5772651"/>
            <a:ext cx="542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23576" name="Line 24"/>
          <p:cNvSpPr>
            <a:spLocks noChangeShapeType="1"/>
          </p:cNvSpPr>
          <p:nvPr/>
        </p:nvSpPr>
        <p:spPr bwMode="auto">
          <a:xfrm>
            <a:off x="3026308" y="5759951"/>
            <a:ext cx="541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23579" name="Line 27"/>
          <p:cNvSpPr>
            <a:spLocks noChangeShapeType="1"/>
          </p:cNvSpPr>
          <p:nvPr/>
        </p:nvSpPr>
        <p:spPr bwMode="auto">
          <a:xfrm>
            <a:off x="1273708" y="5272018"/>
            <a:ext cx="0" cy="298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23582" name="Line 30"/>
          <p:cNvSpPr>
            <a:spLocks noChangeShapeType="1"/>
          </p:cNvSpPr>
          <p:nvPr/>
        </p:nvSpPr>
        <p:spPr bwMode="auto">
          <a:xfrm>
            <a:off x="2194458" y="5272018"/>
            <a:ext cx="0" cy="28286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23594" name="Text Box 42"/>
          <p:cNvSpPr txBox="1">
            <a:spLocks noChangeArrowheads="1"/>
          </p:cNvSpPr>
          <p:nvPr/>
        </p:nvSpPr>
        <p:spPr bwMode="auto">
          <a:xfrm>
            <a:off x="283108" y="4954469"/>
            <a:ext cx="23459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sz="2000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          </a:t>
            </a:r>
            <a:r>
              <a:rPr lang="en-US" altLang="zh-TW" sz="2000" dirty="0">
                <a:solidFill>
                  <a:srgbClr val="FF0000"/>
                </a:solidFill>
                <a:latin typeface="Cambria" pitchFamily="18" charset="0"/>
                <a:ea typeface="標楷體" pitchFamily="65" charset="-120"/>
              </a:rPr>
              <a:t> </a:t>
            </a:r>
            <a:r>
              <a:rPr lang="en-US" altLang="zh-TW" sz="2000" b="1" dirty="0">
                <a:solidFill>
                  <a:srgbClr val="FF0000"/>
                </a:solidFill>
                <a:latin typeface="Cambria" pitchFamily="18" charset="0"/>
                <a:ea typeface="標楷體" pitchFamily="65" charset="-120"/>
              </a:rPr>
              <a:t>trail        node</a:t>
            </a:r>
          </a:p>
        </p:txBody>
      </p:sp>
      <p:sp>
        <p:nvSpPr>
          <p:cNvPr id="60" name="Text Box 32"/>
          <p:cNvSpPr txBox="1">
            <a:spLocks noChangeArrowheads="1"/>
          </p:cNvSpPr>
          <p:nvPr/>
        </p:nvSpPr>
        <p:spPr bwMode="auto">
          <a:xfrm>
            <a:off x="1979712" y="-171400"/>
            <a:ext cx="5364482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4400" b="1" dirty="0" smtClean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Node Deletion</a:t>
            </a:r>
            <a:r>
              <a:rPr lang="en-US" altLang="zh-TW" sz="4400" b="1" dirty="0">
                <a:latin typeface="Cambria" pitchFamily="18" charset="0"/>
                <a:ea typeface="標楷體" pitchFamily="65" charset="-120"/>
              </a:rPr>
              <a:t> </a:t>
            </a:r>
            <a:endParaRPr lang="en-US" altLang="zh-TW" sz="4400" b="1" dirty="0" smtClean="0">
              <a:latin typeface="Cambria" pitchFamily="18" charset="0"/>
              <a:ea typeface="標楷體" pitchFamily="65" charset="-120"/>
            </a:endParaRPr>
          </a:p>
          <a:p>
            <a:pPr algn="ctr"/>
            <a:r>
              <a:rPr lang="en-US" altLang="zh-TW" sz="4400" b="1" dirty="0" smtClean="0">
                <a:latin typeface="Cambria" pitchFamily="18" charset="0"/>
                <a:ea typeface="標楷體" pitchFamily="65" charset="-120"/>
              </a:rPr>
              <a:t>of Singly Linked List</a:t>
            </a:r>
            <a:endParaRPr lang="en-US" altLang="zh-TW" sz="4400" b="1" dirty="0">
              <a:solidFill>
                <a:schemeClr val="tx1"/>
              </a:solidFill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61" name="Rectangle 43"/>
          <p:cNvSpPr>
            <a:spLocks noChangeArrowheads="1"/>
          </p:cNvSpPr>
          <p:nvPr/>
        </p:nvSpPr>
        <p:spPr bwMode="auto">
          <a:xfrm>
            <a:off x="991838" y="5626893"/>
            <a:ext cx="635000" cy="335688"/>
          </a:xfrm>
          <a:prstGeom prst="rect">
            <a:avLst/>
          </a:prstGeom>
          <a:solidFill>
            <a:srgbClr val="CC33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62" name="Rectangle 43"/>
          <p:cNvSpPr>
            <a:spLocks noChangeArrowheads="1"/>
          </p:cNvSpPr>
          <p:nvPr/>
        </p:nvSpPr>
        <p:spPr bwMode="auto">
          <a:xfrm>
            <a:off x="2648022" y="5629776"/>
            <a:ext cx="635000" cy="332805"/>
          </a:xfrm>
          <a:prstGeom prst="rect">
            <a:avLst/>
          </a:prstGeom>
          <a:solidFill>
            <a:srgbClr val="CC33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63" name="Line 5"/>
          <p:cNvSpPr>
            <a:spLocks noChangeShapeType="1"/>
          </p:cNvSpPr>
          <p:nvPr/>
        </p:nvSpPr>
        <p:spPr bwMode="auto">
          <a:xfrm>
            <a:off x="4232198" y="5645046"/>
            <a:ext cx="0" cy="323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64" name="Rectangle 26"/>
          <p:cNvSpPr>
            <a:spLocks noChangeArrowheads="1"/>
          </p:cNvSpPr>
          <p:nvPr/>
        </p:nvSpPr>
        <p:spPr bwMode="auto">
          <a:xfrm>
            <a:off x="4249660" y="5637108"/>
            <a:ext cx="635000" cy="300038"/>
          </a:xfrm>
          <a:prstGeom prst="rect">
            <a:avLst/>
          </a:prstGeom>
          <a:solidFill>
            <a:srgbClr val="CC33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  <a:ea typeface="標楷體" pitchFamily="65" charset="-120"/>
            </a:endParaRPr>
          </a:p>
        </p:txBody>
      </p:sp>
      <p:cxnSp>
        <p:nvCxnSpPr>
          <p:cNvPr id="65" name="直線接點 64"/>
          <p:cNvCxnSpPr/>
          <p:nvPr/>
        </p:nvCxnSpPr>
        <p:spPr bwMode="auto">
          <a:xfrm>
            <a:off x="4658900" y="5805989"/>
            <a:ext cx="432048" cy="500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直線接點 65"/>
          <p:cNvCxnSpPr/>
          <p:nvPr/>
        </p:nvCxnSpPr>
        <p:spPr bwMode="auto">
          <a:xfrm>
            <a:off x="5090948" y="5810995"/>
            <a:ext cx="0" cy="2045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直線接點 66"/>
          <p:cNvCxnSpPr/>
          <p:nvPr/>
        </p:nvCxnSpPr>
        <p:spPr bwMode="auto">
          <a:xfrm>
            <a:off x="5030536" y="6034589"/>
            <a:ext cx="21602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直線接點 67"/>
          <p:cNvCxnSpPr/>
          <p:nvPr/>
        </p:nvCxnSpPr>
        <p:spPr bwMode="auto">
          <a:xfrm>
            <a:off x="5030536" y="6106597"/>
            <a:ext cx="21602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直線接點 68"/>
          <p:cNvCxnSpPr/>
          <p:nvPr/>
        </p:nvCxnSpPr>
        <p:spPr bwMode="auto">
          <a:xfrm>
            <a:off x="5030536" y="6178605"/>
            <a:ext cx="21602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矩形 69"/>
          <p:cNvSpPr/>
          <p:nvPr/>
        </p:nvSpPr>
        <p:spPr bwMode="auto">
          <a:xfrm>
            <a:off x="5508104" y="4941168"/>
            <a:ext cx="3635896" cy="1944216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grpSp>
        <p:nvGrpSpPr>
          <p:cNvPr id="75" name="Group 36"/>
          <p:cNvGrpSpPr>
            <a:grpSpLocks/>
          </p:cNvGrpSpPr>
          <p:nvPr/>
        </p:nvGrpSpPr>
        <p:grpSpPr bwMode="auto">
          <a:xfrm>
            <a:off x="6737037" y="5768779"/>
            <a:ext cx="1319213" cy="457200"/>
            <a:chOff x="1846" y="1747"/>
            <a:chExt cx="831" cy="288"/>
          </a:xfrm>
        </p:grpSpPr>
        <p:sp>
          <p:nvSpPr>
            <p:cNvPr id="76" name="Rectangle 37"/>
            <p:cNvSpPr>
              <a:spLocks noChangeArrowheads="1"/>
            </p:cNvSpPr>
            <p:nvPr/>
          </p:nvSpPr>
          <p:spPr bwMode="auto">
            <a:xfrm>
              <a:off x="1863" y="1814"/>
              <a:ext cx="814" cy="2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77" name="Line 38"/>
            <p:cNvSpPr>
              <a:spLocks noChangeShapeType="1"/>
            </p:cNvSpPr>
            <p:nvPr/>
          </p:nvSpPr>
          <p:spPr bwMode="auto">
            <a:xfrm>
              <a:off x="2270" y="1814"/>
              <a:ext cx="0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78" name="Text Box 39"/>
            <p:cNvSpPr txBox="1">
              <a:spLocks noChangeArrowheads="1"/>
            </p:cNvSpPr>
            <p:nvPr/>
          </p:nvSpPr>
          <p:spPr bwMode="auto">
            <a:xfrm>
              <a:off x="1846" y="1747"/>
              <a:ext cx="7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chemeClr val="tx1"/>
                  </a:solidFill>
                  <a:latin typeface="Cambria" pitchFamily="18" charset="0"/>
                  <a:ea typeface="標楷體" pitchFamily="65" charset="-120"/>
                </a:rPr>
                <a:t>  </a:t>
              </a:r>
              <a:r>
                <a:rPr lang="en-US" altLang="zh-TW" sz="2000" dirty="0">
                  <a:solidFill>
                    <a:schemeClr val="tx1"/>
                  </a:solidFill>
                  <a:latin typeface="Cambria" pitchFamily="18" charset="0"/>
                  <a:ea typeface="標楷體" pitchFamily="65" charset="-120"/>
                </a:rPr>
                <a:t>10        </a:t>
              </a:r>
              <a:r>
                <a:rPr lang="en-US" altLang="zh-TW" sz="2000" dirty="0">
                  <a:solidFill>
                    <a:schemeClr val="tx1"/>
                  </a:solidFill>
                  <a:latin typeface="Cambria" pitchFamily="18" charset="0"/>
                  <a:ea typeface="標楷體" pitchFamily="65" charset="-120"/>
                  <a:sym typeface="Wingdings" pitchFamily="2" charset="2"/>
                </a:rPr>
                <a:t></a:t>
              </a:r>
              <a:endParaRPr lang="en-US" altLang="zh-TW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endParaRPr>
            </a:p>
          </p:txBody>
        </p:sp>
      </p:grpSp>
      <p:sp>
        <p:nvSpPr>
          <p:cNvPr id="80" name="Rectangle 43"/>
          <p:cNvSpPr>
            <a:spLocks noChangeArrowheads="1"/>
          </p:cNvSpPr>
          <p:nvPr/>
        </p:nvSpPr>
        <p:spPr bwMode="auto">
          <a:xfrm>
            <a:off x="7426012" y="5891017"/>
            <a:ext cx="635000" cy="298450"/>
          </a:xfrm>
          <a:prstGeom prst="rect">
            <a:avLst/>
          </a:prstGeom>
          <a:solidFill>
            <a:srgbClr val="CC33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  <a:ea typeface="標楷體" pitchFamily="65" charset="-120"/>
            </a:endParaRPr>
          </a:p>
        </p:txBody>
      </p:sp>
      <p:cxnSp>
        <p:nvCxnSpPr>
          <p:cNvPr id="4" name="直線接點 3"/>
          <p:cNvCxnSpPr/>
          <p:nvPr/>
        </p:nvCxnSpPr>
        <p:spPr bwMode="auto">
          <a:xfrm>
            <a:off x="1333747" y="5833770"/>
            <a:ext cx="0" cy="5040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直線接點 89"/>
          <p:cNvCxnSpPr/>
          <p:nvPr/>
        </p:nvCxnSpPr>
        <p:spPr bwMode="auto">
          <a:xfrm>
            <a:off x="1333747" y="6337826"/>
            <a:ext cx="249607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直線單箭頭接點 8"/>
          <p:cNvCxnSpPr>
            <a:endCxn id="23562" idx="2"/>
          </p:cNvCxnSpPr>
          <p:nvPr/>
        </p:nvCxnSpPr>
        <p:spPr bwMode="auto">
          <a:xfrm flipV="1">
            <a:off x="3829825" y="5983792"/>
            <a:ext cx="1" cy="35403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6" name="文字方塊 95"/>
          <p:cNvSpPr txBox="1"/>
          <p:nvPr/>
        </p:nvSpPr>
        <p:spPr>
          <a:xfrm>
            <a:off x="6588224" y="285579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ea typeface="標楷體" pitchFamily="65" charset="-120"/>
              </a:rPr>
              <a:t>①</a:t>
            </a:r>
            <a:endParaRPr lang="zh-TW" altLang="en-US" b="1" dirty="0">
              <a:ea typeface="標楷體" pitchFamily="65" charset="-120"/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2335564" y="633782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ea typeface="標楷體" pitchFamily="65" charset="-120"/>
              </a:rPr>
              <a:t>①</a:t>
            </a:r>
            <a:endParaRPr lang="zh-TW" altLang="en-US" b="1" dirty="0">
              <a:ea typeface="標楷體" pitchFamily="65" charset="-120"/>
            </a:endParaRPr>
          </a:p>
        </p:txBody>
      </p:sp>
      <p:sp>
        <p:nvSpPr>
          <p:cNvPr id="98" name="Text Box 42"/>
          <p:cNvSpPr txBox="1">
            <a:spLocks noChangeArrowheads="1"/>
          </p:cNvSpPr>
          <p:nvPr/>
        </p:nvSpPr>
        <p:spPr bwMode="auto">
          <a:xfrm>
            <a:off x="311634" y="4954469"/>
            <a:ext cx="55015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sz="2000" b="1" dirty="0" err="1" smtClean="0">
                <a:solidFill>
                  <a:srgbClr val="FF0000"/>
                </a:solidFill>
                <a:latin typeface="Cambria" pitchFamily="18" charset="0"/>
                <a:ea typeface="標楷體" pitchFamily="65" charset="-120"/>
              </a:rPr>
              <a:t>ptr</a:t>
            </a:r>
            <a:endParaRPr lang="en-US" altLang="zh-TW" sz="2000" b="1" dirty="0">
              <a:solidFill>
                <a:srgbClr val="FF0000"/>
              </a:solidFill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99" name="Line 27"/>
          <p:cNvSpPr>
            <a:spLocks noChangeShapeType="1"/>
          </p:cNvSpPr>
          <p:nvPr/>
        </p:nvSpPr>
        <p:spPr bwMode="auto">
          <a:xfrm>
            <a:off x="566040" y="5304091"/>
            <a:ext cx="0" cy="298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  <a:ea typeface="標楷體" pitchFamily="65" charset="-120"/>
            </a:endParaRPr>
          </a:p>
        </p:txBody>
      </p:sp>
      <p:cxnSp>
        <p:nvCxnSpPr>
          <p:cNvPr id="100" name="直線接點 99"/>
          <p:cNvCxnSpPr/>
          <p:nvPr/>
        </p:nvCxnSpPr>
        <p:spPr bwMode="auto">
          <a:xfrm>
            <a:off x="7745149" y="6022013"/>
            <a:ext cx="432048" cy="500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1" name="直線接點 100"/>
          <p:cNvCxnSpPr/>
          <p:nvPr/>
        </p:nvCxnSpPr>
        <p:spPr bwMode="auto">
          <a:xfrm>
            <a:off x="8177197" y="6027019"/>
            <a:ext cx="0" cy="2045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" name="直線接點 101"/>
          <p:cNvCxnSpPr/>
          <p:nvPr/>
        </p:nvCxnSpPr>
        <p:spPr bwMode="auto">
          <a:xfrm>
            <a:off x="8116785" y="6250613"/>
            <a:ext cx="21602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" name="直線接點 102"/>
          <p:cNvCxnSpPr/>
          <p:nvPr/>
        </p:nvCxnSpPr>
        <p:spPr bwMode="auto">
          <a:xfrm>
            <a:off x="8116785" y="6322621"/>
            <a:ext cx="21602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" name="直線接點 103"/>
          <p:cNvCxnSpPr/>
          <p:nvPr/>
        </p:nvCxnSpPr>
        <p:spPr bwMode="auto">
          <a:xfrm>
            <a:off x="8116785" y="6394629"/>
            <a:ext cx="21602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0" name="Line 27"/>
          <p:cNvSpPr>
            <a:spLocks noChangeShapeType="1"/>
          </p:cNvSpPr>
          <p:nvPr/>
        </p:nvSpPr>
        <p:spPr bwMode="auto">
          <a:xfrm>
            <a:off x="7685930" y="5560050"/>
            <a:ext cx="0" cy="298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12" name="Text Box 42"/>
          <p:cNvSpPr txBox="1">
            <a:spLocks noChangeArrowheads="1"/>
          </p:cNvSpPr>
          <p:nvPr/>
        </p:nvSpPr>
        <p:spPr bwMode="auto">
          <a:xfrm>
            <a:off x="7325501" y="5253851"/>
            <a:ext cx="7761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sz="2000" b="1" dirty="0" smtClean="0">
                <a:solidFill>
                  <a:srgbClr val="FF0000"/>
                </a:solidFill>
                <a:latin typeface="Cambria" pitchFamily="18" charset="0"/>
                <a:ea typeface="標楷體" pitchFamily="65" charset="-120"/>
              </a:rPr>
              <a:t>node</a:t>
            </a:r>
            <a:endParaRPr lang="en-US" altLang="zh-TW" sz="2000" b="1" dirty="0">
              <a:solidFill>
                <a:srgbClr val="FF0000"/>
              </a:solidFill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13" name="Text Box 42"/>
          <p:cNvSpPr txBox="1">
            <a:spLocks noChangeArrowheads="1"/>
          </p:cNvSpPr>
          <p:nvPr/>
        </p:nvSpPr>
        <p:spPr bwMode="auto">
          <a:xfrm>
            <a:off x="6723856" y="5049180"/>
            <a:ext cx="55015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sz="2000" b="1" dirty="0" err="1" smtClean="0">
                <a:solidFill>
                  <a:srgbClr val="FF0000"/>
                </a:solidFill>
                <a:latin typeface="Cambria" pitchFamily="18" charset="0"/>
                <a:ea typeface="標楷體" pitchFamily="65" charset="-120"/>
              </a:rPr>
              <a:t>ptr</a:t>
            </a:r>
            <a:endParaRPr lang="en-US" altLang="zh-TW" sz="2000" b="1" dirty="0">
              <a:solidFill>
                <a:srgbClr val="FF0000"/>
              </a:solidFill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14" name="Line 27"/>
          <p:cNvSpPr>
            <a:spLocks noChangeShapeType="1"/>
          </p:cNvSpPr>
          <p:nvPr/>
        </p:nvSpPr>
        <p:spPr bwMode="auto">
          <a:xfrm>
            <a:off x="6978262" y="5409219"/>
            <a:ext cx="0" cy="4817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15" name="Text Box 42"/>
          <p:cNvSpPr txBox="1">
            <a:spLocks noChangeArrowheads="1"/>
          </p:cNvSpPr>
          <p:nvPr/>
        </p:nvSpPr>
        <p:spPr bwMode="auto">
          <a:xfrm>
            <a:off x="5963390" y="5242501"/>
            <a:ext cx="6884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sz="2000" b="1" dirty="0" smtClean="0">
                <a:solidFill>
                  <a:srgbClr val="FF0000"/>
                </a:solidFill>
                <a:latin typeface="Cambria" pitchFamily="18" charset="0"/>
                <a:ea typeface="標楷體" pitchFamily="65" charset="-120"/>
              </a:rPr>
              <a:t>trail</a:t>
            </a:r>
            <a:endParaRPr lang="en-US" altLang="zh-TW" sz="2000" b="1" dirty="0">
              <a:solidFill>
                <a:srgbClr val="FF0000"/>
              </a:solidFill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16" name="Line 27"/>
          <p:cNvSpPr>
            <a:spLocks noChangeShapeType="1"/>
          </p:cNvSpPr>
          <p:nvPr/>
        </p:nvSpPr>
        <p:spPr bwMode="auto">
          <a:xfrm>
            <a:off x="6330190" y="5592123"/>
            <a:ext cx="0" cy="298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  <a:ea typeface="標楷體" pitchFamily="65" charset="-120"/>
            </a:endParaRPr>
          </a:p>
        </p:txBody>
      </p:sp>
      <p:cxnSp>
        <p:nvCxnSpPr>
          <p:cNvPr id="117" name="直線接點 116"/>
          <p:cNvCxnSpPr/>
          <p:nvPr/>
        </p:nvCxnSpPr>
        <p:spPr bwMode="auto">
          <a:xfrm>
            <a:off x="6219800" y="5890573"/>
            <a:ext cx="21602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" name="直線接點 117"/>
          <p:cNvCxnSpPr/>
          <p:nvPr/>
        </p:nvCxnSpPr>
        <p:spPr bwMode="auto">
          <a:xfrm>
            <a:off x="6219800" y="5962581"/>
            <a:ext cx="21602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9" name="直線接點 118"/>
          <p:cNvCxnSpPr/>
          <p:nvPr/>
        </p:nvCxnSpPr>
        <p:spPr bwMode="auto">
          <a:xfrm>
            <a:off x="6219800" y="6034589"/>
            <a:ext cx="21602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" name="文字方塊 121"/>
          <p:cNvSpPr txBox="1"/>
          <p:nvPr/>
        </p:nvSpPr>
        <p:spPr>
          <a:xfrm>
            <a:off x="5052323" y="356849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ea typeface="標楷體" pitchFamily="65" charset="-120"/>
              </a:rPr>
              <a:t>①</a:t>
            </a:r>
            <a:endParaRPr lang="zh-TW" altLang="en-US" b="1" dirty="0">
              <a:ea typeface="標楷體" pitchFamily="65" charset="-120"/>
            </a:endParaRPr>
          </a:p>
        </p:txBody>
      </p:sp>
      <p:sp>
        <p:nvSpPr>
          <p:cNvPr id="12" name="乘號 11"/>
          <p:cNvSpPr/>
          <p:nvPr/>
        </p:nvSpPr>
        <p:spPr bwMode="auto">
          <a:xfrm>
            <a:off x="2267744" y="5413451"/>
            <a:ext cx="892386" cy="765154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24" name="乘號 123"/>
          <p:cNvSpPr/>
          <p:nvPr/>
        </p:nvSpPr>
        <p:spPr bwMode="auto">
          <a:xfrm>
            <a:off x="6929949" y="5614802"/>
            <a:ext cx="892386" cy="765154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131" name="直線接點 130"/>
          <p:cNvCxnSpPr/>
          <p:nvPr/>
        </p:nvCxnSpPr>
        <p:spPr bwMode="auto">
          <a:xfrm flipV="1">
            <a:off x="6876257" y="5518652"/>
            <a:ext cx="0" cy="123001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8" name="直線接點 137"/>
          <p:cNvCxnSpPr/>
          <p:nvPr/>
        </p:nvCxnSpPr>
        <p:spPr bwMode="auto">
          <a:xfrm flipV="1">
            <a:off x="6876257" y="6748241"/>
            <a:ext cx="1367435" cy="42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1" name="直線單箭頭接點 140"/>
          <p:cNvCxnSpPr/>
          <p:nvPr/>
        </p:nvCxnSpPr>
        <p:spPr bwMode="auto">
          <a:xfrm flipV="1">
            <a:off x="8225572" y="6394629"/>
            <a:ext cx="1" cy="35403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4" name="文字方塊 143"/>
          <p:cNvSpPr txBox="1"/>
          <p:nvPr/>
        </p:nvSpPr>
        <p:spPr>
          <a:xfrm>
            <a:off x="6301341" y="637995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ea typeface="標楷體" pitchFamily="65" charset="-120"/>
              </a:rPr>
              <a:t>①</a:t>
            </a:r>
            <a:endParaRPr lang="zh-TW" altLang="en-US" b="1" dirty="0">
              <a:ea typeface="標楷體" pitchFamily="65" charset="-12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246536" y="2507521"/>
            <a:ext cx="1048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0000FF"/>
                </a:solidFill>
                <a:ea typeface="標楷體" pitchFamily="65" charset="-120"/>
              </a:rPr>
              <a:t>Case 1</a:t>
            </a:r>
            <a:endParaRPr lang="zh-TW" altLang="en-US" b="1" dirty="0">
              <a:solidFill>
                <a:srgbClr val="0000FF"/>
              </a:solidFill>
              <a:ea typeface="標楷體" pitchFamily="65" charset="-120"/>
            </a:endParaRPr>
          </a:p>
        </p:txBody>
      </p:sp>
      <p:sp>
        <p:nvSpPr>
          <p:cNvPr id="146" name="文字方塊 145"/>
          <p:cNvSpPr txBox="1"/>
          <p:nvPr/>
        </p:nvSpPr>
        <p:spPr>
          <a:xfrm>
            <a:off x="5320683" y="3337666"/>
            <a:ext cx="1048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0000FF"/>
                </a:solidFill>
                <a:ea typeface="標楷體" pitchFamily="65" charset="-120"/>
              </a:rPr>
              <a:t>Case 2</a:t>
            </a:r>
            <a:endParaRPr lang="zh-TW" altLang="en-US" b="1" dirty="0">
              <a:solidFill>
                <a:srgbClr val="0000FF"/>
              </a:solidFill>
              <a:ea typeface="標楷體" pitchFamily="65" charset="-120"/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4315403" y="4923691"/>
            <a:ext cx="1048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0000FF"/>
                </a:solidFill>
                <a:ea typeface="標楷體" pitchFamily="65" charset="-120"/>
              </a:rPr>
              <a:t>Case 1</a:t>
            </a:r>
            <a:endParaRPr lang="zh-TW" altLang="en-US" b="1" dirty="0">
              <a:solidFill>
                <a:srgbClr val="0000FF"/>
              </a:solidFill>
              <a:ea typeface="標楷體" pitchFamily="65" charset="-12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8119391" y="4933265"/>
            <a:ext cx="1048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0000FF"/>
                </a:solidFill>
                <a:ea typeface="標楷體" pitchFamily="65" charset="-120"/>
              </a:rPr>
              <a:t>Case 2</a:t>
            </a:r>
            <a:endParaRPr lang="zh-TW" altLang="en-US" b="1" dirty="0">
              <a:solidFill>
                <a:srgbClr val="0000FF"/>
              </a:solidFill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073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矩形 61"/>
          <p:cNvSpPr/>
          <p:nvPr/>
        </p:nvSpPr>
        <p:spPr bwMode="auto">
          <a:xfrm>
            <a:off x="-36512" y="3924120"/>
            <a:ext cx="8496944" cy="2961264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37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83E64-6539-423F-B9EF-57C82B6F3887}" type="slidenum">
              <a:rPr lang="en-US" altLang="zh-TW"/>
              <a:pPr/>
              <a:t>22</a:t>
            </a:fld>
            <a:endParaRPr lang="en-US" altLang="zh-TW"/>
          </a:p>
        </p:txBody>
      </p:sp>
      <p:grpSp>
        <p:nvGrpSpPr>
          <p:cNvPr id="15362" name="Group 2"/>
          <p:cNvGrpSpPr>
            <a:grpSpLocks/>
          </p:cNvGrpSpPr>
          <p:nvPr/>
        </p:nvGrpSpPr>
        <p:grpSpPr bwMode="auto">
          <a:xfrm>
            <a:off x="488504" y="5493712"/>
            <a:ext cx="1066800" cy="381000"/>
            <a:chOff x="1104" y="2016"/>
            <a:chExt cx="672" cy="240"/>
          </a:xfrm>
        </p:grpSpPr>
        <p:sp>
          <p:nvSpPr>
            <p:cNvPr id="15363" name="Rectangle 3"/>
            <p:cNvSpPr>
              <a:spLocks noChangeArrowheads="1"/>
            </p:cNvSpPr>
            <p:nvPr/>
          </p:nvSpPr>
          <p:spPr bwMode="auto">
            <a:xfrm>
              <a:off x="1104" y="2016"/>
              <a:ext cx="67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15364" name="Line 4"/>
            <p:cNvSpPr>
              <a:spLocks noChangeShapeType="1"/>
            </p:cNvSpPr>
            <p:nvPr/>
          </p:nvSpPr>
          <p:spPr bwMode="auto">
            <a:xfrm>
              <a:off x="1536" y="201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</p:grp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6562081" y="5493712"/>
            <a:ext cx="1524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5372" name="Line 12"/>
          <p:cNvSpPr>
            <a:spLocks noChangeShapeType="1"/>
          </p:cNvSpPr>
          <p:nvPr/>
        </p:nvSpPr>
        <p:spPr bwMode="auto">
          <a:xfrm>
            <a:off x="7312968" y="549371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5373" name="Line 13"/>
          <p:cNvSpPr>
            <a:spLocks noChangeShapeType="1"/>
          </p:cNvSpPr>
          <p:nvPr/>
        </p:nvSpPr>
        <p:spPr bwMode="auto">
          <a:xfrm>
            <a:off x="107504" y="5036512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5374" name="Line 14"/>
          <p:cNvSpPr>
            <a:spLocks noChangeShapeType="1"/>
          </p:cNvSpPr>
          <p:nvPr/>
        </p:nvSpPr>
        <p:spPr bwMode="auto">
          <a:xfrm>
            <a:off x="107504" y="5569912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5375" name="Line 15"/>
          <p:cNvSpPr>
            <a:spLocks noChangeShapeType="1"/>
          </p:cNvSpPr>
          <p:nvPr/>
        </p:nvSpPr>
        <p:spPr bwMode="auto">
          <a:xfrm>
            <a:off x="1434654" y="5646112"/>
            <a:ext cx="466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5378" name="Text Box 18"/>
          <p:cNvSpPr txBox="1">
            <a:spLocks noChangeArrowheads="1"/>
          </p:cNvSpPr>
          <p:nvPr/>
        </p:nvSpPr>
        <p:spPr bwMode="auto">
          <a:xfrm>
            <a:off x="472629" y="5458787"/>
            <a:ext cx="113845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 bat    </a:t>
            </a:r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  <a:sym typeface="Wingdings" pitchFamily="2" charset="2"/>
              </a:rPr>
              <a:t></a:t>
            </a:r>
            <a:endParaRPr lang="en-US" altLang="zh-TW" b="1" dirty="0">
              <a:solidFill>
                <a:schemeClr val="tx1"/>
              </a:solidFill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5376" name="Line 16"/>
          <p:cNvSpPr>
            <a:spLocks noChangeShapeType="1"/>
          </p:cNvSpPr>
          <p:nvPr/>
        </p:nvSpPr>
        <p:spPr bwMode="auto">
          <a:xfrm>
            <a:off x="2784029" y="5687948"/>
            <a:ext cx="1009452" cy="9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grpSp>
        <p:nvGrpSpPr>
          <p:cNvPr id="15382" name="Group 22"/>
          <p:cNvGrpSpPr>
            <a:grpSpLocks/>
          </p:cNvGrpSpPr>
          <p:nvPr/>
        </p:nvGrpSpPr>
        <p:grpSpPr bwMode="auto">
          <a:xfrm>
            <a:off x="1869631" y="5457203"/>
            <a:ext cx="1103313" cy="461963"/>
            <a:chOff x="2198" y="1994"/>
            <a:chExt cx="695" cy="291"/>
          </a:xfrm>
        </p:grpSpPr>
        <p:grpSp>
          <p:nvGrpSpPr>
            <p:cNvPr id="15365" name="Group 5"/>
            <p:cNvGrpSpPr>
              <a:grpSpLocks/>
            </p:cNvGrpSpPr>
            <p:nvPr/>
          </p:nvGrpSpPr>
          <p:grpSpPr bwMode="auto">
            <a:xfrm>
              <a:off x="2208" y="2016"/>
              <a:ext cx="672" cy="240"/>
              <a:chOff x="1104" y="2016"/>
              <a:chExt cx="672" cy="240"/>
            </a:xfrm>
          </p:grpSpPr>
          <p:sp>
            <p:nvSpPr>
              <p:cNvPr id="15366" name="Rectangle 6"/>
              <p:cNvSpPr>
                <a:spLocks noChangeArrowheads="1"/>
              </p:cNvSpPr>
              <p:nvPr/>
            </p:nvSpPr>
            <p:spPr bwMode="auto">
              <a:xfrm>
                <a:off x="1104" y="2016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 b="1" dirty="0">
                  <a:latin typeface="Cambria" pitchFamily="18" charset="0"/>
                  <a:ea typeface="標楷體" pitchFamily="65" charset="-120"/>
                </a:endParaRPr>
              </a:p>
            </p:txBody>
          </p:sp>
          <p:sp>
            <p:nvSpPr>
              <p:cNvPr id="15367" name="Line 7"/>
              <p:cNvSpPr>
                <a:spLocks noChangeShapeType="1"/>
              </p:cNvSpPr>
              <p:nvPr/>
            </p:nvSpPr>
            <p:spPr bwMode="auto">
              <a:xfrm>
                <a:off x="1536" y="201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 b="1" dirty="0">
                  <a:latin typeface="Cambria" pitchFamily="18" charset="0"/>
                  <a:ea typeface="標楷體" pitchFamily="65" charset="-120"/>
                </a:endParaRPr>
              </a:p>
            </p:txBody>
          </p:sp>
        </p:grpSp>
        <p:sp>
          <p:nvSpPr>
            <p:cNvPr id="15379" name="Text Box 19"/>
            <p:cNvSpPr txBox="1">
              <a:spLocks noChangeArrowheads="1"/>
            </p:cNvSpPr>
            <p:nvPr/>
          </p:nvSpPr>
          <p:spPr bwMode="auto">
            <a:xfrm>
              <a:off x="2198" y="1994"/>
              <a:ext cx="69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b="1" dirty="0">
                  <a:solidFill>
                    <a:schemeClr val="tx1"/>
                  </a:solidFill>
                  <a:latin typeface="Cambria" pitchFamily="18" charset="0"/>
                  <a:ea typeface="標楷體" pitchFamily="65" charset="-120"/>
                </a:rPr>
                <a:t> cat    </a:t>
              </a:r>
              <a:r>
                <a:rPr lang="en-US" altLang="zh-TW" b="1" dirty="0">
                  <a:solidFill>
                    <a:schemeClr val="tx1"/>
                  </a:solidFill>
                  <a:latin typeface="Cambria" pitchFamily="18" charset="0"/>
                  <a:ea typeface="標楷體" pitchFamily="65" charset="-120"/>
                  <a:sym typeface="Wingdings" pitchFamily="2" charset="2"/>
                </a:rPr>
                <a:t></a:t>
              </a:r>
              <a:endPara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endParaRPr>
            </a:p>
          </p:txBody>
        </p:sp>
      </p:grpSp>
      <p:grpSp>
        <p:nvGrpSpPr>
          <p:cNvPr id="15383" name="Group 23"/>
          <p:cNvGrpSpPr>
            <a:grpSpLocks/>
          </p:cNvGrpSpPr>
          <p:nvPr/>
        </p:nvGrpSpPr>
        <p:grpSpPr bwMode="auto">
          <a:xfrm>
            <a:off x="5122218" y="5481015"/>
            <a:ext cx="1397000" cy="461963"/>
            <a:chOff x="3398" y="1994"/>
            <a:chExt cx="880" cy="291"/>
          </a:xfrm>
        </p:grpSpPr>
        <p:grpSp>
          <p:nvGrpSpPr>
            <p:cNvPr id="15368" name="Group 8"/>
            <p:cNvGrpSpPr>
              <a:grpSpLocks/>
            </p:cNvGrpSpPr>
            <p:nvPr/>
          </p:nvGrpSpPr>
          <p:grpSpPr bwMode="auto">
            <a:xfrm>
              <a:off x="3408" y="2016"/>
              <a:ext cx="672" cy="240"/>
              <a:chOff x="1104" y="2016"/>
              <a:chExt cx="672" cy="240"/>
            </a:xfrm>
          </p:grpSpPr>
          <p:sp>
            <p:nvSpPr>
              <p:cNvPr id="15369" name="Rectangle 9"/>
              <p:cNvSpPr>
                <a:spLocks noChangeArrowheads="1"/>
              </p:cNvSpPr>
              <p:nvPr/>
            </p:nvSpPr>
            <p:spPr bwMode="auto">
              <a:xfrm>
                <a:off x="1104" y="2016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 b="1" dirty="0">
                  <a:latin typeface="Cambria" pitchFamily="18" charset="0"/>
                  <a:ea typeface="標楷體" pitchFamily="65" charset="-120"/>
                </a:endParaRPr>
              </a:p>
            </p:txBody>
          </p:sp>
          <p:sp>
            <p:nvSpPr>
              <p:cNvPr id="15370" name="Line 10"/>
              <p:cNvSpPr>
                <a:spLocks noChangeShapeType="1"/>
              </p:cNvSpPr>
              <p:nvPr/>
            </p:nvSpPr>
            <p:spPr bwMode="auto">
              <a:xfrm>
                <a:off x="1536" y="201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 b="1" dirty="0">
                  <a:latin typeface="Cambria" pitchFamily="18" charset="0"/>
                  <a:ea typeface="標楷體" pitchFamily="65" charset="-120"/>
                </a:endParaRPr>
              </a:p>
            </p:txBody>
          </p:sp>
        </p:grpSp>
        <p:sp>
          <p:nvSpPr>
            <p:cNvPr id="15377" name="Line 17"/>
            <p:cNvSpPr>
              <a:spLocks noChangeShapeType="1"/>
            </p:cNvSpPr>
            <p:nvPr/>
          </p:nvSpPr>
          <p:spPr bwMode="auto">
            <a:xfrm>
              <a:off x="4032" y="2112"/>
              <a:ext cx="2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15380" name="Text Box 20"/>
            <p:cNvSpPr txBox="1">
              <a:spLocks noChangeArrowheads="1"/>
            </p:cNvSpPr>
            <p:nvPr/>
          </p:nvSpPr>
          <p:spPr bwMode="auto">
            <a:xfrm>
              <a:off x="3398" y="1994"/>
              <a:ext cx="68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b="1" dirty="0">
                  <a:solidFill>
                    <a:schemeClr val="tx1"/>
                  </a:solidFill>
                  <a:latin typeface="Cambria" pitchFamily="18" charset="0"/>
                  <a:ea typeface="標楷體" pitchFamily="65" charset="-120"/>
                </a:rPr>
                <a:t> sat    </a:t>
              </a:r>
              <a:r>
                <a:rPr lang="en-US" altLang="zh-TW" b="1" dirty="0">
                  <a:solidFill>
                    <a:schemeClr val="tx1"/>
                  </a:solidFill>
                  <a:latin typeface="Cambria" pitchFamily="18" charset="0"/>
                  <a:ea typeface="標楷體" pitchFamily="65" charset="-120"/>
                  <a:sym typeface="Wingdings" pitchFamily="2" charset="2"/>
                </a:rPr>
                <a:t></a:t>
              </a:r>
              <a:endPara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endParaRPr>
            </a:p>
          </p:txBody>
        </p:sp>
      </p:grpSp>
      <p:sp>
        <p:nvSpPr>
          <p:cNvPr id="15381" name="Text Box 21"/>
          <p:cNvSpPr txBox="1">
            <a:spLocks noChangeArrowheads="1"/>
          </p:cNvSpPr>
          <p:nvPr/>
        </p:nvSpPr>
        <p:spPr bwMode="auto">
          <a:xfrm>
            <a:off x="6527156" y="5458787"/>
            <a:ext cx="158549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 vat    </a:t>
            </a:r>
            <a:r>
              <a:rPr lang="en-US" altLang="zh-TW" sz="2000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NULL</a:t>
            </a:r>
          </a:p>
        </p:txBody>
      </p:sp>
      <p:grpSp>
        <p:nvGrpSpPr>
          <p:cNvPr id="15384" name="Group 24"/>
          <p:cNvGrpSpPr>
            <a:grpSpLocks/>
          </p:cNvGrpSpPr>
          <p:nvPr/>
        </p:nvGrpSpPr>
        <p:grpSpPr bwMode="auto">
          <a:xfrm>
            <a:off x="3777606" y="5452440"/>
            <a:ext cx="1397000" cy="461963"/>
            <a:chOff x="3398" y="1994"/>
            <a:chExt cx="880" cy="291"/>
          </a:xfrm>
        </p:grpSpPr>
        <p:grpSp>
          <p:nvGrpSpPr>
            <p:cNvPr id="15385" name="Group 25"/>
            <p:cNvGrpSpPr>
              <a:grpSpLocks/>
            </p:cNvGrpSpPr>
            <p:nvPr/>
          </p:nvGrpSpPr>
          <p:grpSpPr bwMode="auto">
            <a:xfrm>
              <a:off x="3408" y="2016"/>
              <a:ext cx="672" cy="240"/>
              <a:chOff x="1104" y="2016"/>
              <a:chExt cx="672" cy="240"/>
            </a:xfrm>
          </p:grpSpPr>
          <p:sp>
            <p:nvSpPr>
              <p:cNvPr id="15386" name="Rectangle 26"/>
              <p:cNvSpPr>
                <a:spLocks noChangeArrowheads="1"/>
              </p:cNvSpPr>
              <p:nvPr/>
            </p:nvSpPr>
            <p:spPr bwMode="auto">
              <a:xfrm>
                <a:off x="1104" y="2016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 b="1" dirty="0">
                  <a:latin typeface="Cambria" pitchFamily="18" charset="0"/>
                  <a:ea typeface="標楷體" pitchFamily="65" charset="-120"/>
                </a:endParaRPr>
              </a:p>
            </p:txBody>
          </p:sp>
          <p:sp>
            <p:nvSpPr>
              <p:cNvPr id="15387" name="Line 27"/>
              <p:cNvSpPr>
                <a:spLocks noChangeShapeType="1"/>
              </p:cNvSpPr>
              <p:nvPr/>
            </p:nvSpPr>
            <p:spPr bwMode="auto">
              <a:xfrm>
                <a:off x="1536" y="201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 b="1" dirty="0">
                  <a:latin typeface="Cambria" pitchFamily="18" charset="0"/>
                  <a:ea typeface="標楷體" pitchFamily="65" charset="-120"/>
                </a:endParaRPr>
              </a:p>
            </p:txBody>
          </p:sp>
        </p:grpSp>
        <p:sp>
          <p:nvSpPr>
            <p:cNvPr id="15388" name="Line 28"/>
            <p:cNvSpPr>
              <a:spLocks noChangeShapeType="1"/>
            </p:cNvSpPr>
            <p:nvPr/>
          </p:nvSpPr>
          <p:spPr bwMode="auto">
            <a:xfrm>
              <a:off x="4032" y="2112"/>
              <a:ext cx="2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15389" name="Text Box 29"/>
            <p:cNvSpPr txBox="1">
              <a:spLocks noChangeArrowheads="1"/>
            </p:cNvSpPr>
            <p:nvPr/>
          </p:nvSpPr>
          <p:spPr bwMode="auto">
            <a:xfrm>
              <a:off x="3398" y="1994"/>
              <a:ext cx="72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b="1" dirty="0">
                  <a:solidFill>
                    <a:schemeClr val="tx1"/>
                  </a:solidFill>
                  <a:latin typeface="Cambria" pitchFamily="18" charset="0"/>
                  <a:ea typeface="標楷體" pitchFamily="65" charset="-120"/>
                </a:rPr>
                <a:t> mat   </a:t>
              </a:r>
              <a:r>
                <a:rPr lang="en-US" altLang="zh-TW" b="1" dirty="0">
                  <a:solidFill>
                    <a:schemeClr val="tx1"/>
                  </a:solidFill>
                  <a:latin typeface="Cambria" pitchFamily="18" charset="0"/>
                  <a:ea typeface="標楷體" pitchFamily="65" charset="-120"/>
                  <a:sym typeface="Wingdings" pitchFamily="2" charset="2"/>
                </a:rPr>
                <a:t></a:t>
              </a:r>
              <a:endPara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endParaRPr>
            </a:p>
          </p:txBody>
        </p:sp>
      </p:grpSp>
      <p:sp>
        <p:nvSpPr>
          <p:cNvPr id="15391" name="Line 31"/>
          <p:cNvSpPr>
            <a:spLocks noChangeShapeType="1"/>
          </p:cNvSpPr>
          <p:nvPr/>
        </p:nvSpPr>
        <p:spPr bwMode="auto">
          <a:xfrm flipV="1">
            <a:off x="2736404" y="5196850"/>
            <a:ext cx="0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5392" name="Line 32"/>
          <p:cNvSpPr>
            <a:spLocks noChangeShapeType="1"/>
          </p:cNvSpPr>
          <p:nvPr/>
        </p:nvSpPr>
        <p:spPr bwMode="auto">
          <a:xfrm>
            <a:off x="2736404" y="5196850"/>
            <a:ext cx="261600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5393" name="Line 33"/>
          <p:cNvSpPr>
            <a:spLocks noChangeShapeType="1"/>
          </p:cNvSpPr>
          <p:nvPr/>
        </p:nvSpPr>
        <p:spPr bwMode="auto">
          <a:xfrm>
            <a:off x="5352406" y="5196850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5395" name="Rectangle 35"/>
          <p:cNvSpPr>
            <a:spLocks noChangeArrowheads="1"/>
          </p:cNvSpPr>
          <p:nvPr/>
        </p:nvSpPr>
        <p:spPr bwMode="auto">
          <a:xfrm>
            <a:off x="2587179" y="5503237"/>
            <a:ext cx="369888" cy="369888"/>
          </a:xfrm>
          <a:prstGeom prst="rect">
            <a:avLst/>
          </a:prstGeom>
          <a:solidFill>
            <a:srgbClr val="FF00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5396" name="Text Box 36"/>
          <p:cNvSpPr txBox="1">
            <a:spLocks noChangeArrowheads="1"/>
          </p:cNvSpPr>
          <p:nvPr/>
        </p:nvSpPr>
        <p:spPr bwMode="auto">
          <a:xfrm>
            <a:off x="3579572" y="6054387"/>
            <a:ext cx="154433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CC3300"/>
                </a:solidFill>
                <a:latin typeface="Cambria" pitchFamily="18" charset="0"/>
                <a:ea typeface="標楷體" pitchFamily="65" charset="-120"/>
              </a:rPr>
              <a:t>dangling</a:t>
            </a:r>
          </a:p>
          <a:p>
            <a:r>
              <a:rPr lang="en-US" altLang="zh-TW" b="1" dirty="0">
                <a:solidFill>
                  <a:srgbClr val="CC3300"/>
                </a:solidFill>
                <a:latin typeface="Cambria" pitchFamily="18" charset="0"/>
                <a:ea typeface="標楷體" pitchFamily="65" charset="-120"/>
              </a:rPr>
              <a:t>reference</a:t>
            </a:r>
          </a:p>
        </p:txBody>
      </p:sp>
      <p:grpSp>
        <p:nvGrpSpPr>
          <p:cNvPr id="38" name="Group 27"/>
          <p:cNvGrpSpPr>
            <a:grpSpLocks/>
          </p:cNvGrpSpPr>
          <p:nvPr/>
        </p:nvGrpSpPr>
        <p:grpSpPr bwMode="auto">
          <a:xfrm>
            <a:off x="609658" y="4080266"/>
            <a:ext cx="7427913" cy="884238"/>
            <a:chOff x="816" y="1728"/>
            <a:chExt cx="4679" cy="557"/>
          </a:xfrm>
        </p:grpSpPr>
        <p:grpSp>
          <p:nvGrpSpPr>
            <p:cNvPr id="39" name="Group 10"/>
            <p:cNvGrpSpPr>
              <a:grpSpLocks/>
            </p:cNvGrpSpPr>
            <p:nvPr/>
          </p:nvGrpSpPr>
          <p:grpSpPr bwMode="auto">
            <a:xfrm>
              <a:off x="3408" y="2016"/>
              <a:ext cx="672" cy="240"/>
              <a:chOff x="1104" y="2016"/>
              <a:chExt cx="672" cy="240"/>
            </a:xfrm>
          </p:grpSpPr>
          <p:sp>
            <p:nvSpPr>
              <p:cNvPr id="58" name="Rectangle 11"/>
              <p:cNvSpPr>
                <a:spLocks noChangeArrowheads="1"/>
              </p:cNvSpPr>
              <p:nvPr/>
            </p:nvSpPr>
            <p:spPr bwMode="auto">
              <a:xfrm>
                <a:off x="1104" y="2016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 b="1" dirty="0">
                  <a:latin typeface="Cambria" pitchFamily="18" charset="0"/>
                  <a:ea typeface="標楷體" pitchFamily="65" charset="-120"/>
                </a:endParaRPr>
              </a:p>
            </p:txBody>
          </p:sp>
          <p:sp>
            <p:nvSpPr>
              <p:cNvPr id="59" name="Line 12"/>
              <p:cNvSpPr>
                <a:spLocks noChangeShapeType="1"/>
              </p:cNvSpPr>
              <p:nvPr/>
            </p:nvSpPr>
            <p:spPr bwMode="auto">
              <a:xfrm>
                <a:off x="1536" y="201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 b="1" dirty="0">
                  <a:latin typeface="Cambria" pitchFamily="18" charset="0"/>
                  <a:ea typeface="標楷體" pitchFamily="65" charset="-120"/>
                </a:endParaRPr>
              </a:p>
            </p:txBody>
          </p:sp>
        </p:grpSp>
        <p:sp>
          <p:nvSpPr>
            <p:cNvPr id="40" name="Rectangle 14"/>
            <p:cNvSpPr>
              <a:spLocks noChangeArrowheads="1"/>
            </p:cNvSpPr>
            <p:nvPr/>
          </p:nvSpPr>
          <p:spPr bwMode="auto">
            <a:xfrm>
              <a:off x="4519" y="2016"/>
              <a:ext cx="96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41" name="Line 15"/>
            <p:cNvSpPr>
              <a:spLocks noChangeShapeType="1"/>
            </p:cNvSpPr>
            <p:nvPr/>
          </p:nvSpPr>
          <p:spPr bwMode="auto">
            <a:xfrm>
              <a:off x="4992" y="201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42" name="Line 19"/>
            <p:cNvSpPr>
              <a:spLocks noChangeShapeType="1"/>
            </p:cNvSpPr>
            <p:nvPr/>
          </p:nvSpPr>
          <p:spPr bwMode="auto">
            <a:xfrm>
              <a:off x="2832" y="211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43" name="Line 20"/>
            <p:cNvSpPr>
              <a:spLocks noChangeShapeType="1"/>
            </p:cNvSpPr>
            <p:nvPr/>
          </p:nvSpPr>
          <p:spPr bwMode="auto">
            <a:xfrm>
              <a:off x="4032" y="21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grpSp>
          <p:nvGrpSpPr>
            <p:cNvPr id="44" name="Group 26"/>
            <p:cNvGrpSpPr>
              <a:grpSpLocks/>
            </p:cNvGrpSpPr>
            <p:nvPr/>
          </p:nvGrpSpPr>
          <p:grpSpPr bwMode="auto">
            <a:xfrm>
              <a:off x="816" y="1728"/>
              <a:ext cx="2077" cy="557"/>
              <a:chOff x="816" y="1728"/>
              <a:chExt cx="2077" cy="557"/>
            </a:xfrm>
          </p:grpSpPr>
          <p:grpSp>
            <p:nvGrpSpPr>
              <p:cNvPr id="47" name="Group 6"/>
              <p:cNvGrpSpPr>
                <a:grpSpLocks/>
              </p:cNvGrpSpPr>
              <p:nvPr/>
            </p:nvGrpSpPr>
            <p:grpSpPr bwMode="auto">
              <a:xfrm>
                <a:off x="1056" y="2016"/>
                <a:ext cx="672" cy="240"/>
                <a:chOff x="1104" y="2016"/>
                <a:chExt cx="672" cy="240"/>
              </a:xfrm>
            </p:grpSpPr>
            <p:sp>
              <p:nvSpPr>
                <p:cNvPr id="56" name="Rectangle 4"/>
                <p:cNvSpPr>
                  <a:spLocks noChangeArrowheads="1"/>
                </p:cNvSpPr>
                <p:nvPr/>
              </p:nvSpPr>
              <p:spPr bwMode="auto">
                <a:xfrm>
                  <a:off x="1104" y="2016"/>
                  <a:ext cx="672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 b="1" dirty="0">
                    <a:latin typeface="Cambria" pitchFamily="18" charset="0"/>
                    <a:ea typeface="標楷體" pitchFamily="65" charset="-120"/>
                  </a:endParaRPr>
                </a:p>
              </p:txBody>
            </p:sp>
            <p:sp>
              <p:nvSpPr>
                <p:cNvPr id="57" name="Line 5"/>
                <p:cNvSpPr>
                  <a:spLocks noChangeShapeType="1"/>
                </p:cNvSpPr>
                <p:nvPr/>
              </p:nvSpPr>
              <p:spPr bwMode="auto">
                <a:xfrm>
                  <a:off x="1536" y="2016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 b="1" dirty="0">
                    <a:latin typeface="Cambria" pitchFamily="18" charset="0"/>
                    <a:ea typeface="標楷體" pitchFamily="65" charset="-120"/>
                  </a:endParaRPr>
                </a:p>
              </p:txBody>
            </p:sp>
          </p:grpSp>
          <p:grpSp>
            <p:nvGrpSpPr>
              <p:cNvPr id="48" name="Group 7"/>
              <p:cNvGrpSpPr>
                <a:grpSpLocks/>
              </p:cNvGrpSpPr>
              <p:nvPr/>
            </p:nvGrpSpPr>
            <p:grpSpPr bwMode="auto">
              <a:xfrm>
                <a:off x="2208" y="2016"/>
                <a:ext cx="672" cy="240"/>
                <a:chOff x="1104" y="2016"/>
                <a:chExt cx="672" cy="240"/>
              </a:xfrm>
            </p:grpSpPr>
            <p:sp>
              <p:nvSpPr>
                <p:cNvPr id="54" name="Rectangle 8"/>
                <p:cNvSpPr>
                  <a:spLocks noChangeArrowheads="1"/>
                </p:cNvSpPr>
                <p:nvPr/>
              </p:nvSpPr>
              <p:spPr bwMode="auto">
                <a:xfrm>
                  <a:off x="1104" y="2016"/>
                  <a:ext cx="672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 b="1" dirty="0">
                    <a:latin typeface="Cambria" pitchFamily="18" charset="0"/>
                    <a:ea typeface="標楷體" pitchFamily="65" charset="-120"/>
                  </a:endParaRPr>
                </a:p>
              </p:txBody>
            </p:sp>
            <p:sp>
              <p:nvSpPr>
                <p:cNvPr id="55" name="Line 9"/>
                <p:cNvSpPr>
                  <a:spLocks noChangeShapeType="1"/>
                </p:cNvSpPr>
                <p:nvPr/>
              </p:nvSpPr>
              <p:spPr bwMode="auto">
                <a:xfrm>
                  <a:off x="1536" y="2016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 b="1" dirty="0">
                    <a:latin typeface="Cambria" pitchFamily="18" charset="0"/>
                    <a:ea typeface="標楷體" pitchFamily="65" charset="-120"/>
                  </a:endParaRPr>
                </a:p>
              </p:txBody>
            </p:sp>
          </p:grpSp>
          <p:sp>
            <p:nvSpPr>
              <p:cNvPr id="49" name="Line 16"/>
              <p:cNvSpPr>
                <a:spLocks noChangeShapeType="1"/>
              </p:cNvSpPr>
              <p:nvPr/>
            </p:nvSpPr>
            <p:spPr bwMode="auto">
              <a:xfrm>
                <a:off x="816" y="1728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 b="1" dirty="0">
                  <a:latin typeface="Cambria" pitchFamily="18" charset="0"/>
                  <a:ea typeface="標楷體" pitchFamily="65" charset="-120"/>
                </a:endParaRPr>
              </a:p>
            </p:txBody>
          </p:sp>
          <p:sp>
            <p:nvSpPr>
              <p:cNvPr id="50" name="Line 17"/>
              <p:cNvSpPr>
                <a:spLocks noChangeShapeType="1"/>
              </p:cNvSpPr>
              <p:nvPr/>
            </p:nvSpPr>
            <p:spPr bwMode="auto">
              <a:xfrm>
                <a:off x="816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 b="1" dirty="0">
                  <a:latin typeface="Cambria" pitchFamily="18" charset="0"/>
                  <a:ea typeface="標楷體" pitchFamily="65" charset="-120"/>
                </a:endParaRPr>
              </a:p>
            </p:txBody>
          </p:sp>
          <p:sp>
            <p:nvSpPr>
              <p:cNvPr id="51" name="Line 18"/>
              <p:cNvSpPr>
                <a:spLocks noChangeShapeType="1"/>
              </p:cNvSpPr>
              <p:nvPr/>
            </p:nvSpPr>
            <p:spPr bwMode="auto">
              <a:xfrm>
                <a:off x="1680" y="2112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 b="1" dirty="0">
                  <a:latin typeface="Cambria" pitchFamily="18" charset="0"/>
                  <a:ea typeface="標楷體" pitchFamily="65" charset="-120"/>
                </a:endParaRPr>
              </a:p>
            </p:txBody>
          </p:sp>
          <p:sp>
            <p:nvSpPr>
              <p:cNvPr id="52" name="Text Box 21"/>
              <p:cNvSpPr txBox="1">
                <a:spLocks noChangeArrowheads="1"/>
              </p:cNvSpPr>
              <p:nvPr/>
            </p:nvSpPr>
            <p:spPr bwMode="auto">
              <a:xfrm>
                <a:off x="1046" y="1994"/>
                <a:ext cx="71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b="1" dirty="0">
                    <a:solidFill>
                      <a:schemeClr val="tx1"/>
                    </a:solidFill>
                    <a:latin typeface="Cambria" pitchFamily="18" charset="0"/>
                    <a:ea typeface="標楷體" pitchFamily="65" charset="-120"/>
                  </a:rPr>
                  <a:t> bat    </a:t>
                </a:r>
                <a:r>
                  <a:rPr lang="en-US" altLang="zh-TW" b="1" dirty="0">
                    <a:solidFill>
                      <a:schemeClr val="tx1"/>
                    </a:solidFill>
                    <a:latin typeface="Cambria" pitchFamily="18" charset="0"/>
                    <a:ea typeface="標楷體" pitchFamily="65" charset="-120"/>
                    <a:sym typeface="Wingdings" pitchFamily="2" charset="2"/>
                  </a:rPr>
                  <a:t></a:t>
                </a:r>
                <a:endParaRPr lang="en-US" altLang="zh-TW" b="1" dirty="0">
                  <a:solidFill>
                    <a:schemeClr val="tx1"/>
                  </a:solidFill>
                  <a:latin typeface="Cambria" pitchFamily="18" charset="0"/>
                  <a:ea typeface="標楷體" pitchFamily="65" charset="-120"/>
                </a:endParaRPr>
              </a:p>
            </p:txBody>
          </p:sp>
          <p:sp>
            <p:nvSpPr>
              <p:cNvPr id="53" name="Text Box 22"/>
              <p:cNvSpPr txBox="1">
                <a:spLocks noChangeArrowheads="1"/>
              </p:cNvSpPr>
              <p:nvPr/>
            </p:nvSpPr>
            <p:spPr bwMode="auto">
              <a:xfrm>
                <a:off x="2198" y="1994"/>
                <a:ext cx="695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b="1" dirty="0">
                    <a:solidFill>
                      <a:schemeClr val="tx1"/>
                    </a:solidFill>
                    <a:latin typeface="Cambria" pitchFamily="18" charset="0"/>
                    <a:ea typeface="標楷體" pitchFamily="65" charset="-120"/>
                  </a:rPr>
                  <a:t> cat    </a:t>
                </a:r>
                <a:r>
                  <a:rPr lang="en-US" altLang="zh-TW" b="1" dirty="0">
                    <a:solidFill>
                      <a:schemeClr val="tx1"/>
                    </a:solidFill>
                    <a:latin typeface="Cambria" pitchFamily="18" charset="0"/>
                    <a:ea typeface="標楷體" pitchFamily="65" charset="-120"/>
                    <a:sym typeface="Wingdings" pitchFamily="2" charset="2"/>
                  </a:rPr>
                  <a:t></a:t>
                </a:r>
                <a:endParaRPr lang="en-US" altLang="zh-TW" b="1" dirty="0">
                  <a:solidFill>
                    <a:schemeClr val="tx1"/>
                  </a:solidFill>
                  <a:latin typeface="Cambria" pitchFamily="18" charset="0"/>
                  <a:ea typeface="標楷體" pitchFamily="65" charset="-120"/>
                </a:endParaRPr>
              </a:p>
            </p:txBody>
          </p:sp>
        </p:grpSp>
        <p:sp>
          <p:nvSpPr>
            <p:cNvPr id="45" name="Text Box 23"/>
            <p:cNvSpPr txBox="1">
              <a:spLocks noChangeArrowheads="1"/>
            </p:cNvSpPr>
            <p:nvPr/>
          </p:nvSpPr>
          <p:spPr bwMode="auto">
            <a:xfrm>
              <a:off x="3398" y="1994"/>
              <a:ext cx="68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b="1" dirty="0">
                  <a:solidFill>
                    <a:schemeClr val="tx1"/>
                  </a:solidFill>
                  <a:latin typeface="Cambria" pitchFamily="18" charset="0"/>
                  <a:ea typeface="標楷體" pitchFamily="65" charset="-120"/>
                </a:rPr>
                <a:t> sat    </a:t>
              </a:r>
              <a:r>
                <a:rPr lang="en-US" altLang="zh-TW" b="1" dirty="0">
                  <a:solidFill>
                    <a:schemeClr val="tx1"/>
                  </a:solidFill>
                  <a:latin typeface="Cambria" pitchFamily="18" charset="0"/>
                  <a:ea typeface="標楷體" pitchFamily="65" charset="-120"/>
                  <a:sym typeface="Wingdings" pitchFamily="2" charset="2"/>
                </a:rPr>
                <a:t></a:t>
              </a:r>
              <a:endPara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46" name="Text Box 24"/>
            <p:cNvSpPr txBox="1">
              <a:spLocks noChangeArrowheads="1"/>
            </p:cNvSpPr>
            <p:nvPr/>
          </p:nvSpPr>
          <p:spPr bwMode="auto">
            <a:xfrm>
              <a:off x="4454" y="1994"/>
              <a:ext cx="104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b="1" dirty="0">
                  <a:solidFill>
                    <a:schemeClr val="tx1"/>
                  </a:solidFill>
                  <a:latin typeface="Cambria" pitchFamily="18" charset="0"/>
                  <a:ea typeface="標楷體" pitchFamily="65" charset="-120"/>
                </a:rPr>
                <a:t> vat     </a:t>
              </a:r>
              <a:r>
                <a:rPr lang="en-US" altLang="zh-TW" sz="2000" b="1" dirty="0">
                  <a:solidFill>
                    <a:schemeClr val="tx1"/>
                  </a:solidFill>
                  <a:latin typeface="Cambria" pitchFamily="18" charset="0"/>
                  <a:ea typeface="標楷體" pitchFamily="65" charset="-120"/>
                </a:rPr>
                <a:t>NULL</a:t>
              </a:r>
            </a:p>
          </p:txBody>
        </p:sp>
      </p:grpSp>
      <p:sp>
        <p:nvSpPr>
          <p:cNvPr id="61" name="乘號 60"/>
          <p:cNvSpPr/>
          <p:nvPr/>
        </p:nvSpPr>
        <p:spPr bwMode="auto">
          <a:xfrm>
            <a:off x="3059832" y="5489387"/>
            <a:ext cx="520501" cy="415925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63" name="Line 27"/>
          <p:cNvSpPr>
            <a:spLocks noChangeShapeType="1"/>
          </p:cNvSpPr>
          <p:nvPr/>
        </p:nvSpPr>
        <p:spPr bwMode="auto">
          <a:xfrm>
            <a:off x="2355751" y="5172243"/>
            <a:ext cx="0" cy="298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64" name="Line 30"/>
          <p:cNvSpPr>
            <a:spLocks noChangeShapeType="1"/>
          </p:cNvSpPr>
          <p:nvPr/>
        </p:nvSpPr>
        <p:spPr bwMode="auto">
          <a:xfrm>
            <a:off x="4044248" y="5161778"/>
            <a:ext cx="0" cy="28286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65" name="Text Box 42"/>
          <p:cNvSpPr txBox="1">
            <a:spLocks noChangeArrowheads="1"/>
          </p:cNvSpPr>
          <p:nvPr/>
        </p:nvSpPr>
        <p:spPr bwMode="auto">
          <a:xfrm>
            <a:off x="321626" y="3884384"/>
            <a:ext cx="80182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sz="2000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          </a:t>
            </a:r>
            <a:r>
              <a:rPr lang="en-US" altLang="zh-TW" sz="2000" dirty="0">
                <a:solidFill>
                  <a:srgbClr val="FF0000"/>
                </a:solidFill>
                <a:latin typeface="Cambria" pitchFamily="18" charset="0"/>
                <a:ea typeface="標楷體" pitchFamily="65" charset="-120"/>
              </a:rPr>
              <a:t> </a:t>
            </a:r>
            <a:endParaRPr lang="en-US" altLang="zh-TW" sz="2000" b="1" dirty="0">
              <a:solidFill>
                <a:srgbClr val="FF0000"/>
              </a:solidFill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66" name="Text Box 42"/>
          <p:cNvSpPr txBox="1">
            <a:spLocks noChangeArrowheads="1"/>
          </p:cNvSpPr>
          <p:nvPr/>
        </p:nvSpPr>
        <p:spPr bwMode="auto">
          <a:xfrm>
            <a:off x="350152" y="3884384"/>
            <a:ext cx="55015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sz="2000" b="1" dirty="0" err="1" smtClean="0">
                <a:solidFill>
                  <a:srgbClr val="FF0000"/>
                </a:solidFill>
                <a:latin typeface="Cambria" pitchFamily="18" charset="0"/>
                <a:ea typeface="標楷體" pitchFamily="65" charset="-120"/>
              </a:rPr>
              <a:t>ptr</a:t>
            </a:r>
            <a:endParaRPr lang="en-US" altLang="zh-TW" sz="2000" b="1" dirty="0">
              <a:solidFill>
                <a:srgbClr val="FF0000"/>
              </a:solidFill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46104" y="4841547"/>
            <a:ext cx="8574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Cambria" pitchFamily="18" charset="0"/>
                <a:ea typeface="標楷體" pitchFamily="65" charset="-120"/>
              </a:rPr>
              <a:t>trail 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3632518" y="4820488"/>
            <a:ext cx="8931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Cambria" pitchFamily="18" charset="0"/>
                <a:ea typeface="標楷體" pitchFamily="65" charset="-120"/>
              </a:rPr>
              <a:t>node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76256" cy="39118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2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1428924" y="543471"/>
            <a:ext cx="6248400" cy="76944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9pPr>
          </a:lstStyle>
          <a:p>
            <a:pPr algn="ctr"/>
            <a:r>
              <a:rPr lang="en-US" altLang="zh-TW" sz="4400" b="1" u="sng" dirty="0">
                <a:solidFill>
                  <a:srgbClr val="FF0000"/>
                </a:solidFill>
                <a:latin typeface="Cambria" pitchFamily="18" charset="0"/>
                <a:ea typeface="新細明體" pitchFamily="18" charset="-120"/>
              </a:rPr>
              <a:t>Deleting</a:t>
            </a:r>
            <a:r>
              <a:rPr lang="en-US" altLang="zh-TW" sz="4400" b="1" dirty="0">
                <a:solidFill>
                  <a:srgbClr val="660066"/>
                </a:solidFill>
                <a:latin typeface="Cambria" pitchFamily="18" charset="0"/>
                <a:ea typeface="新細明體" pitchFamily="18" charset="-120"/>
              </a:rPr>
              <a:t> a node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899592" y="1700808"/>
            <a:ext cx="7488832" cy="421352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marL="274638" indent="-274638" algn="just" eaLnBrk="0" hangingPunct="0">
              <a:lnSpc>
                <a:spcPts val="3600"/>
              </a:lnSpc>
              <a:buFont typeface="Wingdings" pitchFamily="2" charset="2"/>
              <a:buChar char="n"/>
            </a:pPr>
            <a:r>
              <a:rPr lang="en-US" altLang="zh-TW" sz="2800" b="1" dirty="0">
                <a:latin typeface="Cambria" pitchFamily="18" charset="0"/>
              </a:rPr>
              <a:t>Before deleting a node in a linked list, we apply the search algorithm. </a:t>
            </a:r>
          </a:p>
          <a:p>
            <a:pPr marL="274638" indent="-274638" algn="just" eaLnBrk="0" hangingPunct="0">
              <a:lnSpc>
                <a:spcPts val="3600"/>
              </a:lnSpc>
              <a:buFont typeface="Wingdings" pitchFamily="2" charset="2"/>
              <a:buChar char="n"/>
            </a:pPr>
            <a:r>
              <a:rPr lang="en-US" altLang="zh-TW" sz="2800" b="1" dirty="0">
                <a:latin typeface="Cambria" pitchFamily="18" charset="0"/>
              </a:rPr>
              <a:t>If the flag returned from the search algorithm is true (the node is found), we can delete the node from the linked list. </a:t>
            </a:r>
          </a:p>
          <a:p>
            <a:pPr marL="274638" indent="-274638" algn="just" eaLnBrk="0" hangingPunct="0">
              <a:lnSpc>
                <a:spcPts val="3600"/>
              </a:lnSpc>
              <a:buFont typeface="Wingdings" pitchFamily="2" charset="2"/>
              <a:buChar char="n"/>
            </a:pPr>
            <a:r>
              <a:rPr lang="en-US" altLang="zh-TW" sz="2800" b="1" dirty="0">
                <a:latin typeface="Cambria" pitchFamily="18" charset="0"/>
              </a:rPr>
              <a:t>However, deletion is simpler than insertion: we have only two cases:</a:t>
            </a:r>
          </a:p>
          <a:p>
            <a:pPr marL="531813" lvl="1" algn="just" eaLnBrk="0" hangingPunct="0">
              <a:lnSpc>
                <a:spcPts val="3600"/>
              </a:lnSpc>
              <a:buFont typeface="Wingdings" pitchFamily="2" charset="2"/>
              <a:buChar char="n"/>
            </a:pPr>
            <a:r>
              <a:rPr lang="en-US" altLang="zh-TW" sz="2800" b="1" dirty="0">
                <a:latin typeface="Cambria" pitchFamily="18" charset="0"/>
              </a:rPr>
              <a:t>Deleting </a:t>
            </a:r>
            <a:r>
              <a:rPr lang="en-US" altLang="zh-TW" sz="2800" b="1" u="sng" dirty="0">
                <a:solidFill>
                  <a:srgbClr val="FF0000"/>
                </a:solidFill>
                <a:latin typeface="Cambria" pitchFamily="18" charset="0"/>
              </a:rPr>
              <a:t>the first node.</a:t>
            </a:r>
          </a:p>
          <a:p>
            <a:pPr marL="531813" lvl="1" algn="just" eaLnBrk="0" hangingPunct="0">
              <a:lnSpc>
                <a:spcPts val="3600"/>
              </a:lnSpc>
              <a:buFont typeface="Wingdings" pitchFamily="2" charset="2"/>
              <a:buChar char="n"/>
            </a:pPr>
            <a:r>
              <a:rPr lang="en-US" altLang="zh-TW" sz="2800" b="1" dirty="0">
                <a:latin typeface="Cambria" pitchFamily="18" charset="0"/>
              </a:rPr>
              <a:t>Deleting </a:t>
            </a:r>
            <a:r>
              <a:rPr lang="en-US" altLang="zh-TW" sz="2800" b="1" u="sng" dirty="0">
                <a:solidFill>
                  <a:srgbClr val="FF0000"/>
                </a:solidFill>
                <a:latin typeface="Cambria" pitchFamily="18" charset="0"/>
              </a:rPr>
              <a:t>any other node.</a:t>
            </a:r>
          </a:p>
        </p:txBody>
      </p:sp>
    </p:spTree>
    <p:extLst>
      <p:ext uri="{BB962C8B-B14F-4D97-AF65-F5344CB8AC3E}">
        <p14:creationId xmlns:p14="http://schemas.microsoft.com/office/powerpoint/2010/main" val="273795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2051050" y="404813"/>
            <a:ext cx="4833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9pPr>
          </a:lstStyle>
          <a:p>
            <a:pPr lvl="1">
              <a:buFont typeface="Wingdings" pitchFamily="2" charset="2"/>
              <a:buChar char="n"/>
            </a:pPr>
            <a:r>
              <a:rPr lang="en-US" altLang="zh-TW" b="1"/>
              <a:t>Deleting </a:t>
            </a:r>
            <a:r>
              <a:rPr lang="en-US" altLang="zh-TW" b="1" u="sng">
                <a:solidFill>
                  <a:srgbClr val="FF0000"/>
                </a:solidFill>
              </a:rPr>
              <a:t>the first node.</a:t>
            </a:r>
            <a:endParaRPr lang="en-US" altLang="zh-TW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00150"/>
            <a:ext cx="9144000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467544" y="1199163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latin typeface="Courier New" pitchFamily="49" charset="0"/>
                <a:cs typeface="Courier New" pitchFamily="49" charset="0"/>
              </a:rPr>
              <a:t>temp=list;</a:t>
            </a:r>
            <a:endParaRPr lang="zh-TW" alt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1187624" y="2924944"/>
            <a:ext cx="360040" cy="36004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" name="橢圓 2"/>
          <p:cNvSpPr/>
          <p:nvPr/>
        </p:nvSpPr>
        <p:spPr bwMode="auto">
          <a:xfrm>
            <a:off x="1310458" y="3068960"/>
            <a:ext cx="93190" cy="108012"/>
          </a:xfrm>
          <a:prstGeom prst="ellips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5" name="直線單箭頭接點 4"/>
          <p:cNvCxnSpPr/>
          <p:nvPr/>
        </p:nvCxnSpPr>
        <p:spPr bwMode="auto">
          <a:xfrm flipV="1">
            <a:off x="1403648" y="2420888"/>
            <a:ext cx="406635" cy="64807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文字方塊 9"/>
          <p:cNvSpPr txBox="1"/>
          <p:nvPr/>
        </p:nvSpPr>
        <p:spPr>
          <a:xfrm>
            <a:off x="1088497" y="3301829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temp</a:t>
            </a:r>
            <a:endParaRPr lang="zh-TW" altLang="en-US" sz="1600" b="1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683568" y="16288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list</a:t>
            </a:r>
            <a:endParaRPr lang="zh-TW" altLang="en-US" sz="1800" b="1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5220072" y="16288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list</a:t>
            </a:r>
            <a:endParaRPr lang="zh-TW" altLang="en-US" sz="1800" b="1" dirty="0"/>
          </a:p>
        </p:txBody>
      </p:sp>
      <p:sp>
        <p:nvSpPr>
          <p:cNvPr id="17" name="矩形 16"/>
          <p:cNvSpPr/>
          <p:nvPr/>
        </p:nvSpPr>
        <p:spPr bwMode="auto">
          <a:xfrm>
            <a:off x="5893557" y="2924944"/>
            <a:ext cx="360040" cy="36004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8" name="橢圓 17"/>
          <p:cNvSpPr/>
          <p:nvPr/>
        </p:nvSpPr>
        <p:spPr bwMode="auto">
          <a:xfrm>
            <a:off x="6016391" y="3068960"/>
            <a:ext cx="93190" cy="108012"/>
          </a:xfrm>
          <a:prstGeom prst="ellips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9" name="直線單箭頭接點 18"/>
          <p:cNvCxnSpPr/>
          <p:nvPr/>
        </p:nvCxnSpPr>
        <p:spPr bwMode="auto">
          <a:xfrm flipV="1">
            <a:off x="6109581" y="2420888"/>
            <a:ext cx="406635" cy="64807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文字方塊 19"/>
          <p:cNvSpPr txBox="1"/>
          <p:nvPr/>
        </p:nvSpPr>
        <p:spPr>
          <a:xfrm>
            <a:off x="5794430" y="3301829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temp</a:t>
            </a:r>
            <a:endParaRPr lang="zh-TW" altLang="en-US" sz="1600" b="1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5025230" y="1196752"/>
            <a:ext cx="3640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latin typeface="Courier New" pitchFamily="49" charset="0"/>
                <a:cs typeface="Courier New" pitchFamily="49" charset="0"/>
              </a:rPr>
              <a:t>list=</a:t>
            </a:r>
            <a:r>
              <a:rPr lang="en-US" altLang="zh-TW" sz="1600" b="1" dirty="0" err="1" smtClean="0">
                <a:latin typeface="Courier New" pitchFamily="49" charset="0"/>
                <a:cs typeface="Courier New" pitchFamily="49" charset="0"/>
              </a:rPr>
              <a:t>list→link</a:t>
            </a:r>
            <a:r>
              <a:rPr lang="en-US" altLang="zh-TW" sz="1600" b="1" dirty="0" smtClean="0">
                <a:latin typeface="Courier New" pitchFamily="49" charset="0"/>
                <a:cs typeface="Courier New" pitchFamily="49" charset="0"/>
              </a:rPr>
              <a:t>;  free(temp);</a:t>
            </a:r>
            <a:endParaRPr lang="zh-TW" altLang="en-US" sz="16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35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62100"/>
            <a:ext cx="91440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891" name="Text Box 4"/>
          <p:cNvSpPr txBox="1">
            <a:spLocks noChangeArrowheads="1"/>
          </p:cNvSpPr>
          <p:nvPr/>
        </p:nvSpPr>
        <p:spPr bwMode="auto">
          <a:xfrm>
            <a:off x="1908175" y="620713"/>
            <a:ext cx="5110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9pPr>
          </a:lstStyle>
          <a:p>
            <a:pPr lvl="1">
              <a:buFont typeface="Wingdings" pitchFamily="2" charset="2"/>
              <a:buChar char="n"/>
            </a:pPr>
            <a:r>
              <a:rPr lang="en-US" altLang="zh-TW" b="1" dirty="0"/>
              <a:t>Deleting </a:t>
            </a:r>
            <a:r>
              <a:rPr lang="en-US" altLang="zh-TW" b="1" u="sng" dirty="0">
                <a:solidFill>
                  <a:srgbClr val="FF0000"/>
                </a:solidFill>
              </a:rPr>
              <a:t>any other </a:t>
            </a:r>
            <a:r>
              <a:rPr lang="en-US" altLang="zh-TW" b="1" u="sng" dirty="0" smtClean="0">
                <a:solidFill>
                  <a:srgbClr val="FF0000"/>
                </a:solidFill>
              </a:rPr>
              <a:t>node</a:t>
            </a:r>
            <a:endParaRPr lang="en-US" altLang="zh-TW" dirty="0"/>
          </a:p>
        </p:txBody>
      </p:sp>
      <p:sp>
        <p:nvSpPr>
          <p:cNvPr id="37892" name="Rectangle 6"/>
          <p:cNvSpPr>
            <a:spLocks noChangeArrowheads="1"/>
          </p:cNvSpPr>
          <p:nvPr/>
        </p:nvSpPr>
        <p:spPr bwMode="auto">
          <a:xfrm>
            <a:off x="3851275" y="4221907"/>
            <a:ext cx="1081088" cy="3603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893" name="Rectangle 7"/>
          <p:cNvSpPr>
            <a:spLocks noChangeArrowheads="1"/>
          </p:cNvSpPr>
          <p:nvPr/>
        </p:nvSpPr>
        <p:spPr bwMode="auto">
          <a:xfrm>
            <a:off x="3492500" y="4077444"/>
            <a:ext cx="287338" cy="6477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894" name="Line 8"/>
          <p:cNvSpPr>
            <a:spLocks noChangeShapeType="1"/>
          </p:cNvSpPr>
          <p:nvPr/>
        </p:nvSpPr>
        <p:spPr bwMode="auto">
          <a:xfrm>
            <a:off x="3275856" y="4365104"/>
            <a:ext cx="574675" cy="0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7895" name="Rectangle 9"/>
          <p:cNvSpPr>
            <a:spLocks noChangeArrowheads="1"/>
          </p:cNvSpPr>
          <p:nvPr/>
        </p:nvSpPr>
        <p:spPr bwMode="auto">
          <a:xfrm>
            <a:off x="3492500" y="3861544"/>
            <a:ext cx="1727200" cy="2889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896" name="Rectangle 10"/>
          <p:cNvSpPr>
            <a:spLocks noChangeArrowheads="1"/>
          </p:cNvSpPr>
          <p:nvPr/>
        </p:nvSpPr>
        <p:spPr bwMode="auto">
          <a:xfrm>
            <a:off x="5003800" y="4006007"/>
            <a:ext cx="431800" cy="7191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897" name="Line 11"/>
          <p:cNvSpPr>
            <a:spLocks noChangeShapeType="1"/>
          </p:cNvSpPr>
          <p:nvPr/>
        </p:nvSpPr>
        <p:spPr bwMode="auto">
          <a:xfrm>
            <a:off x="4787900" y="4366369"/>
            <a:ext cx="431800" cy="0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7898" name="Line 12"/>
          <p:cNvSpPr>
            <a:spLocks noChangeShapeType="1"/>
          </p:cNvSpPr>
          <p:nvPr/>
        </p:nvSpPr>
        <p:spPr bwMode="auto">
          <a:xfrm flipV="1">
            <a:off x="5219700" y="3934569"/>
            <a:ext cx="0" cy="431800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7899" name="Line 14"/>
          <p:cNvSpPr>
            <a:spLocks noChangeShapeType="1"/>
          </p:cNvSpPr>
          <p:nvPr/>
        </p:nvSpPr>
        <p:spPr bwMode="auto">
          <a:xfrm>
            <a:off x="6588125" y="3934569"/>
            <a:ext cx="0" cy="358775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7900" name="Line 15"/>
          <p:cNvSpPr>
            <a:spLocks noChangeShapeType="1"/>
          </p:cNvSpPr>
          <p:nvPr/>
        </p:nvSpPr>
        <p:spPr bwMode="auto">
          <a:xfrm>
            <a:off x="6588125" y="4293344"/>
            <a:ext cx="431800" cy="0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7901" name="Rectangle 16"/>
          <p:cNvSpPr>
            <a:spLocks noChangeArrowheads="1"/>
          </p:cNvSpPr>
          <p:nvPr/>
        </p:nvSpPr>
        <p:spPr bwMode="auto">
          <a:xfrm>
            <a:off x="5435600" y="3934569"/>
            <a:ext cx="1008063" cy="2159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902" name="Line 13"/>
          <p:cNvSpPr>
            <a:spLocks noChangeShapeType="1"/>
          </p:cNvSpPr>
          <p:nvPr/>
        </p:nvSpPr>
        <p:spPr bwMode="auto">
          <a:xfrm>
            <a:off x="5219700" y="3934569"/>
            <a:ext cx="1368425" cy="0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7903" name="Rectangle 17"/>
          <p:cNvSpPr>
            <a:spLocks noChangeArrowheads="1"/>
          </p:cNvSpPr>
          <p:nvPr/>
        </p:nvSpPr>
        <p:spPr bwMode="auto">
          <a:xfrm>
            <a:off x="2339975" y="3934569"/>
            <a:ext cx="1152525" cy="2159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4644008" y="1556792"/>
            <a:ext cx="40110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err="1" smtClean="0">
                <a:latin typeface="Courier New" pitchFamily="49" charset="0"/>
                <a:cs typeface="Courier New" pitchFamily="49" charset="0"/>
              </a:rPr>
              <a:t>pre→link</a:t>
            </a:r>
            <a:r>
              <a:rPr lang="en-US" altLang="zh-TW" sz="1600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TW" sz="1600" b="1" dirty="0" err="1" smtClean="0">
                <a:latin typeface="Courier New" pitchFamily="49" charset="0"/>
                <a:cs typeface="Courier New" pitchFamily="49" charset="0"/>
              </a:rPr>
              <a:t>cur→link</a:t>
            </a:r>
            <a:r>
              <a:rPr lang="en-US" altLang="zh-TW" sz="1600" b="1" dirty="0" smtClean="0">
                <a:latin typeface="Courier New" pitchFamily="49" charset="0"/>
                <a:cs typeface="Courier New" pitchFamily="49" charset="0"/>
              </a:rPr>
              <a:t>;  free(cur);</a:t>
            </a:r>
            <a:endParaRPr lang="zh-TW" altLang="en-US" sz="16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37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0" y="4725144"/>
            <a:ext cx="9144000" cy="155679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2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8388424" y="6309320"/>
            <a:ext cx="587375" cy="488950"/>
          </a:xfrm>
        </p:spPr>
        <p:txBody>
          <a:bodyPr/>
          <a:lstStyle/>
          <a:p>
            <a:fld id="{003A8CE8-D938-4826-BB3F-1BAB3499F115}" type="slidenum">
              <a:rPr lang="en-US" altLang="zh-TW"/>
              <a:pPr/>
              <a:t>26</a:t>
            </a:fld>
            <a:endParaRPr lang="en-US" altLang="zh-TW"/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1255713" y="-27384"/>
            <a:ext cx="7489825" cy="1103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defTabSz="762000"/>
            <a:r>
              <a:rPr lang="en-US" altLang="zh-TW" sz="4400" b="1" dirty="0" smtClean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Represent Polynomials</a:t>
            </a:r>
            <a:endParaRPr lang="en-US" altLang="zh-TW" sz="4400" b="1" dirty="0">
              <a:solidFill>
                <a:schemeClr val="tx1"/>
              </a:solidFill>
              <a:latin typeface="Cambria" pitchFamily="18" charset="0"/>
              <a:ea typeface="標楷體" pitchFamily="65" charset="-120"/>
            </a:endParaRPr>
          </a:p>
        </p:txBody>
      </p:sp>
      <p:graphicFrame>
        <p:nvGraphicFramePr>
          <p:cNvPr id="59397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4765229"/>
              </p:ext>
            </p:extLst>
          </p:nvPr>
        </p:nvGraphicFramePr>
        <p:xfrm>
          <a:off x="798513" y="1075928"/>
          <a:ext cx="7947025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1" name="方程式" r:id="rId3" imgW="1790640" imgH="203040" progId="Equation.2">
                  <p:embed/>
                </p:oleObj>
              </mc:Choice>
              <mc:Fallback>
                <p:oleObj name="方程式" r:id="rId3" imgW="1790640" imgH="203040" progId="Equation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513" y="1075928"/>
                        <a:ext cx="7947025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9398" name="Group 6"/>
          <p:cNvGrpSpPr>
            <a:grpSpLocks/>
          </p:cNvGrpSpPr>
          <p:nvPr/>
        </p:nvGrpSpPr>
        <p:grpSpPr bwMode="auto">
          <a:xfrm>
            <a:off x="1763688" y="5013176"/>
            <a:ext cx="5927725" cy="514350"/>
            <a:chOff x="880" y="3240"/>
            <a:chExt cx="2748" cy="336"/>
          </a:xfrm>
        </p:grpSpPr>
        <p:sp>
          <p:nvSpPr>
            <p:cNvPr id="59399" name="Rectangle 7"/>
            <p:cNvSpPr>
              <a:spLocks noChangeArrowheads="1"/>
            </p:cNvSpPr>
            <p:nvPr/>
          </p:nvSpPr>
          <p:spPr bwMode="auto">
            <a:xfrm>
              <a:off x="880" y="3244"/>
              <a:ext cx="2748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59400" name="Line 8"/>
            <p:cNvSpPr>
              <a:spLocks noChangeShapeType="1"/>
            </p:cNvSpPr>
            <p:nvPr/>
          </p:nvSpPr>
          <p:spPr bwMode="auto">
            <a:xfrm>
              <a:off x="1760" y="3240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59401" name="Line 9"/>
            <p:cNvSpPr>
              <a:spLocks noChangeShapeType="1"/>
            </p:cNvSpPr>
            <p:nvPr/>
          </p:nvSpPr>
          <p:spPr bwMode="auto">
            <a:xfrm>
              <a:off x="2696" y="3240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59402" name="Rectangle 10"/>
            <p:cNvSpPr>
              <a:spLocks noChangeArrowheads="1"/>
            </p:cNvSpPr>
            <p:nvPr/>
          </p:nvSpPr>
          <p:spPr bwMode="auto">
            <a:xfrm>
              <a:off x="1093" y="3272"/>
              <a:ext cx="2233" cy="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US" altLang="zh-TW" b="1" dirty="0" err="1">
                  <a:solidFill>
                    <a:schemeClr val="tx1"/>
                  </a:solidFill>
                  <a:latin typeface="Cambria" pitchFamily="18" charset="0"/>
                  <a:ea typeface="標楷體" pitchFamily="65" charset="-120"/>
                </a:rPr>
                <a:t>coef</a:t>
              </a:r>
              <a:r>
                <a:rPr lang="en-US" altLang="zh-TW" b="1" dirty="0">
                  <a:solidFill>
                    <a:schemeClr val="tx1"/>
                  </a:solidFill>
                  <a:latin typeface="Cambria" pitchFamily="18" charset="0"/>
                  <a:ea typeface="標楷體" pitchFamily="65" charset="-120"/>
                </a:rPr>
                <a:t>                   </a:t>
              </a:r>
              <a:r>
                <a:rPr lang="en-US" altLang="zh-TW" b="1" dirty="0" err="1">
                  <a:solidFill>
                    <a:schemeClr val="tx1"/>
                  </a:solidFill>
                  <a:latin typeface="Cambria" pitchFamily="18" charset="0"/>
                  <a:ea typeface="標楷體" pitchFamily="65" charset="-120"/>
                </a:rPr>
                <a:t>expon</a:t>
              </a:r>
              <a:r>
                <a:rPr lang="en-US" altLang="zh-TW" b="1" dirty="0">
                  <a:solidFill>
                    <a:schemeClr val="tx1"/>
                  </a:solidFill>
                  <a:latin typeface="Cambria" pitchFamily="18" charset="0"/>
                  <a:ea typeface="標楷體" pitchFamily="65" charset="-120"/>
                </a:rPr>
                <a:t>                    link</a:t>
              </a:r>
            </a:p>
          </p:txBody>
        </p:sp>
      </p:grpSp>
      <p:pic>
        <p:nvPicPr>
          <p:cNvPr id="7515" name="Picture 137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44824"/>
            <a:ext cx="9067162" cy="27363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810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 bwMode="auto">
          <a:xfrm>
            <a:off x="1046052" y="4692089"/>
            <a:ext cx="7702412" cy="1185183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1046052" y="2636912"/>
            <a:ext cx="7558396" cy="1185183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44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5D76D-907E-41AB-BAFC-FAA957EE13AA}" type="slidenum">
              <a:rPr lang="en-US" altLang="zh-TW"/>
              <a:pPr/>
              <a:t>27</a:t>
            </a:fld>
            <a:endParaRPr lang="en-US" altLang="zh-TW"/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1166812" y="476672"/>
            <a:ext cx="736562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defTabSz="762000"/>
            <a:r>
              <a:rPr lang="en-US" altLang="zh-TW" sz="4400" b="1" dirty="0" smtClean="0">
                <a:latin typeface="Cambria" pitchFamily="18" charset="0"/>
                <a:ea typeface="標楷體" pitchFamily="65" charset="-120"/>
              </a:rPr>
              <a:t>Adding Two Polynomials</a:t>
            </a:r>
            <a:endParaRPr lang="en-US" altLang="zh-TW" sz="4400" b="1" dirty="0">
              <a:solidFill>
                <a:schemeClr val="tx1"/>
              </a:solidFill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773238" y="3030538"/>
            <a:ext cx="1070806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3     14</a:t>
            </a:r>
          </a:p>
        </p:txBody>
      </p:sp>
      <p:grpSp>
        <p:nvGrpSpPr>
          <p:cNvPr id="60421" name="Group 5"/>
          <p:cNvGrpSpPr>
            <a:grpSpLocks/>
          </p:cNvGrpSpPr>
          <p:nvPr/>
        </p:nvGrpSpPr>
        <p:grpSpPr bwMode="auto">
          <a:xfrm>
            <a:off x="1733550" y="2994025"/>
            <a:ext cx="6256338" cy="481013"/>
            <a:chOff x="1108" y="1886"/>
            <a:chExt cx="3941" cy="303"/>
          </a:xfrm>
        </p:grpSpPr>
        <p:sp>
          <p:nvSpPr>
            <p:cNvPr id="60422" name="Rectangle 6"/>
            <p:cNvSpPr>
              <a:spLocks noChangeArrowheads="1"/>
            </p:cNvSpPr>
            <p:nvPr/>
          </p:nvSpPr>
          <p:spPr bwMode="auto">
            <a:xfrm>
              <a:off x="1108" y="1894"/>
              <a:ext cx="1073" cy="28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60423" name="Line 7"/>
            <p:cNvSpPr>
              <a:spLocks noChangeShapeType="1"/>
            </p:cNvSpPr>
            <p:nvPr/>
          </p:nvSpPr>
          <p:spPr bwMode="auto">
            <a:xfrm>
              <a:off x="1446" y="1890"/>
              <a:ext cx="0" cy="2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60424" name="Line 8"/>
            <p:cNvSpPr>
              <a:spLocks noChangeShapeType="1"/>
            </p:cNvSpPr>
            <p:nvPr/>
          </p:nvSpPr>
          <p:spPr bwMode="auto">
            <a:xfrm>
              <a:off x="1820" y="1889"/>
              <a:ext cx="0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60425" name="Rectangle 9"/>
            <p:cNvSpPr>
              <a:spLocks noChangeArrowheads="1"/>
            </p:cNvSpPr>
            <p:nvPr/>
          </p:nvSpPr>
          <p:spPr bwMode="auto">
            <a:xfrm>
              <a:off x="2553" y="1891"/>
              <a:ext cx="1073" cy="28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60426" name="Line 10"/>
            <p:cNvSpPr>
              <a:spLocks noChangeShapeType="1"/>
            </p:cNvSpPr>
            <p:nvPr/>
          </p:nvSpPr>
          <p:spPr bwMode="auto">
            <a:xfrm>
              <a:off x="2891" y="1887"/>
              <a:ext cx="0" cy="2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60427" name="Line 11"/>
            <p:cNvSpPr>
              <a:spLocks noChangeShapeType="1"/>
            </p:cNvSpPr>
            <p:nvPr/>
          </p:nvSpPr>
          <p:spPr bwMode="auto">
            <a:xfrm>
              <a:off x="3265" y="1886"/>
              <a:ext cx="0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60428" name="Rectangle 12"/>
            <p:cNvSpPr>
              <a:spLocks noChangeArrowheads="1"/>
            </p:cNvSpPr>
            <p:nvPr/>
          </p:nvSpPr>
          <p:spPr bwMode="auto">
            <a:xfrm>
              <a:off x="3976" y="1892"/>
              <a:ext cx="1073" cy="28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60429" name="Line 13"/>
            <p:cNvSpPr>
              <a:spLocks noChangeShapeType="1"/>
            </p:cNvSpPr>
            <p:nvPr/>
          </p:nvSpPr>
          <p:spPr bwMode="auto">
            <a:xfrm>
              <a:off x="4314" y="1888"/>
              <a:ext cx="0" cy="2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60430" name="Line 14"/>
            <p:cNvSpPr>
              <a:spLocks noChangeShapeType="1"/>
            </p:cNvSpPr>
            <p:nvPr/>
          </p:nvSpPr>
          <p:spPr bwMode="auto">
            <a:xfrm>
              <a:off x="4688" y="1887"/>
              <a:ext cx="0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</p:grpSp>
      <p:sp>
        <p:nvSpPr>
          <p:cNvPr id="60431" name="Line 15"/>
          <p:cNvSpPr>
            <a:spLocks noChangeShapeType="1"/>
          </p:cNvSpPr>
          <p:nvPr/>
        </p:nvSpPr>
        <p:spPr bwMode="auto">
          <a:xfrm>
            <a:off x="3222625" y="3238500"/>
            <a:ext cx="788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60432" name="Line 16"/>
          <p:cNvSpPr>
            <a:spLocks noChangeShapeType="1"/>
          </p:cNvSpPr>
          <p:nvPr/>
        </p:nvSpPr>
        <p:spPr bwMode="auto">
          <a:xfrm>
            <a:off x="5454650" y="3235325"/>
            <a:ext cx="787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60438" name="Rectangle 22"/>
          <p:cNvSpPr>
            <a:spLocks noChangeArrowheads="1"/>
          </p:cNvSpPr>
          <p:nvPr/>
        </p:nvSpPr>
        <p:spPr bwMode="auto">
          <a:xfrm>
            <a:off x="4119563" y="3041650"/>
            <a:ext cx="888064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2     8</a:t>
            </a:r>
          </a:p>
        </p:txBody>
      </p:sp>
      <p:sp>
        <p:nvSpPr>
          <p:cNvPr id="60439" name="Rectangle 23"/>
          <p:cNvSpPr>
            <a:spLocks noChangeArrowheads="1"/>
          </p:cNvSpPr>
          <p:nvPr/>
        </p:nvSpPr>
        <p:spPr bwMode="auto">
          <a:xfrm>
            <a:off x="6376988" y="3028950"/>
            <a:ext cx="888064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1     0</a:t>
            </a:r>
          </a:p>
        </p:txBody>
      </p:sp>
      <p:sp>
        <p:nvSpPr>
          <p:cNvPr id="60440" name="Line 24"/>
          <p:cNvSpPr>
            <a:spLocks noChangeShapeType="1"/>
          </p:cNvSpPr>
          <p:nvPr/>
        </p:nvSpPr>
        <p:spPr bwMode="auto">
          <a:xfrm>
            <a:off x="1222375" y="3227388"/>
            <a:ext cx="4905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60441" name="Rectangle 25"/>
          <p:cNvSpPr>
            <a:spLocks noChangeArrowheads="1"/>
          </p:cNvSpPr>
          <p:nvPr/>
        </p:nvSpPr>
        <p:spPr bwMode="auto">
          <a:xfrm>
            <a:off x="1190625" y="2757488"/>
            <a:ext cx="351058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a</a:t>
            </a:r>
          </a:p>
        </p:txBody>
      </p:sp>
      <p:sp>
        <p:nvSpPr>
          <p:cNvPr id="60442" name="Rectangle 26"/>
          <p:cNvSpPr>
            <a:spLocks noChangeArrowheads="1"/>
          </p:cNvSpPr>
          <p:nvPr/>
        </p:nvSpPr>
        <p:spPr bwMode="auto">
          <a:xfrm>
            <a:off x="1824038" y="5051425"/>
            <a:ext cx="1070806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8     14</a:t>
            </a:r>
          </a:p>
        </p:txBody>
      </p:sp>
      <p:grpSp>
        <p:nvGrpSpPr>
          <p:cNvPr id="60443" name="Group 27"/>
          <p:cNvGrpSpPr>
            <a:grpSpLocks/>
          </p:cNvGrpSpPr>
          <p:nvPr/>
        </p:nvGrpSpPr>
        <p:grpSpPr bwMode="auto">
          <a:xfrm>
            <a:off x="1782763" y="5019675"/>
            <a:ext cx="1703387" cy="476250"/>
            <a:chOff x="1139" y="3162"/>
            <a:chExt cx="1073" cy="300"/>
          </a:xfrm>
        </p:grpSpPr>
        <p:sp>
          <p:nvSpPr>
            <p:cNvPr id="60444" name="Rectangle 28"/>
            <p:cNvSpPr>
              <a:spLocks noChangeArrowheads="1"/>
            </p:cNvSpPr>
            <p:nvPr/>
          </p:nvSpPr>
          <p:spPr bwMode="auto">
            <a:xfrm>
              <a:off x="1139" y="3167"/>
              <a:ext cx="1073" cy="28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60445" name="Line 29"/>
            <p:cNvSpPr>
              <a:spLocks noChangeShapeType="1"/>
            </p:cNvSpPr>
            <p:nvPr/>
          </p:nvSpPr>
          <p:spPr bwMode="auto">
            <a:xfrm>
              <a:off x="1478" y="3163"/>
              <a:ext cx="0" cy="2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60446" name="Line 30"/>
            <p:cNvSpPr>
              <a:spLocks noChangeShapeType="1"/>
            </p:cNvSpPr>
            <p:nvPr/>
          </p:nvSpPr>
          <p:spPr bwMode="auto">
            <a:xfrm>
              <a:off x="1851" y="3162"/>
              <a:ext cx="0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</p:grpSp>
      <p:grpSp>
        <p:nvGrpSpPr>
          <p:cNvPr id="60447" name="Group 31"/>
          <p:cNvGrpSpPr>
            <a:grpSpLocks/>
          </p:cNvGrpSpPr>
          <p:nvPr/>
        </p:nvGrpSpPr>
        <p:grpSpPr bwMode="auto">
          <a:xfrm>
            <a:off x="4076700" y="5014913"/>
            <a:ext cx="1704975" cy="476250"/>
            <a:chOff x="2584" y="3159"/>
            <a:chExt cx="1074" cy="300"/>
          </a:xfrm>
        </p:grpSpPr>
        <p:sp>
          <p:nvSpPr>
            <p:cNvPr id="60448" name="Rectangle 32"/>
            <p:cNvSpPr>
              <a:spLocks noChangeArrowheads="1"/>
            </p:cNvSpPr>
            <p:nvPr/>
          </p:nvSpPr>
          <p:spPr bwMode="auto">
            <a:xfrm>
              <a:off x="2584" y="3164"/>
              <a:ext cx="1074" cy="28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60449" name="Line 33"/>
            <p:cNvSpPr>
              <a:spLocks noChangeShapeType="1"/>
            </p:cNvSpPr>
            <p:nvPr/>
          </p:nvSpPr>
          <p:spPr bwMode="auto">
            <a:xfrm>
              <a:off x="2923" y="3160"/>
              <a:ext cx="0" cy="2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60450" name="Line 34"/>
            <p:cNvSpPr>
              <a:spLocks noChangeShapeType="1"/>
            </p:cNvSpPr>
            <p:nvPr/>
          </p:nvSpPr>
          <p:spPr bwMode="auto">
            <a:xfrm>
              <a:off x="3297" y="3159"/>
              <a:ext cx="0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</p:grpSp>
      <p:grpSp>
        <p:nvGrpSpPr>
          <p:cNvPr id="60451" name="Group 35"/>
          <p:cNvGrpSpPr>
            <a:grpSpLocks/>
          </p:cNvGrpSpPr>
          <p:nvPr/>
        </p:nvGrpSpPr>
        <p:grpSpPr bwMode="auto">
          <a:xfrm>
            <a:off x="6335713" y="5016500"/>
            <a:ext cx="1703387" cy="476250"/>
            <a:chOff x="4007" y="3160"/>
            <a:chExt cx="1073" cy="300"/>
          </a:xfrm>
        </p:grpSpPr>
        <p:sp>
          <p:nvSpPr>
            <p:cNvPr id="60452" name="Rectangle 36"/>
            <p:cNvSpPr>
              <a:spLocks noChangeArrowheads="1"/>
            </p:cNvSpPr>
            <p:nvPr/>
          </p:nvSpPr>
          <p:spPr bwMode="auto">
            <a:xfrm>
              <a:off x="4007" y="3165"/>
              <a:ext cx="1073" cy="28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60453" name="Line 37"/>
            <p:cNvSpPr>
              <a:spLocks noChangeShapeType="1"/>
            </p:cNvSpPr>
            <p:nvPr/>
          </p:nvSpPr>
          <p:spPr bwMode="auto">
            <a:xfrm>
              <a:off x="4345" y="3161"/>
              <a:ext cx="0" cy="2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60454" name="Line 38"/>
            <p:cNvSpPr>
              <a:spLocks noChangeShapeType="1"/>
            </p:cNvSpPr>
            <p:nvPr/>
          </p:nvSpPr>
          <p:spPr bwMode="auto">
            <a:xfrm>
              <a:off x="4719" y="3160"/>
              <a:ext cx="0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</p:grpSp>
      <p:sp>
        <p:nvSpPr>
          <p:cNvPr id="60455" name="Line 39"/>
          <p:cNvSpPr>
            <a:spLocks noChangeShapeType="1"/>
          </p:cNvSpPr>
          <p:nvPr/>
        </p:nvSpPr>
        <p:spPr bwMode="auto">
          <a:xfrm>
            <a:off x="3273425" y="5259388"/>
            <a:ext cx="787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60456" name="Line 40"/>
          <p:cNvSpPr>
            <a:spLocks noChangeShapeType="1"/>
          </p:cNvSpPr>
          <p:nvPr/>
        </p:nvSpPr>
        <p:spPr bwMode="auto">
          <a:xfrm>
            <a:off x="5503863" y="5256213"/>
            <a:ext cx="787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60462" name="Rectangle 46"/>
          <p:cNvSpPr>
            <a:spLocks noChangeArrowheads="1"/>
          </p:cNvSpPr>
          <p:nvPr/>
        </p:nvSpPr>
        <p:spPr bwMode="auto">
          <a:xfrm>
            <a:off x="4168775" y="5062538"/>
            <a:ext cx="97302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-3  10</a:t>
            </a:r>
          </a:p>
        </p:txBody>
      </p:sp>
      <p:sp>
        <p:nvSpPr>
          <p:cNvPr id="60463" name="Rectangle 47"/>
          <p:cNvSpPr>
            <a:spLocks noChangeArrowheads="1"/>
          </p:cNvSpPr>
          <p:nvPr/>
        </p:nvSpPr>
        <p:spPr bwMode="auto">
          <a:xfrm>
            <a:off x="6350000" y="5073650"/>
            <a:ext cx="1003480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10    6</a:t>
            </a:r>
          </a:p>
        </p:txBody>
      </p:sp>
      <p:sp>
        <p:nvSpPr>
          <p:cNvPr id="60464" name="Line 48"/>
          <p:cNvSpPr>
            <a:spLocks noChangeShapeType="1"/>
          </p:cNvSpPr>
          <p:nvPr/>
        </p:nvSpPr>
        <p:spPr bwMode="auto">
          <a:xfrm>
            <a:off x="1273175" y="5248275"/>
            <a:ext cx="4905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60465" name="Rectangle 49"/>
          <p:cNvSpPr>
            <a:spLocks noChangeArrowheads="1"/>
          </p:cNvSpPr>
          <p:nvPr/>
        </p:nvSpPr>
        <p:spPr bwMode="auto">
          <a:xfrm>
            <a:off x="1239838" y="4814888"/>
            <a:ext cx="36869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b</a:t>
            </a:r>
          </a:p>
        </p:txBody>
      </p:sp>
      <p:graphicFrame>
        <p:nvGraphicFramePr>
          <p:cNvPr id="60466" name="Object 50"/>
          <p:cNvGraphicFramePr>
            <a:graphicFrameLocks/>
          </p:cNvGraphicFramePr>
          <p:nvPr/>
        </p:nvGraphicFramePr>
        <p:xfrm>
          <a:off x="1216025" y="1981200"/>
          <a:ext cx="3711575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6" name="方程式" r:id="rId3" imgW="901440" imgH="164880" progId="Equation.2">
                  <p:embed/>
                </p:oleObj>
              </mc:Choice>
              <mc:Fallback>
                <p:oleObj name="方程式" r:id="rId3" imgW="901440" imgH="164880" progId="Equation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6025" y="1981200"/>
                        <a:ext cx="3711575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67" name="Object 51"/>
          <p:cNvGraphicFramePr>
            <a:graphicFrameLocks/>
          </p:cNvGraphicFramePr>
          <p:nvPr/>
        </p:nvGraphicFramePr>
        <p:xfrm>
          <a:off x="1268413" y="4149725"/>
          <a:ext cx="4230687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7" name="方程式" r:id="rId5" imgW="1091880" imgH="164880" progId="Equation.2">
                  <p:embed/>
                </p:oleObj>
              </mc:Choice>
              <mc:Fallback>
                <p:oleObj name="方程式" r:id="rId5" imgW="1091880" imgH="164880" progId="Equation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8413" y="4149725"/>
                        <a:ext cx="4230687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Line 41"/>
          <p:cNvSpPr>
            <a:spLocks noChangeShapeType="1"/>
          </p:cNvSpPr>
          <p:nvPr/>
        </p:nvSpPr>
        <p:spPr bwMode="auto">
          <a:xfrm>
            <a:off x="7656140" y="3230439"/>
            <a:ext cx="6969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48" name="Line 42"/>
          <p:cNvSpPr>
            <a:spLocks noChangeShapeType="1"/>
          </p:cNvSpPr>
          <p:nvPr/>
        </p:nvSpPr>
        <p:spPr bwMode="auto">
          <a:xfrm>
            <a:off x="8365752" y="3212976"/>
            <a:ext cx="0" cy="306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49" name="Line 43"/>
          <p:cNvSpPr>
            <a:spLocks noChangeShapeType="1"/>
          </p:cNvSpPr>
          <p:nvPr/>
        </p:nvSpPr>
        <p:spPr bwMode="auto">
          <a:xfrm>
            <a:off x="8183190" y="3528889"/>
            <a:ext cx="349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50" name="Line 44"/>
          <p:cNvSpPr>
            <a:spLocks noChangeShapeType="1"/>
          </p:cNvSpPr>
          <p:nvPr/>
        </p:nvSpPr>
        <p:spPr bwMode="auto">
          <a:xfrm>
            <a:off x="8275265" y="3576514"/>
            <a:ext cx="1730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51" name="Line 45"/>
          <p:cNvSpPr>
            <a:spLocks noChangeShapeType="1"/>
          </p:cNvSpPr>
          <p:nvPr/>
        </p:nvSpPr>
        <p:spPr bwMode="auto">
          <a:xfrm>
            <a:off x="8353052" y="3624139"/>
            <a:ext cx="49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52" name="Line 41"/>
          <p:cNvSpPr>
            <a:spLocks noChangeShapeType="1"/>
          </p:cNvSpPr>
          <p:nvPr/>
        </p:nvSpPr>
        <p:spPr bwMode="auto">
          <a:xfrm>
            <a:off x="7728148" y="5267548"/>
            <a:ext cx="6969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53" name="Line 42"/>
          <p:cNvSpPr>
            <a:spLocks noChangeShapeType="1"/>
          </p:cNvSpPr>
          <p:nvPr/>
        </p:nvSpPr>
        <p:spPr bwMode="auto">
          <a:xfrm>
            <a:off x="8437760" y="5250085"/>
            <a:ext cx="0" cy="306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54" name="Line 43"/>
          <p:cNvSpPr>
            <a:spLocks noChangeShapeType="1"/>
          </p:cNvSpPr>
          <p:nvPr/>
        </p:nvSpPr>
        <p:spPr bwMode="auto">
          <a:xfrm>
            <a:off x="8255198" y="5565998"/>
            <a:ext cx="349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55" name="Line 44"/>
          <p:cNvSpPr>
            <a:spLocks noChangeShapeType="1"/>
          </p:cNvSpPr>
          <p:nvPr/>
        </p:nvSpPr>
        <p:spPr bwMode="auto">
          <a:xfrm>
            <a:off x="8347273" y="5613623"/>
            <a:ext cx="1730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56" name="Line 45"/>
          <p:cNvSpPr>
            <a:spLocks noChangeShapeType="1"/>
          </p:cNvSpPr>
          <p:nvPr/>
        </p:nvSpPr>
        <p:spPr bwMode="auto">
          <a:xfrm>
            <a:off x="8425060" y="5661248"/>
            <a:ext cx="49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8499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0" y="4130493"/>
            <a:ext cx="9143999" cy="2727507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5515F-7A31-4FC9-B927-7DBD6D426D91}" type="slidenum">
              <a:rPr lang="en-US" altLang="zh-TW"/>
              <a:pPr/>
              <a:t>28</a:t>
            </a:fld>
            <a:endParaRPr lang="en-US" altLang="zh-TW"/>
          </a:p>
        </p:txBody>
      </p:sp>
      <p:sp>
        <p:nvSpPr>
          <p:cNvPr id="3" name="文字方塊 2"/>
          <p:cNvSpPr txBox="1"/>
          <p:nvPr/>
        </p:nvSpPr>
        <p:spPr>
          <a:xfrm>
            <a:off x="539552" y="4130493"/>
            <a:ext cx="8967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Cambria" pitchFamily="18" charset="0"/>
                <a:ea typeface="標楷體" pitchFamily="65" charset="-120"/>
              </a:rPr>
              <a:t>front</a:t>
            </a:r>
          </a:p>
          <a:p>
            <a:r>
              <a:rPr lang="en-US" altLang="zh-TW" b="1" dirty="0" smtClean="0">
                <a:solidFill>
                  <a:srgbClr val="FF0000"/>
                </a:solidFill>
                <a:latin typeface="Cambria" pitchFamily="18" charset="0"/>
                <a:ea typeface="標楷體" pitchFamily="65" charset="-120"/>
              </a:rPr>
              <a:t>rear</a:t>
            </a:r>
            <a:endParaRPr lang="zh-TW" altLang="en-US" b="1" dirty="0">
              <a:solidFill>
                <a:srgbClr val="FF0000"/>
              </a:solidFill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1410197" y="5115821"/>
            <a:ext cx="1070806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3     14</a:t>
            </a:r>
          </a:p>
        </p:txBody>
      </p:sp>
      <p:grpSp>
        <p:nvGrpSpPr>
          <p:cNvPr id="14" name="Group 5"/>
          <p:cNvGrpSpPr>
            <a:grpSpLocks/>
          </p:cNvGrpSpPr>
          <p:nvPr/>
        </p:nvGrpSpPr>
        <p:grpSpPr bwMode="auto">
          <a:xfrm>
            <a:off x="1370509" y="5079308"/>
            <a:ext cx="6256338" cy="481013"/>
            <a:chOff x="1108" y="1886"/>
            <a:chExt cx="3941" cy="303"/>
          </a:xfrm>
        </p:grpSpPr>
        <p:sp>
          <p:nvSpPr>
            <p:cNvPr id="15" name="Rectangle 6"/>
            <p:cNvSpPr>
              <a:spLocks noChangeArrowheads="1"/>
            </p:cNvSpPr>
            <p:nvPr/>
          </p:nvSpPr>
          <p:spPr bwMode="auto">
            <a:xfrm>
              <a:off x="1108" y="1894"/>
              <a:ext cx="1073" cy="28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16" name="Line 7"/>
            <p:cNvSpPr>
              <a:spLocks noChangeShapeType="1"/>
            </p:cNvSpPr>
            <p:nvPr/>
          </p:nvSpPr>
          <p:spPr bwMode="auto">
            <a:xfrm>
              <a:off x="1446" y="1890"/>
              <a:ext cx="0" cy="2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17" name="Line 8"/>
            <p:cNvSpPr>
              <a:spLocks noChangeShapeType="1"/>
            </p:cNvSpPr>
            <p:nvPr/>
          </p:nvSpPr>
          <p:spPr bwMode="auto">
            <a:xfrm>
              <a:off x="1820" y="1889"/>
              <a:ext cx="0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18" name="Rectangle 9"/>
            <p:cNvSpPr>
              <a:spLocks noChangeArrowheads="1"/>
            </p:cNvSpPr>
            <p:nvPr/>
          </p:nvSpPr>
          <p:spPr bwMode="auto">
            <a:xfrm>
              <a:off x="2553" y="1891"/>
              <a:ext cx="1073" cy="28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19" name="Line 10"/>
            <p:cNvSpPr>
              <a:spLocks noChangeShapeType="1"/>
            </p:cNvSpPr>
            <p:nvPr/>
          </p:nvSpPr>
          <p:spPr bwMode="auto">
            <a:xfrm>
              <a:off x="2891" y="1887"/>
              <a:ext cx="0" cy="2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20" name="Line 11"/>
            <p:cNvSpPr>
              <a:spLocks noChangeShapeType="1"/>
            </p:cNvSpPr>
            <p:nvPr/>
          </p:nvSpPr>
          <p:spPr bwMode="auto">
            <a:xfrm>
              <a:off x="3265" y="1886"/>
              <a:ext cx="0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21" name="Rectangle 12"/>
            <p:cNvSpPr>
              <a:spLocks noChangeArrowheads="1"/>
            </p:cNvSpPr>
            <p:nvPr/>
          </p:nvSpPr>
          <p:spPr bwMode="auto">
            <a:xfrm>
              <a:off x="3976" y="1892"/>
              <a:ext cx="1073" cy="28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4314" y="1888"/>
              <a:ext cx="0" cy="2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23" name="Line 14"/>
            <p:cNvSpPr>
              <a:spLocks noChangeShapeType="1"/>
            </p:cNvSpPr>
            <p:nvPr/>
          </p:nvSpPr>
          <p:spPr bwMode="auto">
            <a:xfrm>
              <a:off x="4688" y="1887"/>
              <a:ext cx="0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</p:grpSp>
      <p:sp>
        <p:nvSpPr>
          <p:cNvPr id="24" name="Line 15"/>
          <p:cNvSpPr>
            <a:spLocks noChangeShapeType="1"/>
          </p:cNvSpPr>
          <p:nvPr/>
        </p:nvSpPr>
        <p:spPr bwMode="auto">
          <a:xfrm>
            <a:off x="2859584" y="5323783"/>
            <a:ext cx="788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25" name="Line 16"/>
          <p:cNvSpPr>
            <a:spLocks noChangeShapeType="1"/>
          </p:cNvSpPr>
          <p:nvPr/>
        </p:nvSpPr>
        <p:spPr bwMode="auto">
          <a:xfrm>
            <a:off x="5091609" y="5320608"/>
            <a:ext cx="787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3756522" y="5126933"/>
            <a:ext cx="888064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2     8</a:t>
            </a:r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6013947" y="5114233"/>
            <a:ext cx="888064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1     0</a:t>
            </a:r>
          </a:p>
        </p:txBody>
      </p:sp>
      <p:sp>
        <p:nvSpPr>
          <p:cNvPr id="28" name="Line 24"/>
          <p:cNvSpPr>
            <a:spLocks noChangeShapeType="1"/>
          </p:cNvSpPr>
          <p:nvPr/>
        </p:nvSpPr>
        <p:spPr bwMode="auto">
          <a:xfrm>
            <a:off x="859334" y="5312671"/>
            <a:ext cx="4905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827584" y="4910909"/>
            <a:ext cx="351058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a</a:t>
            </a:r>
          </a:p>
        </p:txBody>
      </p:sp>
      <p:sp>
        <p:nvSpPr>
          <p:cNvPr id="31" name="Rectangle 26"/>
          <p:cNvSpPr>
            <a:spLocks noChangeArrowheads="1"/>
          </p:cNvSpPr>
          <p:nvPr/>
        </p:nvSpPr>
        <p:spPr bwMode="auto">
          <a:xfrm>
            <a:off x="1411784" y="5951206"/>
            <a:ext cx="1070806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8     14</a:t>
            </a:r>
          </a:p>
        </p:txBody>
      </p:sp>
      <p:grpSp>
        <p:nvGrpSpPr>
          <p:cNvPr id="32" name="Group 27"/>
          <p:cNvGrpSpPr>
            <a:grpSpLocks/>
          </p:cNvGrpSpPr>
          <p:nvPr/>
        </p:nvGrpSpPr>
        <p:grpSpPr bwMode="auto">
          <a:xfrm>
            <a:off x="1370509" y="5919456"/>
            <a:ext cx="1703387" cy="476250"/>
            <a:chOff x="1139" y="3162"/>
            <a:chExt cx="1073" cy="300"/>
          </a:xfrm>
        </p:grpSpPr>
        <p:sp>
          <p:nvSpPr>
            <p:cNvPr id="33" name="Rectangle 28"/>
            <p:cNvSpPr>
              <a:spLocks noChangeArrowheads="1"/>
            </p:cNvSpPr>
            <p:nvPr/>
          </p:nvSpPr>
          <p:spPr bwMode="auto">
            <a:xfrm>
              <a:off x="1139" y="3167"/>
              <a:ext cx="1073" cy="28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34" name="Line 29"/>
            <p:cNvSpPr>
              <a:spLocks noChangeShapeType="1"/>
            </p:cNvSpPr>
            <p:nvPr/>
          </p:nvSpPr>
          <p:spPr bwMode="auto">
            <a:xfrm>
              <a:off x="1478" y="3163"/>
              <a:ext cx="0" cy="2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35" name="Line 30"/>
            <p:cNvSpPr>
              <a:spLocks noChangeShapeType="1"/>
            </p:cNvSpPr>
            <p:nvPr/>
          </p:nvSpPr>
          <p:spPr bwMode="auto">
            <a:xfrm>
              <a:off x="1851" y="3162"/>
              <a:ext cx="0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</p:grpSp>
      <p:grpSp>
        <p:nvGrpSpPr>
          <p:cNvPr id="36" name="Group 31"/>
          <p:cNvGrpSpPr>
            <a:grpSpLocks/>
          </p:cNvGrpSpPr>
          <p:nvPr/>
        </p:nvGrpSpPr>
        <p:grpSpPr bwMode="auto">
          <a:xfrm>
            <a:off x="3664446" y="5914694"/>
            <a:ext cx="1704975" cy="476250"/>
            <a:chOff x="2584" y="3159"/>
            <a:chExt cx="1074" cy="300"/>
          </a:xfrm>
        </p:grpSpPr>
        <p:sp>
          <p:nvSpPr>
            <p:cNvPr id="37" name="Rectangle 32"/>
            <p:cNvSpPr>
              <a:spLocks noChangeArrowheads="1"/>
            </p:cNvSpPr>
            <p:nvPr/>
          </p:nvSpPr>
          <p:spPr bwMode="auto">
            <a:xfrm>
              <a:off x="2584" y="3164"/>
              <a:ext cx="1074" cy="28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38" name="Line 33"/>
            <p:cNvSpPr>
              <a:spLocks noChangeShapeType="1"/>
            </p:cNvSpPr>
            <p:nvPr/>
          </p:nvSpPr>
          <p:spPr bwMode="auto">
            <a:xfrm>
              <a:off x="2923" y="3160"/>
              <a:ext cx="0" cy="2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39" name="Line 34"/>
            <p:cNvSpPr>
              <a:spLocks noChangeShapeType="1"/>
            </p:cNvSpPr>
            <p:nvPr/>
          </p:nvSpPr>
          <p:spPr bwMode="auto">
            <a:xfrm>
              <a:off x="3297" y="3159"/>
              <a:ext cx="0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</p:grpSp>
      <p:grpSp>
        <p:nvGrpSpPr>
          <p:cNvPr id="40" name="Group 35"/>
          <p:cNvGrpSpPr>
            <a:grpSpLocks/>
          </p:cNvGrpSpPr>
          <p:nvPr/>
        </p:nvGrpSpPr>
        <p:grpSpPr bwMode="auto">
          <a:xfrm>
            <a:off x="5923459" y="5916281"/>
            <a:ext cx="1703387" cy="476250"/>
            <a:chOff x="4007" y="3160"/>
            <a:chExt cx="1073" cy="300"/>
          </a:xfrm>
        </p:grpSpPr>
        <p:sp>
          <p:nvSpPr>
            <p:cNvPr id="41" name="Rectangle 36"/>
            <p:cNvSpPr>
              <a:spLocks noChangeArrowheads="1"/>
            </p:cNvSpPr>
            <p:nvPr/>
          </p:nvSpPr>
          <p:spPr bwMode="auto">
            <a:xfrm>
              <a:off x="4007" y="3165"/>
              <a:ext cx="1073" cy="28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42" name="Line 37"/>
            <p:cNvSpPr>
              <a:spLocks noChangeShapeType="1"/>
            </p:cNvSpPr>
            <p:nvPr/>
          </p:nvSpPr>
          <p:spPr bwMode="auto">
            <a:xfrm>
              <a:off x="4345" y="3161"/>
              <a:ext cx="0" cy="2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43" name="Line 38"/>
            <p:cNvSpPr>
              <a:spLocks noChangeShapeType="1"/>
            </p:cNvSpPr>
            <p:nvPr/>
          </p:nvSpPr>
          <p:spPr bwMode="auto">
            <a:xfrm>
              <a:off x="4719" y="3160"/>
              <a:ext cx="0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</p:grpSp>
      <p:sp>
        <p:nvSpPr>
          <p:cNvPr id="44" name="Line 39"/>
          <p:cNvSpPr>
            <a:spLocks noChangeShapeType="1"/>
          </p:cNvSpPr>
          <p:nvPr/>
        </p:nvSpPr>
        <p:spPr bwMode="auto">
          <a:xfrm>
            <a:off x="2861171" y="6159169"/>
            <a:ext cx="787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45" name="Line 40"/>
          <p:cNvSpPr>
            <a:spLocks noChangeShapeType="1"/>
          </p:cNvSpPr>
          <p:nvPr/>
        </p:nvSpPr>
        <p:spPr bwMode="auto">
          <a:xfrm>
            <a:off x="5091609" y="6155994"/>
            <a:ext cx="787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46" name="Rectangle 46"/>
          <p:cNvSpPr>
            <a:spLocks noChangeArrowheads="1"/>
          </p:cNvSpPr>
          <p:nvPr/>
        </p:nvSpPr>
        <p:spPr bwMode="auto">
          <a:xfrm>
            <a:off x="3756521" y="5962319"/>
            <a:ext cx="97302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-3  10</a:t>
            </a:r>
          </a:p>
        </p:txBody>
      </p:sp>
      <p:sp>
        <p:nvSpPr>
          <p:cNvPr id="47" name="Rectangle 47"/>
          <p:cNvSpPr>
            <a:spLocks noChangeArrowheads="1"/>
          </p:cNvSpPr>
          <p:nvPr/>
        </p:nvSpPr>
        <p:spPr bwMode="auto">
          <a:xfrm>
            <a:off x="5937746" y="5973431"/>
            <a:ext cx="1003480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10    6</a:t>
            </a:r>
          </a:p>
        </p:txBody>
      </p:sp>
      <p:sp>
        <p:nvSpPr>
          <p:cNvPr id="48" name="Line 48"/>
          <p:cNvSpPr>
            <a:spLocks noChangeShapeType="1"/>
          </p:cNvSpPr>
          <p:nvPr/>
        </p:nvSpPr>
        <p:spPr bwMode="auto">
          <a:xfrm>
            <a:off x="860921" y="6148056"/>
            <a:ext cx="4905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49" name="Rectangle 49"/>
          <p:cNvSpPr>
            <a:spLocks noChangeArrowheads="1"/>
          </p:cNvSpPr>
          <p:nvPr/>
        </p:nvSpPr>
        <p:spPr bwMode="auto">
          <a:xfrm>
            <a:off x="827584" y="5714669"/>
            <a:ext cx="36869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b</a:t>
            </a:r>
          </a:p>
        </p:txBody>
      </p:sp>
      <p:sp>
        <p:nvSpPr>
          <p:cNvPr id="51" name="Line 41"/>
          <p:cNvSpPr>
            <a:spLocks noChangeShapeType="1"/>
          </p:cNvSpPr>
          <p:nvPr/>
        </p:nvSpPr>
        <p:spPr bwMode="auto">
          <a:xfrm>
            <a:off x="7368108" y="5267548"/>
            <a:ext cx="6969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52" name="Line 42"/>
          <p:cNvSpPr>
            <a:spLocks noChangeShapeType="1"/>
          </p:cNvSpPr>
          <p:nvPr/>
        </p:nvSpPr>
        <p:spPr bwMode="auto">
          <a:xfrm>
            <a:off x="8077720" y="5250085"/>
            <a:ext cx="0" cy="306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53" name="Line 43"/>
          <p:cNvSpPr>
            <a:spLocks noChangeShapeType="1"/>
          </p:cNvSpPr>
          <p:nvPr/>
        </p:nvSpPr>
        <p:spPr bwMode="auto">
          <a:xfrm>
            <a:off x="7895158" y="5565998"/>
            <a:ext cx="349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54" name="Line 44"/>
          <p:cNvSpPr>
            <a:spLocks noChangeShapeType="1"/>
          </p:cNvSpPr>
          <p:nvPr/>
        </p:nvSpPr>
        <p:spPr bwMode="auto">
          <a:xfrm>
            <a:off x="7987233" y="5613623"/>
            <a:ext cx="1730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55" name="Line 45"/>
          <p:cNvSpPr>
            <a:spLocks noChangeShapeType="1"/>
          </p:cNvSpPr>
          <p:nvPr/>
        </p:nvSpPr>
        <p:spPr bwMode="auto">
          <a:xfrm>
            <a:off x="8065020" y="5661248"/>
            <a:ext cx="49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56" name="Line 41"/>
          <p:cNvSpPr>
            <a:spLocks noChangeShapeType="1"/>
          </p:cNvSpPr>
          <p:nvPr/>
        </p:nvSpPr>
        <p:spPr bwMode="auto">
          <a:xfrm>
            <a:off x="7440116" y="6113057"/>
            <a:ext cx="6969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57" name="Line 42"/>
          <p:cNvSpPr>
            <a:spLocks noChangeShapeType="1"/>
          </p:cNvSpPr>
          <p:nvPr/>
        </p:nvSpPr>
        <p:spPr bwMode="auto">
          <a:xfrm>
            <a:off x="8149728" y="6095594"/>
            <a:ext cx="0" cy="306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58" name="Line 43"/>
          <p:cNvSpPr>
            <a:spLocks noChangeShapeType="1"/>
          </p:cNvSpPr>
          <p:nvPr/>
        </p:nvSpPr>
        <p:spPr bwMode="auto">
          <a:xfrm>
            <a:off x="7967166" y="6411507"/>
            <a:ext cx="349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59" name="Line 44"/>
          <p:cNvSpPr>
            <a:spLocks noChangeShapeType="1"/>
          </p:cNvSpPr>
          <p:nvPr/>
        </p:nvSpPr>
        <p:spPr bwMode="auto">
          <a:xfrm>
            <a:off x="8059241" y="6459132"/>
            <a:ext cx="1730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60" name="Line 45"/>
          <p:cNvSpPr>
            <a:spLocks noChangeShapeType="1"/>
          </p:cNvSpPr>
          <p:nvPr/>
        </p:nvSpPr>
        <p:spPr bwMode="auto">
          <a:xfrm>
            <a:off x="8137028" y="6506757"/>
            <a:ext cx="49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grpSp>
        <p:nvGrpSpPr>
          <p:cNvPr id="62" name="Group 27"/>
          <p:cNvGrpSpPr>
            <a:grpSpLocks/>
          </p:cNvGrpSpPr>
          <p:nvPr/>
        </p:nvGrpSpPr>
        <p:grpSpPr bwMode="auto">
          <a:xfrm>
            <a:off x="1356445" y="4345222"/>
            <a:ext cx="1703387" cy="476250"/>
            <a:chOff x="1139" y="3162"/>
            <a:chExt cx="1073" cy="300"/>
          </a:xfrm>
        </p:grpSpPr>
        <p:sp>
          <p:nvSpPr>
            <p:cNvPr id="63" name="Rectangle 28"/>
            <p:cNvSpPr>
              <a:spLocks noChangeArrowheads="1"/>
            </p:cNvSpPr>
            <p:nvPr/>
          </p:nvSpPr>
          <p:spPr bwMode="auto">
            <a:xfrm>
              <a:off x="1139" y="3167"/>
              <a:ext cx="1073" cy="28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64" name="Line 29"/>
            <p:cNvSpPr>
              <a:spLocks noChangeShapeType="1"/>
            </p:cNvSpPr>
            <p:nvPr/>
          </p:nvSpPr>
          <p:spPr bwMode="auto">
            <a:xfrm>
              <a:off x="1478" y="3163"/>
              <a:ext cx="0" cy="2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65" name="Line 30"/>
            <p:cNvSpPr>
              <a:spLocks noChangeShapeType="1"/>
            </p:cNvSpPr>
            <p:nvPr/>
          </p:nvSpPr>
          <p:spPr bwMode="auto">
            <a:xfrm>
              <a:off x="1851" y="3162"/>
              <a:ext cx="0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</p:grpSp>
      <p:sp>
        <p:nvSpPr>
          <p:cNvPr id="66" name="Line 24"/>
          <p:cNvSpPr>
            <a:spLocks noChangeShapeType="1"/>
          </p:cNvSpPr>
          <p:nvPr/>
        </p:nvSpPr>
        <p:spPr bwMode="auto">
          <a:xfrm>
            <a:off x="1009923" y="4551247"/>
            <a:ext cx="4905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8641"/>
            <a:ext cx="9143999" cy="39749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xfrm>
            <a:off x="7426306" y="980728"/>
            <a:ext cx="1636204" cy="720080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ctr" defTabSz="762000"/>
            <a:r>
              <a:rPr lang="en-US" altLang="zh-TW" sz="4000" dirty="0" err="1" smtClean="0">
                <a:solidFill>
                  <a:schemeClr val="tx1"/>
                </a:solidFill>
              </a:rPr>
              <a:t>Padd</a:t>
            </a:r>
            <a:endParaRPr lang="en-US" altLang="zh-TW" sz="4000" dirty="0"/>
          </a:p>
        </p:txBody>
      </p:sp>
      <p:cxnSp>
        <p:nvCxnSpPr>
          <p:cNvPr id="4" name="直線接點 3"/>
          <p:cNvCxnSpPr/>
          <p:nvPr/>
        </p:nvCxnSpPr>
        <p:spPr bwMode="auto">
          <a:xfrm>
            <a:off x="860921" y="476672"/>
            <a:ext cx="6927651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8929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3" y="-27384"/>
            <a:ext cx="7842339" cy="440314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 bwMode="auto">
          <a:xfrm>
            <a:off x="0" y="4365104"/>
            <a:ext cx="9144000" cy="2538867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6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F9C1-FA5D-410D-AE6A-5574B1148F63}" type="slidenum">
              <a:rPr lang="en-US" altLang="zh-TW"/>
              <a:pPr/>
              <a:t>29</a:t>
            </a:fld>
            <a:endParaRPr lang="en-US" altLang="zh-TW"/>
          </a:p>
        </p:txBody>
      </p:sp>
      <p:sp>
        <p:nvSpPr>
          <p:cNvPr id="13" name="文字方塊 12"/>
          <p:cNvSpPr txBox="1"/>
          <p:nvPr/>
        </p:nvSpPr>
        <p:spPr>
          <a:xfrm>
            <a:off x="316558" y="4365104"/>
            <a:ext cx="8967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Cambria" pitchFamily="18" charset="0"/>
                <a:ea typeface="標楷體" pitchFamily="65" charset="-120"/>
              </a:rPr>
              <a:t>front</a:t>
            </a:r>
          </a:p>
          <a:p>
            <a:r>
              <a:rPr lang="en-US" altLang="zh-TW" b="1" dirty="0" smtClean="0">
                <a:solidFill>
                  <a:srgbClr val="FF0000"/>
                </a:solidFill>
                <a:latin typeface="Cambria" pitchFamily="18" charset="0"/>
                <a:ea typeface="標楷體" pitchFamily="65" charset="-120"/>
              </a:rPr>
              <a:t>rear</a:t>
            </a:r>
            <a:endParaRPr lang="zh-TW" altLang="en-US" b="1" dirty="0">
              <a:solidFill>
                <a:srgbClr val="FF0000"/>
              </a:solidFill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1187203" y="5350432"/>
            <a:ext cx="1070806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3     14</a:t>
            </a:r>
          </a:p>
        </p:txBody>
      </p:sp>
      <p:grpSp>
        <p:nvGrpSpPr>
          <p:cNvPr id="15" name="Group 5"/>
          <p:cNvGrpSpPr>
            <a:grpSpLocks/>
          </p:cNvGrpSpPr>
          <p:nvPr/>
        </p:nvGrpSpPr>
        <p:grpSpPr bwMode="auto">
          <a:xfrm>
            <a:off x="1147515" y="5313919"/>
            <a:ext cx="6256338" cy="481013"/>
            <a:chOff x="1108" y="1886"/>
            <a:chExt cx="3941" cy="303"/>
          </a:xfrm>
        </p:grpSpPr>
        <p:sp>
          <p:nvSpPr>
            <p:cNvPr id="16" name="Rectangle 6"/>
            <p:cNvSpPr>
              <a:spLocks noChangeArrowheads="1"/>
            </p:cNvSpPr>
            <p:nvPr/>
          </p:nvSpPr>
          <p:spPr bwMode="auto">
            <a:xfrm>
              <a:off x="1108" y="1894"/>
              <a:ext cx="1073" cy="28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17" name="Line 7"/>
            <p:cNvSpPr>
              <a:spLocks noChangeShapeType="1"/>
            </p:cNvSpPr>
            <p:nvPr/>
          </p:nvSpPr>
          <p:spPr bwMode="auto">
            <a:xfrm>
              <a:off x="1446" y="1890"/>
              <a:ext cx="0" cy="2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18" name="Line 8"/>
            <p:cNvSpPr>
              <a:spLocks noChangeShapeType="1"/>
            </p:cNvSpPr>
            <p:nvPr/>
          </p:nvSpPr>
          <p:spPr bwMode="auto">
            <a:xfrm>
              <a:off x="1820" y="1889"/>
              <a:ext cx="0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19" name="Rectangle 9"/>
            <p:cNvSpPr>
              <a:spLocks noChangeArrowheads="1"/>
            </p:cNvSpPr>
            <p:nvPr/>
          </p:nvSpPr>
          <p:spPr bwMode="auto">
            <a:xfrm>
              <a:off x="2553" y="1891"/>
              <a:ext cx="1073" cy="28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20" name="Line 10"/>
            <p:cNvSpPr>
              <a:spLocks noChangeShapeType="1"/>
            </p:cNvSpPr>
            <p:nvPr/>
          </p:nvSpPr>
          <p:spPr bwMode="auto">
            <a:xfrm>
              <a:off x="2891" y="1887"/>
              <a:ext cx="0" cy="2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21" name="Line 11"/>
            <p:cNvSpPr>
              <a:spLocks noChangeShapeType="1"/>
            </p:cNvSpPr>
            <p:nvPr/>
          </p:nvSpPr>
          <p:spPr bwMode="auto">
            <a:xfrm>
              <a:off x="3265" y="1886"/>
              <a:ext cx="0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22" name="Rectangle 12"/>
            <p:cNvSpPr>
              <a:spLocks noChangeArrowheads="1"/>
            </p:cNvSpPr>
            <p:nvPr/>
          </p:nvSpPr>
          <p:spPr bwMode="auto">
            <a:xfrm>
              <a:off x="3976" y="1892"/>
              <a:ext cx="1073" cy="28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23" name="Line 13"/>
            <p:cNvSpPr>
              <a:spLocks noChangeShapeType="1"/>
            </p:cNvSpPr>
            <p:nvPr/>
          </p:nvSpPr>
          <p:spPr bwMode="auto">
            <a:xfrm>
              <a:off x="4314" y="1888"/>
              <a:ext cx="0" cy="2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24" name="Line 14"/>
            <p:cNvSpPr>
              <a:spLocks noChangeShapeType="1"/>
            </p:cNvSpPr>
            <p:nvPr/>
          </p:nvSpPr>
          <p:spPr bwMode="auto">
            <a:xfrm>
              <a:off x="4688" y="1887"/>
              <a:ext cx="0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</p:grpSp>
      <p:sp>
        <p:nvSpPr>
          <p:cNvPr id="25" name="Line 15"/>
          <p:cNvSpPr>
            <a:spLocks noChangeShapeType="1"/>
          </p:cNvSpPr>
          <p:nvPr/>
        </p:nvSpPr>
        <p:spPr bwMode="auto">
          <a:xfrm>
            <a:off x="2636590" y="5558394"/>
            <a:ext cx="788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26" name="Line 16"/>
          <p:cNvSpPr>
            <a:spLocks noChangeShapeType="1"/>
          </p:cNvSpPr>
          <p:nvPr/>
        </p:nvSpPr>
        <p:spPr bwMode="auto">
          <a:xfrm>
            <a:off x="4868615" y="5555219"/>
            <a:ext cx="787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3533528" y="5361544"/>
            <a:ext cx="888064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2     8</a:t>
            </a:r>
          </a:p>
        </p:txBody>
      </p:sp>
      <p:sp>
        <p:nvSpPr>
          <p:cNvPr id="28" name="Rectangle 23"/>
          <p:cNvSpPr>
            <a:spLocks noChangeArrowheads="1"/>
          </p:cNvSpPr>
          <p:nvPr/>
        </p:nvSpPr>
        <p:spPr bwMode="auto">
          <a:xfrm>
            <a:off x="5790953" y="5348844"/>
            <a:ext cx="888064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1     0</a:t>
            </a:r>
          </a:p>
        </p:txBody>
      </p:sp>
      <p:sp>
        <p:nvSpPr>
          <p:cNvPr id="29" name="Line 24"/>
          <p:cNvSpPr>
            <a:spLocks noChangeShapeType="1"/>
          </p:cNvSpPr>
          <p:nvPr/>
        </p:nvSpPr>
        <p:spPr bwMode="auto">
          <a:xfrm>
            <a:off x="636340" y="5547282"/>
            <a:ext cx="4905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30" name="Rectangle 25"/>
          <p:cNvSpPr>
            <a:spLocks noChangeArrowheads="1"/>
          </p:cNvSpPr>
          <p:nvPr/>
        </p:nvSpPr>
        <p:spPr bwMode="auto">
          <a:xfrm>
            <a:off x="604590" y="5145520"/>
            <a:ext cx="351058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a</a:t>
            </a:r>
          </a:p>
        </p:txBody>
      </p:sp>
      <p:sp>
        <p:nvSpPr>
          <p:cNvPr id="31" name="Rectangle 26"/>
          <p:cNvSpPr>
            <a:spLocks noChangeArrowheads="1"/>
          </p:cNvSpPr>
          <p:nvPr/>
        </p:nvSpPr>
        <p:spPr bwMode="auto">
          <a:xfrm>
            <a:off x="1188790" y="6185817"/>
            <a:ext cx="1070806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8     14</a:t>
            </a:r>
          </a:p>
        </p:txBody>
      </p:sp>
      <p:grpSp>
        <p:nvGrpSpPr>
          <p:cNvPr id="32" name="Group 27"/>
          <p:cNvGrpSpPr>
            <a:grpSpLocks/>
          </p:cNvGrpSpPr>
          <p:nvPr/>
        </p:nvGrpSpPr>
        <p:grpSpPr bwMode="auto">
          <a:xfrm>
            <a:off x="1147515" y="6154067"/>
            <a:ext cx="1703387" cy="476250"/>
            <a:chOff x="1139" y="3162"/>
            <a:chExt cx="1073" cy="300"/>
          </a:xfrm>
        </p:grpSpPr>
        <p:sp>
          <p:nvSpPr>
            <p:cNvPr id="33" name="Rectangle 28"/>
            <p:cNvSpPr>
              <a:spLocks noChangeArrowheads="1"/>
            </p:cNvSpPr>
            <p:nvPr/>
          </p:nvSpPr>
          <p:spPr bwMode="auto">
            <a:xfrm>
              <a:off x="1139" y="3167"/>
              <a:ext cx="1073" cy="28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34" name="Line 29"/>
            <p:cNvSpPr>
              <a:spLocks noChangeShapeType="1"/>
            </p:cNvSpPr>
            <p:nvPr/>
          </p:nvSpPr>
          <p:spPr bwMode="auto">
            <a:xfrm>
              <a:off x="1478" y="3163"/>
              <a:ext cx="0" cy="2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35" name="Line 30"/>
            <p:cNvSpPr>
              <a:spLocks noChangeShapeType="1"/>
            </p:cNvSpPr>
            <p:nvPr/>
          </p:nvSpPr>
          <p:spPr bwMode="auto">
            <a:xfrm>
              <a:off x="1851" y="3162"/>
              <a:ext cx="0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</p:grpSp>
      <p:grpSp>
        <p:nvGrpSpPr>
          <p:cNvPr id="36" name="Group 31"/>
          <p:cNvGrpSpPr>
            <a:grpSpLocks/>
          </p:cNvGrpSpPr>
          <p:nvPr/>
        </p:nvGrpSpPr>
        <p:grpSpPr bwMode="auto">
          <a:xfrm>
            <a:off x="3441452" y="6149305"/>
            <a:ext cx="1704975" cy="476250"/>
            <a:chOff x="2584" y="3159"/>
            <a:chExt cx="1074" cy="300"/>
          </a:xfrm>
        </p:grpSpPr>
        <p:sp>
          <p:nvSpPr>
            <p:cNvPr id="37" name="Rectangle 32"/>
            <p:cNvSpPr>
              <a:spLocks noChangeArrowheads="1"/>
            </p:cNvSpPr>
            <p:nvPr/>
          </p:nvSpPr>
          <p:spPr bwMode="auto">
            <a:xfrm>
              <a:off x="2584" y="3164"/>
              <a:ext cx="1074" cy="28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38" name="Line 33"/>
            <p:cNvSpPr>
              <a:spLocks noChangeShapeType="1"/>
            </p:cNvSpPr>
            <p:nvPr/>
          </p:nvSpPr>
          <p:spPr bwMode="auto">
            <a:xfrm>
              <a:off x="2923" y="3160"/>
              <a:ext cx="0" cy="2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39" name="Line 34"/>
            <p:cNvSpPr>
              <a:spLocks noChangeShapeType="1"/>
            </p:cNvSpPr>
            <p:nvPr/>
          </p:nvSpPr>
          <p:spPr bwMode="auto">
            <a:xfrm>
              <a:off x="3297" y="3159"/>
              <a:ext cx="0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</p:grpSp>
      <p:grpSp>
        <p:nvGrpSpPr>
          <p:cNvPr id="40" name="Group 35"/>
          <p:cNvGrpSpPr>
            <a:grpSpLocks/>
          </p:cNvGrpSpPr>
          <p:nvPr/>
        </p:nvGrpSpPr>
        <p:grpSpPr bwMode="auto">
          <a:xfrm>
            <a:off x="5700465" y="6150892"/>
            <a:ext cx="1703387" cy="476250"/>
            <a:chOff x="4007" y="3160"/>
            <a:chExt cx="1073" cy="300"/>
          </a:xfrm>
        </p:grpSpPr>
        <p:sp>
          <p:nvSpPr>
            <p:cNvPr id="41" name="Rectangle 36"/>
            <p:cNvSpPr>
              <a:spLocks noChangeArrowheads="1"/>
            </p:cNvSpPr>
            <p:nvPr/>
          </p:nvSpPr>
          <p:spPr bwMode="auto">
            <a:xfrm>
              <a:off x="4007" y="3165"/>
              <a:ext cx="1073" cy="28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42" name="Line 37"/>
            <p:cNvSpPr>
              <a:spLocks noChangeShapeType="1"/>
            </p:cNvSpPr>
            <p:nvPr/>
          </p:nvSpPr>
          <p:spPr bwMode="auto">
            <a:xfrm>
              <a:off x="4345" y="3161"/>
              <a:ext cx="0" cy="2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43" name="Line 38"/>
            <p:cNvSpPr>
              <a:spLocks noChangeShapeType="1"/>
            </p:cNvSpPr>
            <p:nvPr/>
          </p:nvSpPr>
          <p:spPr bwMode="auto">
            <a:xfrm>
              <a:off x="4719" y="3160"/>
              <a:ext cx="0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</p:grpSp>
      <p:sp>
        <p:nvSpPr>
          <p:cNvPr id="44" name="Line 39"/>
          <p:cNvSpPr>
            <a:spLocks noChangeShapeType="1"/>
          </p:cNvSpPr>
          <p:nvPr/>
        </p:nvSpPr>
        <p:spPr bwMode="auto">
          <a:xfrm>
            <a:off x="2638177" y="6393780"/>
            <a:ext cx="787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45" name="Line 40"/>
          <p:cNvSpPr>
            <a:spLocks noChangeShapeType="1"/>
          </p:cNvSpPr>
          <p:nvPr/>
        </p:nvSpPr>
        <p:spPr bwMode="auto">
          <a:xfrm>
            <a:off x="4868615" y="6390605"/>
            <a:ext cx="787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46" name="Rectangle 46"/>
          <p:cNvSpPr>
            <a:spLocks noChangeArrowheads="1"/>
          </p:cNvSpPr>
          <p:nvPr/>
        </p:nvSpPr>
        <p:spPr bwMode="auto">
          <a:xfrm>
            <a:off x="3533527" y="6196930"/>
            <a:ext cx="97302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-3  10</a:t>
            </a:r>
          </a:p>
        </p:txBody>
      </p:sp>
      <p:sp>
        <p:nvSpPr>
          <p:cNvPr id="47" name="Rectangle 47"/>
          <p:cNvSpPr>
            <a:spLocks noChangeArrowheads="1"/>
          </p:cNvSpPr>
          <p:nvPr/>
        </p:nvSpPr>
        <p:spPr bwMode="auto">
          <a:xfrm>
            <a:off x="5714752" y="6208042"/>
            <a:ext cx="1003480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10    6</a:t>
            </a:r>
          </a:p>
        </p:txBody>
      </p:sp>
      <p:sp>
        <p:nvSpPr>
          <p:cNvPr id="48" name="Line 48"/>
          <p:cNvSpPr>
            <a:spLocks noChangeShapeType="1"/>
          </p:cNvSpPr>
          <p:nvPr/>
        </p:nvSpPr>
        <p:spPr bwMode="auto">
          <a:xfrm>
            <a:off x="637927" y="6382667"/>
            <a:ext cx="4905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49" name="Rectangle 49"/>
          <p:cNvSpPr>
            <a:spLocks noChangeArrowheads="1"/>
          </p:cNvSpPr>
          <p:nvPr/>
        </p:nvSpPr>
        <p:spPr bwMode="auto">
          <a:xfrm>
            <a:off x="604590" y="5949280"/>
            <a:ext cx="36869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b</a:t>
            </a:r>
          </a:p>
        </p:txBody>
      </p:sp>
      <p:sp>
        <p:nvSpPr>
          <p:cNvPr id="50" name="Line 41"/>
          <p:cNvSpPr>
            <a:spLocks noChangeShapeType="1"/>
          </p:cNvSpPr>
          <p:nvPr/>
        </p:nvSpPr>
        <p:spPr bwMode="auto">
          <a:xfrm>
            <a:off x="7145114" y="5502159"/>
            <a:ext cx="6969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51" name="Line 42"/>
          <p:cNvSpPr>
            <a:spLocks noChangeShapeType="1"/>
          </p:cNvSpPr>
          <p:nvPr/>
        </p:nvSpPr>
        <p:spPr bwMode="auto">
          <a:xfrm>
            <a:off x="7854726" y="5484696"/>
            <a:ext cx="0" cy="306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52" name="Line 43"/>
          <p:cNvSpPr>
            <a:spLocks noChangeShapeType="1"/>
          </p:cNvSpPr>
          <p:nvPr/>
        </p:nvSpPr>
        <p:spPr bwMode="auto">
          <a:xfrm>
            <a:off x="7672164" y="5800609"/>
            <a:ext cx="349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53" name="Line 44"/>
          <p:cNvSpPr>
            <a:spLocks noChangeShapeType="1"/>
          </p:cNvSpPr>
          <p:nvPr/>
        </p:nvSpPr>
        <p:spPr bwMode="auto">
          <a:xfrm>
            <a:off x="7764239" y="5848234"/>
            <a:ext cx="1730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54" name="Line 45"/>
          <p:cNvSpPr>
            <a:spLocks noChangeShapeType="1"/>
          </p:cNvSpPr>
          <p:nvPr/>
        </p:nvSpPr>
        <p:spPr bwMode="auto">
          <a:xfrm>
            <a:off x="7842026" y="5895859"/>
            <a:ext cx="49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55" name="Line 41"/>
          <p:cNvSpPr>
            <a:spLocks noChangeShapeType="1"/>
          </p:cNvSpPr>
          <p:nvPr/>
        </p:nvSpPr>
        <p:spPr bwMode="auto">
          <a:xfrm>
            <a:off x="7217122" y="6347668"/>
            <a:ext cx="6969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56" name="Line 42"/>
          <p:cNvSpPr>
            <a:spLocks noChangeShapeType="1"/>
          </p:cNvSpPr>
          <p:nvPr/>
        </p:nvSpPr>
        <p:spPr bwMode="auto">
          <a:xfrm>
            <a:off x="7926734" y="6330205"/>
            <a:ext cx="0" cy="306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57" name="Line 43"/>
          <p:cNvSpPr>
            <a:spLocks noChangeShapeType="1"/>
          </p:cNvSpPr>
          <p:nvPr/>
        </p:nvSpPr>
        <p:spPr bwMode="auto">
          <a:xfrm>
            <a:off x="7744172" y="6646118"/>
            <a:ext cx="349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58" name="Line 44"/>
          <p:cNvSpPr>
            <a:spLocks noChangeShapeType="1"/>
          </p:cNvSpPr>
          <p:nvPr/>
        </p:nvSpPr>
        <p:spPr bwMode="auto">
          <a:xfrm>
            <a:off x="7836247" y="6693743"/>
            <a:ext cx="1730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59" name="Line 45"/>
          <p:cNvSpPr>
            <a:spLocks noChangeShapeType="1"/>
          </p:cNvSpPr>
          <p:nvPr/>
        </p:nvSpPr>
        <p:spPr bwMode="auto">
          <a:xfrm>
            <a:off x="7914034" y="6741368"/>
            <a:ext cx="49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grpSp>
        <p:nvGrpSpPr>
          <p:cNvPr id="60" name="Group 27"/>
          <p:cNvGrpSpPr>
            <a:grpSpLocks/>
          </p:cNvGrpSpPr>
          <p:nvPr/>
        </p:nvGrpSpPr>
        <p:grpSpPr bwMode="auto">
          <a:xfrm>
            <a:off x="1133451" y="4579833"/>
            <a:ext cx="1703387" cy="476250"/>
            <a:chOff x="1139" y="3162"/>
            <a:chExt cx="1073" cy="300"/>
          </a:xfrm>
        </p:grpSpPr>
        <p:sp>
          <p:nvSpPr>
            <p:cNvPr id="61" name="Rectangle 28"/>
            <p:cNvSpPr>
              <a:spLocks noChangeArrowheads="1"/>
            </p:cNvSpPr>
            <p:nvPr/>
          </p:nvSpPr>
          <p:spPr bwMode="auto">
            <a:xfrm>
              <a:off x="1139" y="3167"/>
              <a:ext cx="1073" cy="28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62" name="Line 29"/>
            <p:cNvSpPr>
              <a:spLocks noChangeShapeType="1"/>
            </p:cNvSpPr>
            <p:nvPr/>
          </p:nvSpPr>
          <p:spPr bwMode="auto">
            <a:xfrm>
              <a:off x="1478" y="3163"/>
              <a:ext cx="0" cy="2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63" name="Line 30"/>
            <p:cNvSpPr>
              <a:spLocks noChangeShapeType="1"/>
            </p:cNvSpPr>
            <p:nvPr/>
          </p:nvSpPr>
          <p:spPr bwMode="auto">
            <a:xfrm>
              <a:off x="1851" y="3162"/>
              <a:ext cx="0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</p:grpSp>
      <p:sp>
        <p:nvSpPr>
          <p:cNvPr id="64" name="Line 24"/>
          <p:cNvSpPr>
            <a:spLocks noChangeShapeType="1"/>
          </p:cNvSpPr>
          <p:nvPr/>
        </p:nvSpPr>
        <p:spPr bwMode="auto">
          <a:xfrm>
            <a:off x="786929" y="4785858"/>
            <a:ext cx="4905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6537681" y="789965"/>
            <a:ext cx="2036135" cy="33855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  <a:latin typeface="Courier New" pitchFamily="49" charset="0"/>
                <a:ea typeface="標楷體" pitchFamily="65" charset="-120"/>
              </a:rPr>
              <a:t>a-</a:t>
            </a:r>
            <a:r>
              <a:rPr lang="en-US" altLang="zh-TW" sz="1600" b="1" dirty="0">
                <a:solidFill>
                  <a:srgbClr val="FF0000"/>
                </a:solidFill>
                <a:latin typeface="Courier New" pitchFamily="49" charset="0"/>
                <a:ea typeface="標楷體" pitchFamily="65" charset="-120"/>
              </a:rPr>
              <a:t>&gt;</a:t>
            </a:r>
            <a:r>
              <a:rPr lang="en-US" altLang="zh-TW" sz="1600" b="1" dirty="0" err="1" smtClean="0">
                <a:solidFill>
                  <a:srgbClr val="FF0000"/>
                </a:solidFill>
                <a:latin typeface="Courier New" pitchFamily="49" charset="0"/>
                <a:ea typeface="標楷體" pitchFamily="65" charset="-120"/>
              </a:rPr>
              <a:t>exp</a:t>
            </a:r>
            <a:r>
              <a:rPr lang="en-US" altLang="zh-TW" sz="1600" b="1" dirty="0">
                <a:solidFill>
                  <a:srgbClr val="FF0000"/>
                </a:solidFill>
                <a:latin typeface="Courier New" pitchFamily="49" charset="0"/>
                <a:ea typeface="標楷體" pitchFamily="65" charset="-120"/>
              </a:rPr>
              <a:t> </a:t>
            </a:r>
            <a:r>
              <a:rPr lang="en-US" altLang="zh-TW" sz="1600" b="1" dirty="0" smtClean="0">
                <a:solidFill>
                  <a:srgbClr val="FF0000"/>
                </a:solidFill>
                <a:latin typeface="Courier New" pitchFamily="49" charset="0"/>
                <a:ea typeface="標楷體" pitchFamily="65" charset="-120"/>
              </a:rPr>
              <a:t>&lt; b-</a:t>
            </a:r>
            <a:r>
              <a:rPr lang="en-US" altLang="zh-TW" sz="1600" b="1" dirty="0">
                <a:solidFill>
                  <a:srgbClr val="FF0000"/>
                </a:solidFill>
                <a:latin typeface="Courier New" pitchFamily="49" charset="0"/>
                <a:ea typeface="標楷體" pitchFamily="65" charset="-120"/>
              </a:rPr>
              <a:t>&gt;</a:t>
            </a:r>
            <a:r>
              <a:rPr lang="en-US" altLang="zh-TW" sz="1600" b="1" dirty="0" err="1" smtClean="0">
                <a:solidFill>
                  <a:srgbClr val="FF0000"/>
                </a:solidFill>
                <a:latin typeface="Courier New" pitchFamily="49" charset="0"/>
                <a:ea typeface="標楷體" pitchFamily="65" charset="-120"/>
              </a:rPr>
              <a:t>exp</a:t>
            </a:r>
            <a:endParaRPr lang="en-US" altLang="zh-TW" sz="1600" b="1" dirty="0">
              <a:solidFill>
                <a:srgbClr val="FF0000"/>
              </a:solidFill>
              <a:latin typeface="Courier New" pitchFamily="49" charset="0"/>
              <a:ea typeface="標楷體" pitchFamily="65" charset="-120"/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6536110" y="1835635"/>
            <a:ext cx="2159566" cy="33855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  <a:latin typeface="Courier New" pitchFamily="49" charset="0"/>
                <a:ea typeface="標楷體" pitchFamily="65" charset="-120"/>
              </a:rPr>
              <a:t>a-</a:t>
            </a:r>
            <a:r>
              <a:rPr lang="en-US" altLang="zh-TW" sz="1600" b="1" dirty="0">
                <a:solidFill>
                  <a:srgbClr val="FF0000"/>
                </a:solidFill>
                <a:latin typeface="Courier New" pitchFamily="49" charset="0"/>
                <a:ea typeface="標楷體" pitchFamily="65" charset="-120"/>
              </a:rPr>
              <a:t>&gt;</a:t>
            </a:r>
            <a:r>
              <a:rPr lang="en-US" altLang="zh-TW" sz="1600" b="1" dirty="0" err="1" smtClean="0">
                <a:solidFill>
                  <a:srgbClr val="FF0000"/>
                </a:solidFill>
                <a:latin typeface="Courier New" pitchFamily="49" charset="0"/>
                <a:ea typeface="標楷體" pitchFamily="65" charset="-120"/>
              </a:rPr>
              <a:t>exp</a:t>
            </a:r>
            <a:r>
              <a:rPr lang="en-US" altLang="zh-TW" sz="1600" b="1" dirty="0">
                <a:solidFill>
                  <a:srgbClr val="FF0000"/>
                </a:solidFill>
                <a:latin typeface="Courier New" pitchFamily="49" charset="0"/>
                <a:ea typeface="標楷體" pitchFamily="65" charset="-120"/>
              </a:rPr>
              <a:t> </a:t>
            </a:r>
            <a:r>
              <a:rPr lang="en-US" altLang="zh-TW" sz="1600" b="1" dirty="0" smtClean="0">
                <a:solidFill>
                  <a:srgbClr val="FF0000"/>
                </a:solidFill>
                <a:latin typeface="Courier New" pitchFamily="49" charset="0"/>
                <a:ea typeface="標楷體" pitchFamily="65" charset="-120"/>
              </a:rPr>
              <a:t>== b-</a:t>
            </a:r>
            <a:r>
              <a:rPr lang="en-US" altLang="zh-TW" sz="1600" b="1" dirty="0">
                <a:solidFill>
                  <a:srgbClr val="FF0000"/>
                </a:solidFill>
                <a:latin typeface="Courier New" pitchFamily="49" charset="0"/>
                <a:ea typeface="標楷體" pitchFamily="65" charset="-120"/>
              </a:rPr>
              <a:t>&gt;</a:t>
            </a:r>
            <a:r>
              <a:rPr lang="en-US" altLang="zh-TW" sz="1600" b="1" dirty="0" err="1" smtClean="0">
                <a:solidFill>
                  <a:srgbClr val="FF0000"/>
                </a:solidFill>
                <a:latin typeface="Courier New" pitchFamily="49" charset="0"/>
                <a:ea typeface="標楷體" pitchFamily="65" charset="-120"/>
              </a:rPr>
              <a:t>exp</a:t>
            </a:r>
            <a:endParaRPr lang="en-US" altLang="zh-TW" sz="1600" b="1" dirty="0">
              <a:solidFill>
                <a:srgbClr val="FF0000"/>
              </a:solidFill>
              <a:latin typeface="Courier New" pitchFamily="49" charset="0"/>
              <a:ea typeface="標楷體" pitchFamily="65" charset="-120"/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6569977" y="2988237"/>
            <a:ext cx="2036135" cy="33855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  <a:latin typeface="Courier New" pitchFamily="49" charset="0"/>
                <a:ea typeface="標楷體" pitchFamily="65" charset="-120"/>
              </a:rPr>
              <a:t>a-</a:t>
            </a:r>
            <a:r>
              <a:rPr lang="en-US" altLang="zh-TW" sz="1600" b="1" dirty="0">
                <a:solidFill>
                  <a:srgbClr val="FF0000"/>
                </a:solidFill>
                <a:latin typeface="Courier New" pitchFamily="49" charset="0"/>
                <a:ea typeface="標楷體" pitchFamily="65" charset="-120"/>
              </a:rPr>
              <a:t>&gt;</a:t>
            </a:r>
            <a:r>
              <a:rPr lang="en-US" altLang="zh-TW" sz="1600" b="1" dirty="0" err="1" smtClean="0">
                <a:solidFill>
                  <a:srgbClr val="FF0000"/>
                </a:solidFill>
                <a:latin typeface="Courier New" pitchFamily="49" charset="0"/>
                <a:ea typeface="標楷體" pitchFamily="65" charset="-120"/>
              </a:rPr>
              <a:t>exp</a:t>
            </a:r>
            <a:r>
              <a:rPr lang="en-US" altLang="zh-TW" sz="1600" b="1" dirty="0">
                <a:solidFill>
                  <a:srgbClr val="FF0000"/>
                </a:solidFill>
                <a:latin typeface="Courier New" pitchFamily="49" charset="0"/>
                <a:ea typeface="標楷體" pitchFamily="65" charset="-120"/>
              </a:rPr>
              <a:t> </a:t>
            </a:r>
            <a:r>
              <a:rPr lang="en-US" altLang="zh-TW" sz="1600" b="1" dirty="0" smtClean="0">
                <a:solidFill>
                  <a:srgbClr val="FF0000"/>
                </a:solidFill>
                <a:latin typeface="Courier New" pitchFamily="49" charset="0"/>
                <a:ea typeface="標楷體" pitchFamily="65" charset="-120"/>
              </a:rPr>
              <a:t>&gt; b-</a:t>
            </a:r>
            <a:r>
              <a:rPr lang="en-US" altLang="zh-TW" sz="1600" b="1" dirty="0">
                <a:solidFill>
                  <a:srgbClr val="FF0000"/>
                </a:solidFill>
                <a:latin typeface="Courier New" pitchFamily="49" charset="0"/>
                <a:ea typeface="標楷體" pitchFamily="65" charset="-120"/>
              </a:rPr>
              <a:t>&gt;</a:t>
            </a:r>
            <a:r>
              <a:rPr lang="en-US" altLang="zh-TW" sz="1600" b="1" dirty="0" err="1" smtClean="0">
                <a:solidFill>
                  <a:srgbClr val="FF0000"/>
                </a:solidFill>
                <a:latin typeface="Courier New" pitchFamily="49" charset="0"/>
                <a:ea typeface="標楷體" pitchFamily="65" charset="-120"/>
              </a:rPr>
              <a:t>exp</a:t>
            </a:r>
            <a:endParaRPr lang="en-US" altLang="zh-TW" sz="1600" b="1" dirty="0">
              <a:solidFill>
                <a:srgbClr val="FF0000"/>
              </a:solidFill>
              <a:latin typeface="Courier New" pitchFamily="49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2992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/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endParaRPr lang="zh-TW" altLang="zh-TW" sz="3200" b="1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228600" y="406400"/>
            <a:ext cx="30716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9pPr>
          </a:lstStyle>
          <a:p>
            <a:r>
              <a:rPr lang="en-US" altLang="zh-TW" sz="3200" b="1" dirty="0" smtClean="0">
                <a:latin typeface="Times" pitchFamily="18" charset="0"/>
                <a:ea typeface="新細明體" pitchFamily="18" charset="-120"/>
              </a:rPr>
              <a:t>LINKED </a:t>
            </a:r>
            <a:r>
              <a:rPr lang="en-US" altLang="zh-TW" sz="3200" b="1" dirty="0">
                <a:latin typeface="Times" pitchFamily="18" charset="0"/>
                <a:ea typeface="新細明體" pitchFamily="18" charset="-120"/>
              </a:rPr>
              <a:t>LISTS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9pPr>
          </a:lstStyle>
          <a:p>
            <a:endParaRPr lang="zh-TW" altLang="zh-TW" sz="1800" b="1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179388" y="1700213"/>
            <a:ext cx="8229600" cy="2776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274638" indent="-274638" algn="just">
              <a:buFont typeface="Wingdings" pitchFamily="2" charset="2"/>
              <a:buChar char="n"/>
            </a:pPr>
            <a:r>
              <a:rPr lang="en-US" altLang="zh-TW" sz="2800" b="1" dirty="0">
                <a:latin typeface="Times New Roman" pitchFamily="18" charset="0"/>
                <a:ea typeface="新細明體" pitchFamily="18" charset="-120"/>
              </a:rPr>
              <a:t>A linked list is a collection of data element </a:t>
            </a:r>
          </a:p>
          <a:p>
            <a:pPr marL="274638" indent="-274638" algn="just">
              <a:buFont typeface="Wingdings" pitchFamily="2" charset="2"/>
              <a:buChar char="n"/>
            </a:pPr>
            <a:r>
              <a:rPr lang="en-US" altLang="zh-TW" sz="2800" b="1" dirty="0">
                <a:latin typeface="Times New Roman" pitchFamily="18" charset="0"/>
                <a:ea typeface="新細明體" pitchFamily="18" charset="-120"/>
              </a:rPr>
              <a:t>Each element contains the location of the next element. That is, each element contains two parts: </a:t>
            </a:r>
          </a:p>
          <a:p>
            <a:pPr marL="719138" lvl="1" indent="-261938" algn="just">
              <a:buFont typeface="Wingdings" pitchFamily="2" charset="2"/>
              <a:buChar char="n"/>
            </a:pPr>
            <a:r>
              <a:rPr lang="en-US" altLang="zh-TW" sz="3600" b="1" u="sng" dirty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data</a:t>
            </a:r>
            <a:r>
              <a:rPr lang="en-US" altLang="zh-TW" sz="3600" b="1" dirty="0">
                <a:latin typeface="Times New Roman" pitchFamily="18" charset="0"/>
                <a:ea typeface="新細明體" pitchFamily="18" charset="-120"/>
              </a:rPr>
              <a:t> and </a:t>
            </a:r>
            <a:r>
              <a:rPr lang="en-US" altLang="zh-TW" sz="3600" b="1" u="sng" dirty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link (pointer)</a:t>
            </a:r>
            <a:r>
              <a:rPr lang="en-US" altLang="zh-TW" sz="3600" b="1" dirty="0">
                <a:latin typeface="Times New Roman" pitchFamily="18" charset="0"/>
                <a:ea typeface="新細明體" pitchFamily="18" charset="-120"/>
              </a:rPr>
              <a:t> </a:t>
            </a:r>
          </a:p>
          <a:p>
            <a:pPr marL="719138" lvl="1" indent="-261938" algn="just">
              <a:buFont typeface="Wingdings" pitchFamily="2" charset="2"/>
              <a:buChar char="n"/>
            </a:pPr>
            <a:r>
              <a:rPr lang="en-US" altLang="zh-TW" sz="2800" b="1" dirty="0">
                <a:latin typeface="Times New Roman" pitchFamily="18" charset="0"/>
                <a:ea typeface="新細明體" pitchFamily="18" charset="-120"/>
              </a:rPr>
              <a:t>The name of the list is the same as the name of this pointer variable. </a:t>
            </a:r>
          </a:p>
        </p:txBody>
      </p:sp>
    </p:spTree>
    <p:extLst>
      <p:ext uri="{BB962C8B-B14F-4D97-AF65-F5344CB8AC3E}">
        <p14:creationId xmlns:p14="http://schemas.microsoft.com/office/powerpoint/2010/main" val="215037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3" y="-27384"/>
            <a:ext cx="7842339" cy="440314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 bwMode="auto">
          <a:xfrm>
            <a:off x="0" y="4365104"/>
            <a:ext cx="9144000" cy="2538867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6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F9C1-FA5D-410D-AE6A-5574B1148F63}" type="slidenum">
              <a:rPr lang="en-US" altLang="zh-TW"/>
              <a:pPr/>
              <a:t>30</a:t>
            </a:fld>
            <a:endParaRPr lang="en-US" altLang="zh-TW"/>
          </a:p>
        </p:txBody>
      </p:sp>
      <p:sp>
        <p:nvSpPr>
          <p:cNvPr id="13" name="文字方塊 12"/>
          <p:cNvSpPr txBox="1"/>
          <p:nvPr/>
        </p:nvSpPr>
        <p:spPr>
          <a:xfrm>
            <a:off x="316558" y="4365104"/>
            <a:ext cx="8967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Cambria" pitchFamily="18" charset="0"/>
                <a:ea typeface="標楷體" pitchFamily="65" charset="-120"/>
              </a:rPr>
              <a:t>front</a:t>
            </a:r>
          </a:p>
          <a:p>
            <a:r>
              <a:rPr lang="en-US" altLang="zh-TW" b="1" dirty="0" smtClean="0">
                <a:solidFill>
                  <a:srgbClr val="FF0000"/>
                </a:solidFill>
                <a:latin typeface="Cambria" pitchFamily="18" charset="0"/>
                <a:ea typeface="標楷體" pitchFamily="65" charset="-120"/>
              </a:rPr>
              <a:t>rear</a:t>
            </a:r>
            <a:endParaRPr lang="zh-TW" altLang="en-US" b="1" dirty="0">
              <a:solidFill>
                <a:srgbClr val="FF0000"/>
              </a:solidFill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1187203" y="5350432"/>
            <a:ext cx="1070806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3     14</a:t>
            </a:r>
          </a:p>
        </p:txBody>
      </p:sp>
      <p:grpSp>
        <p:nvGrpSpPr>
          <p:cNvPr id="15" name="Group 5"/>
          <p:cNvGrpSpPr>
            <a:grpSpLocks/>
          </p:cNvGrpSpPr>
          <p:nvPr/>
        </p:nvGrpSpPr>
        <p:grpSpPr bwMode="auto">
          <a:xfrm>
            <a:off x="1147515" y="5313919"/>
            <a:ext cx="6256338" cy="481013"/>
            <a:chOff x="1108" y="1886"/>
            <a:chExt cx="3941" cy="303"/>
          </a:xfrm>
        </p:grpSpPr>
        <p:sp>
          <p:nvSpPr>
            <p:cNvPr id="16" name="Rectangle 6"/>
            <p:cNvSpPr>
              <a:spLocks noChangeArrowheads="1"/>
            </p:cNvSpPr>
            <p:nvPr/>
          </p:nvSpPr>
          <p:spPr bwMode="auto">
            <a:xfrm>
              <a:off x="1108" y="1894"/>
              <a:ext cx="1073" cy="28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17" name="Line 7"/>
            <p:cNvSpPr>
              <a:spLocks noChangeShapeType="1"/>
            </p:cNvSpPr>
            <p:nvPr/>
          </p:nvSpPr>
          <p:spPr bwMode="auto">
            <a:xfrm>
              <a:off x="1446" y="1890"/>
              <a:ext cx="0" cy="2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18" name="Line 8"/>
            <p:cNvSpPr>
              <a:spLocks noChangeShapeType="1"/>
            </p:cNvSpPr>
            <p:nvPr/>
          </p:nvSpPr>
          <p:spPr bwMode="auto">
            <a:xfrm>
              <a:off x="1820" y="1889"/>
              <a:ext cx="0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19" name="Rectangle 9"/>
            <p:cNvSpPr>
              <a:spLocks noChangeArrowheads="1"/>
            </p:cNvSpPr>
            <p:nvPr/>
          </p:nvSpPr>
          <p:spPr bwMode="auto">
            <a:xfrm>
              <a:off x="2553" y="1891"/>
              <a:ext cx="1073" cy="28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20" name="Line 10"/>
            <p:cNvSpPr>
              <a:spLocks noChangeShapeType="1"/>
            </p:cNvSpPr>
            <p:nvPr/>
          </p:nvSpPr>
          <p:spPr bwMode="auto">
            <a:xfrm>
              <a:off x="2891" y="1887"/>
              <a:ext cx="0" cy="2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21" name="Line 11"/>
            <p:cNvSpPr>
              <a:spLocks noChangeShapeType="1"/>
            </p:cNvSpPr>
            <p:nvPr/>
          </p:nvSpPr>
          <p:spPr bwMode="auto">
            <a:xfrm>
              <a:off x="3265" y="1886"/>
              <a:ext cx="0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22" name="Rectangle 12"/>
            <p:cNvSpPr>
              <a:spLocks noChangeArrowheads="1"/>
            </p:cNvSpPr>
            <p:nvPr/>
          </p:nvSpPr>
          <p:spPr bwMode="auto">
            <a:xfrm>
              <a:off x="3976" y="1892"/>
              <a:ext cx="1073" cy="28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23" name="Line 13"/>
            <p:cNvSpPr>
              <a:spLocks noChangeShapeType="1"/>
            </p:cNvSpPr>
            <p:nvPr/>
          </p:nvSpPr>
          <p:spPr bwMode="auto">
            <a:xfrm>
              <a:off x="4314" y="1888"/>
              <a:ext cx="0" cy="2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24" name="Line 14"/>
            <p:cNvSpPr>
              <a:spLocks noChangeShapeType="1"/>
            </p:cNvSpPr>
            <p:nvPr/>
          </p:nvSpPr>
          <p:spPr bwMode="auto">
            <a:xfrm>
              <a:off x="4688" y="1887"/>
              <a:ext cx="0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</p:grpSp>
      <p:sp>
        <p:nvSpPr>
          <p:cNvPr id="25" name="Line 15"/>
          <p:cNvSpPr>
            <a:spLocks noChangeShapeType="1"/>
          </p:cNvSpPr>
          <p:nvPr/>
        </p:nvSpPr>
        <p:spPr bwMode="auto">
          <a:xfrm>
            <a:off x="2636590" y="5558394"/>
            <a:ext cx="788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26" name="Line 16"/>
          <p:cNvSpPr>
            <a:spLocks noChangeShapeType="1"/>
          </p:cNvSpPr>
          <p:nvPr/>
        </p:nvSpPr>
        <p:spPr bwMode="auto">
          <a:xfrm>
            <a:off x="4868615" y="5555219"/>
            <a:ext cx="787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3533528" y="5361544"/>
            <a:ext cx="888064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2     8</a:t>
            </a:r>
          </a:p>
        </p:txBody>
      </p:sp>
      <p:sp>
        <p:nvSpPr>
          <p:cNvPr id="28" name="Rectangle 23"/>
          <p:cNvSpPr>
            <a:spLocks noChangeArrowheads="1"/>
          </p:cNvSpPr>
          <p:nvPr/>
        </p:nvSpPr>
        <p:spPr bwMode="auto">
          <a:xfrm>
            <a:off x="5790953" y="5348844"/>
            <a:ext cx="888064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1     0</a:t>
            </a:r>
          </a:p>
        </p:txBody>
      </p:sp>
      <p:sp>
        <p:nvSpPr>
          <p:cNvPr id="29" name="Line 24"/>
          <p:cNvSpPr>
            <a:spLocks noChangeShapeType="1"/>
          </p:cNvSpPr>
          <p:nvPr/>
        </p:nvSpPr>
        <p:spPr bwMode="auto">
          <a:xfrm>
            <a:off x="636340" y="5547282"/>
            <a:ext cx="4905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30" name="Rectangle 25"/>
          <p:cNvSpPr>
            <a:spLocks noChangeArrowheads="1"/>
          </p:cNvSpPr>
          <p:nvPr/>
        </p:nvSpPr>
        <p:spPr bwMode="auto">
          <a:xfrm>
            <a:off x="604590" y="5145520"/>
            <a:ext cx="351058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a</a:t>
            </a:r>
          </a:p>
        </p:txBody>
      </p:sp>
      <p:sp>
        <p:nvSpPr>
          <p:cNvPr id="31" name="Rectangle 26"/>
          <p:cNvSpPr>
            <a:spLocks noChangeArrowheads="1"/>
          </p:cNvSpPr>
          <p:nvPr/>
        </p:nvSpPr>
        <p:spPr bwMode="auto">
          <a:xfrm>
            <a:off x="1188790" y="6185817"/>
            <a:ext cx="1070806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8     14</a:t>
            </a:r>
          </a:p>
        </p:txBody>
      </p:sp>
      <p:grpSp>
        <p:nvGrpSpPr>
          <p:cNvPr id="32" name="Group 27"/>
          <p:cNvGrpSpPr>
            <a:grpSpLocks/>
          </p:cNvGrpSpPr>
          <p:nvPr/>
        </p:nvGrpSpPr>
        <p:grpSpPr bwMode="auto">
          <a:xfrm>
            <a:off x="1147515" y="6154067"/>
            <a:ext cx="1703387" cy="476250"/>
            <a:chOff x="1139" y="3162"/>
            <a:chExt cx="1073" cy="300"/>
          </a:xfrm>
        </p:grpSpPr>
        <p:sp>
          <p:nvSpPr>
            <p:cNvPr id="33" name="Rectangle 28"/>
            <p:cNvSpPr>
              <a:spLocks noChangeArrowheads="1"/>
            </p:cNvSpPr>
            <p:nvPr/>
          </p:nvSpPr>
          <p:spPr bwMode="auto">
            <a:xfrm>
              <a:off x="1139" y="3167"/>
              <a:ext cx="1073" cy="28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34" name="Line 29"/>
            <p:cNvSpPr>
              <a:spLocks noChangeShapeType="1"/>
            </p:cNvSpPr>
            <p:nvPr/>
          </p:nvSpPr>
          <p:spPr bwMode="auto">
            <a:xfrm>
              <a:off x="1478" y="3163"/>
              <a:ext cx="0" cy="2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35" name="Line 30"/>
            <p:cNvSpPr>
              <a:spLocks noChangeShapeType="1"/>
            </p:cNvSpPr>
            <p:nvPr/>
          </p:nvSpPr>
          <p:spPr bwMode="auto">
            <a:xfrm>
              <a:off x="1851" y="3162"/>
              <a:ext cx="0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</p:grpSp>
      <p:grpSp>
        <p:nvGrpSpPr>
          <p:cNvPr id="36" name="Group 31"/>
          <p:cNvGrpSpPr>
            <a:grpSpLocks/>
          </p:cNvGrpSpPr>
          <p:nvPr/>
        </p:nvGrpSpPr>
        <p:grpSpPr bwMode="auto">
          <a:xfrm>
            <a:off x="3441452" y="6149305"/>
            <a:ext cx="1704975" cy="476250"/>
            <a:chOff x="2584" y="3159"/>
            <a:chExt cx="1074" cy="300"/>
          </a:xfrm>
        </p:grpSpPr>
        <p:sp>
          <p:nvSpPr>
            <p:cNvPr id="37" name="Rectangle 32"/>
            <p:cNvSpPr>
              <a:spLocks noChangeArrowheads="1"/>
            </p:cNvSpPr>
            <p:nvPr/>
          </p:nvSpPr>
          <p:spPr bwMode="auto">
            <a:xfrm>
              <a:off x="2584" y="3164"/>
              <a:ext cx="1074" cy="28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38" name="Line 33"/>
            <p:cNvSpPr>
              <a:spLocks noChangeShapeType="1"/>
            </p:cNvSpPr>
            <p:nvPr/>
          </p:nvSpPr>
          <p:spPr bwMode="auto">
            <a:xfrm>
              <a:off x="2923" y="3160"/>
              <a:ext cx="0" cy="2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39" name="Line 34"/>
            <p:cNvSpPr>
              <a:spLocks noChangeShapeType="1"/>
            </p:cNvSpPr>
            <p:nvPr/>
          </p:nvSpPr>
          <p:spPr bwMode="auto">
            <a:xfrm>
              <a:off x="3297" y="3159"/>
              <a:ext cx="0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</p:grpSp>
      <p:grpSp>
        <p:nvGrpSpPr>
          <p:cNvPr id="40" name="Group 35"/>
          <p:cNvGrpSpPr>
            <a:grpSpLocks/>
          </p:cNvGrpSpPr>
          <p:nvPr/>
        </p:nvGrpSpPr>
        <p:grpSpPr bwMode="auto">
          <a:xfrm>
            <a:off x="5700465" y="6150892"/>
            <a:ext cx="1703387" cy="476250"/>
            <a:chOff x="4007" y="3160"/>
            <a:chExt cx="1073" cy="300"/>
          </a:xfrm>
        </p:grpSpPr>
        <p:sp>
          <p:nvSpPr>
            <p:cNvPr id="41" name="Rectangle 36"/>
            <p:cNvSpPr>
              <a:spLocks noChangeArrowheads="1"/>
            </p:cNvSpPr>
            <p:nvPr/>
          </p:nvSpPr>
          <p:spPr bwMode="auto">
            <a:xfrm>
              <a:off x="4007" y="3165"/>
              <a:ext cx="1073" cy="28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42" name="Line 37"/>
            <p:cNvSpPr>
              <a:spLocks noChangeShapeType="1"/>
            </p:cNvSpPr>
            <p:nvPr/>
          </p:nvSpPr>
          <p:spPr bwMode="auto">
            <a:xfrm>
              <a:off x="4345" y="3161"/>
              <a:ext cx="0" cy="2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43" name="Line 38"/>
            <p:cNvSpPr>
              <a:spLocks noChangeShapeType="1"/>
            </p:cNvSpPr>
            <p:nvPr/>
          </p:nvSpPr>
          <p:spPr bwMode="auto">
            <a:xfrm>
              <a:off x="4719" y="3160"/>
              <a:ext cx="0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</p:grpSp>
      <p:sp>
        <p:nvSpPr>
          <p:cNvPr id="44" name="Line 39"/>
          <p:cNvSpPr>
            <a:spLocks noChangeShapeType="1"/>
          </p:cNvSpPr>
          <p:nvPr/>
        </p:nvSpPr>
        <p:spPr bwMode="auto">
          <a:xfrm>
            <a:off x="2638177" y="6393780"/>
            <a:ext cx="787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45" name="Line 40"/>
          <p:cNvSpPr>
            <a:spLocks noChangeShapeType="1"/>
          </p:cNvSpPr>
          <p:nvPr/>
        </p:nvSpPr>
        <p:spPr bwMode="auto">
          <a:xfrm>
            <a:off x="4868615" y="6390605"/>
            <a:ext cx="787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46" name="Rectangle 46"/>
          <p:cNvSpPr>
            <a:spLocks noChangeArrowheads="1"/>
          </p:cNvSpPr>
          <p:nvPr/>
        </p:nvSpPr>
        <p:spPr bwMode="auto">
          <a:xfrm>
            <a:off x="3533527" y="6196930"/>
            <a:ext cx="97302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-3  10</a:t>
            </a:r>
          </a:p>
        </p:txBody>
      </p:sp>
      <p:sp>
        <p:nvSpPr>
          <p:cNvPr id="47" name="Rectangle 47"/>
          <p:cNvSpPr>
            <a:spLocks noChangeArrowheads="1"/>
          </p:cNvSpPr>
          <p:nvPr/>
        </p:nvSpPr>
        <p:spPr bwMode="auto">
          <a:xfrm>
            <a:off x="5714752" y="6208042"/>
            <a:ext cx="1003480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10    6</a:t>
            </a:r>
          </a:p>
        </p:txBody>
      </p:sp>
      <p:sp>
        <p:nvSpPr>
          <p:cNvPr id="48" name="Line 48"/>
          <p:cNvSpPr>
            <a:spLocks noChangeShapeType="1"/>
          </p:cNvSpPr>
          <p:nvPr/>
        </p:nvSpPr>
        <p:spPr bwMode="auto">
          <a:xfrm>
            <a:off x="637927" y="6382667"/>
            <a:ext cx="4905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49" name="Rectangle 49"/>
          <p:cNvSpPr>
            <a:spLocks noChangeArrowheads="1"/>
          </p:cNvSpPr>
          <p:nvPr/>
        </p:nvSpPr>
        <p:spPr bwMode="auto">
          <a:xfrm>
            <a:off x="604590" y="5949280"/>
            <a:ext cx="36869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b</a:t>
            </a:r>
          </a:p>
        </p:txBody>
      </p:sp>
      <p:sp>
        <p:nvSpPr>
          <p:cNvPr id="50" name="Line 41"/>
          <p:cNvSpPr>
            <a:spLocks noChangeShapeType="1"/>
          </p:cNvSpPr>
          <p:nvPr/>
        </p:nvSpPr>
        <p:spPr bwMode="auto">
          <a:xfrm>
            <a:off x="7145114" y="5502159"/>
            <a:ext cx="6969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51" name="Line 42"/>
          <p:cNvSpPr>
            <a:spLocks noChangeShapeType="1"/>
          </p:cNvSpPr>
          <p:nvPr/>
        </p:nvSpPr>
        <p:spPr bwMode="auto">
          <a:xfrm>
            <a:off x="7854726" y="5484696"/>
            <a:ext cx="0" cy="306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52" name="Line 43"/>
          <p:cNvSpPr>
            <a:spLocks noChangeShapeType="1"/>
          </p:cNvSpPr>
          <p:nvPr/>
        </p:nvSpPr>
        <p:spPr bwMode="auto">
          <a:xfrm>
            <a:off x="7672164" y="5800609"/>
            <a:ext cx="349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53" name="Line 44"/>
          <p:cNvSpPr>
            <a:spLocks noChangeShapeType="1"/>
          </p:cNvSpPr>
          <p:nvPr/>
        </p:nvSpPr>
        <p:spPr bwMode="auto">
          <a:xfrm>
            <a:off x="7764239" y="5848234"/>
            <a:ext cx="1730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54" name="Line 45"/>
          <p:cNvSpPr>
            <a:spLocks noChangeShapeType="1"/>
          </p:cNvSpPr>
          <p:nvPr/>
        </p:nvSpPr>
        <p:spPr bwMode="auto">
          <a:xfrm>
            <a:off x="7842026" y="5895859"/>
            <a:ext cx="49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55" name="Line 41"/>
          <p:cNvSpPr>
            <a:spLocks noChangeShapeType="1"/>
          </p:cNvSpPr>
          <p:nvPr/>
        </p:nvSpPr>
        <p:spPr bwMode="auto">
          <a:xfrm>
            <a:off x="7217122" y="6347668"/>
            <a:ext cx="6969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56" name="Line 42"/>
          <p:cNvSpPr>
            <a:spLocks noChangeShapeType="1"/>
          </p:cNvSpPr>
          <p:nvPr/>
        </p:nvSpPr>
        <p:spPr bwMode="auto">
          <a:xfrm>
            <a:off x="7926734" y="6330205"/>
            <a:ext cx="0" cy="306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57" name="Line 43"/>
          <p:cNvSpPr>
            <a:spLocks noChangeShapeType="1"/>
          </p:cNvSpPr>
          <p:nvPr/>
        </p:nvSpPr>
        <p:spPr bwMode="auto">
          <a:xfrm>
            <a:off x="7744172" y="6646118"/>
            <a:ext cx="349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58" name="Line 44"/>
          <p:cNvSpPr>
            <a:spLocks noChangeShapeType="1"/>
          </p:cNvSpPr>
          <p:nvPr/>
        </p:nvSpPr>
        <p:spPr bwMode="auto">
          <a:xfrm>
            <a:off x="7836247" y="6693743"/>
            <a:ext cx="1730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59" name="Line 45"/>
          <p:cNvSpPr>
            <a:spLocks noChangeShapeType="1"/>
          </p:cNvSpPr>
          <p:nvPr/>
        </p:nvSpPr>
        <p:spPr bwMode="auto">
          <a:xfrm>
            <a:off x="7914034" y="6741368"/>
            <a:ext cx="49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grpSp>
        <p:nvGrpSpPr>
          <p:cNvPr id="60" name="Group 27"/>
          <p:cNvGrpSpPr>
            <a:grpSpLocks/>
          </p:cNvGrpSpPr>
          <p:nvPr/>
        </p:nvGrpSpPr>
        <p:grpSpPr bwMode="auto">
          <a:xfrm>
            <a:off x="1133451" y="4579833"/>
            <a:ext cx="1703387" cy="476250"/>
            <a:chOff x="1139" y="3162"/>
            <a:chExt cx="1073" cy="300"/>
          </a:xfrm>
        </p:grpSpPr>
        <p:sp>
          <p:nvSpPr>
            <p:cNvPr id="61" name="Rectangle 28"/>
            <p:cNvSpPr>
              <a:spLocks noChangeArrowheads="1"/>
            </p:cNvSpPr>
            <p:nvPr/>
          </p:nvSpPr>
          <p:spPr bwMode="auto">
            <a:xfrm>
              <a:off x="1139" y="3167"/>
              <a:ext cx="1073" cy="28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62" name="Line 29"/>
            <p:cNvSpPr>
              <a:spLocks noChangeShapeType="1"/>
            </p:cNvSpPr>
            <p:nvPr/>
          </p:nvSpPr>
          <p:spPr bwMode="auto">
            <a:xfrm>
              <a:off x="1478" y="3163"/>
              <a:ext cx="0" cy="2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63" name="Line 30"/>
            <p:cNvSpPr>
              <a:spLocks noChangeShapeType="1"/>
            </p:cNvSpPr>
            <p:nvPr/>
          </p:nvSpPr>
          <p:spPr bwMode="auto">
            <a:xfrm>
              <a:off x="1851" y="3162"/>
              <a:ext cx="0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</p:grpSp>
      <p:sp>
        <p:nvSpPr>
          <p:cNvPr id="64" name="Line 24"/>
          <p:cNvSpPr>
            <a:spLocks noChangeShapeType="1"/>
          </p:cNvSpPr>
          <p:nvPr/>
        </p:nvSpPr>
        <p:spPr bwMode="auto">
          <a:xfrm>
            <a:off x="786929" y="4785858"/>
            <a:ext cx="4905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2003435" y="1711813"/>
            <a:ext cx="4666512" cy="122413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402145" y="4318168"/>
            <a:ext cx="1253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ambria" pitchFamily="18" charset="0"/>
                <a:ea typeface="標楷體" pitchFamily="65" charset="-120"/>
              </a:rPr>
              <a:t>s</a:t>
            </a:r>
            <a:r>
              <a:rPr lang="en-US" altLang="zh-TW" dirty="0" smtClean="0">
                <a:solidFill>
                  <a:srgbClr val="FF0000"/>
                </a:solidFill>
                <a:latin typeface="Cambria" pitchFamily="18" charset="0"/>
                <a:ea typeface="標楷體" pitchFamily="65" charset="-120"/>
              </a:rPr>
              <a:t>um=11</a:t>
            </a:r>
            <a:endParaRPr lang="zh-TW" altLang="en-US" dirty="0">
              <a:solidFill>
                <a:srgbClr val="FF0000"/>
              </a:solidFill>
              <a:latin typeface="Cambria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4130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735" y="-6178"/>
            <a:ext cx="8485751" cy="44371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 bwMode="auto">
          <a:xfrm>
            <a:off x="0" y="4430994"/>
            <a:ext cx="9144000" cy="2538867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8388424" y="6375210"/>
            <a:ext cx="587375" cy="488950"/>
          </a:xfrm>
        </p:spPr>
        <p:txBody>
          <a:bodyPr/>
          <a:lstStyle/>
          <a:p>
            <a:fld id="{CC48CF59-EBFD-49F0-9057-74CD9211F8AF}" type="slidenum">
              <a:rPr lang="en-US" altLang="zh-TW"/>
              <a:pPr/>
              <a:t>31</a:t>
            </a:fld>
            <a:endParaRPr lang="en-US" altLang="zh-TW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>
          <a:xfrm>
            <a:off x="5772890" y="1916832"/>
            <a:ext cx="3323588" cy="713942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ctr" defTabSz="762000"/>
            <a:r>
              <a:rPr lang="en-US" altLang="zh-TW" dirty="0"/>
              <a:t>a</a:t>
            </a:r>
            <a:r>
              <a:rPr lang="en-US" altLang="zh-TW" dirty="0" smtClean="0">
                <a:solidFill>
                  <a:schemeClr val="tx1"/>
                </a:solidFill>
              </a:rPr>
              <a:t>ttach (11,14, rear)</a:t>
            </a:r>
            <a:endParaRPr lang="en-US" altLang="zh-TW" dirty="0"/>
          </a:p>
        </p:txBody>
      </p:sp>
      <p:sp>
        <p:nvSpPr>
          <p:cNvPr id="6" name="投影片編號版面配置區 4"/>
          <p:cNvSpPr txBox="1">
            <a:spLocks/>
          </p:cNvSpPr>
          <p:nvPr/>
        </p:nvSpPr>
        <p:spPr bwMode="auto">
          <a:xfrm>
            <a:off x="8388424" y="6375210"/>
            <a:ext cx="587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bg1"/>
                </a:solidFill>
                <a:latin typeface="Arial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9pPr>
          </a:lstStyle>
          <a:p>
            <a:fld id="{496FF9C1-FA5D-410D-AE6A-5574B1148F63}" type="slidenum">
              <a:rPr lang="en-US" altLang="zh-TW" smtClean="0">
                <a:solidFill>
                  <a:srgbClr val="0000FF"/>
                </a:solidFill>
                <a:ea typeface="標楷體" pitchFamily="65" charset="-120"/>
              </a:rPr>
              <a:pPr/>
              <a:t>31</a:t>
            </a:fld>
            <a:endParaRPr lang="en-US" altLang="zh-TW" dirty="0">
              <a:solidFill>
                <a:srgbClr val="0000FF"/>
              </a:solidFill>
              <a:ea typeface="標楷體" pitchFamily="65" charset="-120"/>
            </a:endParaRPr>
          </a:p>
        </p:txBody>
      </p:sp>
      <p:sp>
        <p:nvSpPr>
          <p:cNvPr id="8" name="Line 41"/>
          <p:cNvSpPr>
            <a:spLocks noChangeShapeType="1"/>
          </p:cNvSpPr>
          <p:nvPr/>
        </p:nvSpPr>
        <p:spPr bwMode="auto">
          <a:xfrm>
            <a:off x="2464594" y="4775961"/>
            <a:ext cx="6969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16558" y="4430994"/>
            <a:ext cx="896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Cambria" pitchFamily="18" charset="0"/>
                <a:ea typeface="標楷體" pitchFamily="65" charset="-120"/>
              </a:rPr>
              <a:t>front</a:t>
            </a: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1187203" y="5416322"/>
            <a:ext cx="1070806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3     14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1147515" y="5392509"/>
            <a:ext cx="1703388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7" name="Line 7"/>
          <p:cNvSpPr>
            <a:spLocks noChangeShapeType="1"/>
          </p:cNvSpPr>
          <p:nvPr/>
        </p:nvSpPr>
        <p:spPr bwMode="auto">
          <a:xfrm>
            <a:off x="1684090" y="5386159"/>
            <a:ext cx="0" cy="465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8" name="Line 8"/>
          <p:cNvSpPr>
            <a:spLocks noChangeShapeType="1"/>
          </p:cNvSpPr>
          <p:nvPr/>
        </p:nvSpPr>
        <p:spPr bwMode="auto">
          <a:xfrm>
            <a:off x="2277815" y="5384572"/>
            <a:ext cx="0" cy="476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3441453" y="5387747"/>
            <a:ext cx="1703388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>
            <a:off x="3978028" y="5381397"/>
            <a:ext cx="0" cy="465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21" name="Line 11"/>
          <p:cNvSpPr>
            <a:spLocks noChangeShapeType="1"/>
          </p:cNvSpPr>
          <p:nvPr/>
        </p:nvSpPr>
        <p:spPr bwMode="auto">
          <a:xfrm>
            <a:off x="4571753" y="5379809"/>
            <a:ext cx="0" cy="476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22" name="Rectangle 12"/>
          <p:cNvSpPr>
            <a:spLocks noChangeArrowheads="1"/>
          </p:cNvSpPr>
          <p:nvPr/>
        </p:nvSpPr>
        <p:spPr bwMode="auto">
          <a:xfrm>
            <a:off x="5700465" y="5389334"/>
            <a:ext cx="1703388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23" name="Line 13"/>
          <p:cNvSpPr>
            <a:spLocks noChangeShapeType="1"/>
          </p:cNvSpPr>
          <p:nvPr/>
        </p:nvSpPr>
        <p:spPr bwMode="auto">
          <a:xfrm>
            <a:off x="6237040" y="5382984"/>
            <a:ext cx="0" cy="465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24" name="Line 14"/>
          <p:cNvSpPr>
            <a:spLocks noChangeShapeType="1"/>
          </p:cNvSpPr>
          <p:nvPr/>
        </p:nvSpPr>
        <p:spPr bwMode="auto">
          <a:xfrm>
            <a:off x="6830765" y="5381397"/>
            <a:ext cx="0" cy="476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25" name="Line 15"/>
          <p:cNvSpPr>
            <a:spLocks noChangeShapeType="1"/>
          </p:cNvSpPr>
          <p:nvPr/>
        </p:nvSpPr>
        <p:spPr bwMode="auto">
          <a:xfrm>
            <a:off x="2636590" y="5624284"/>
            <a:ext cx="788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26" name="Line 16"/>
          <p:cNvSpPr>
            <a:spLocks noChangeShapeType="1"/>
          </p:cNvSpPr>
          <p:nvPr/>
        </p:nvSpPr>
        <p:spPr bwMode="auto">
          <a:xfrm>
            <a:off x="4868615" y="5621109"/>
            <a:ext cx="787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3533528" y="5427434"/>
            <a:ext cx="888064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2     8</a:t>
            </a:r>
          </a:p>
        </p:txBody>
      </p:sp>
      <p:sp>
        <p:nvSpPr>
          <p:cNvPr id="28" name="Rectangle 23"/>
          <p:cNvSpPr>
            <a:spLocks noChangeArrowheads="1"/>
          </p:cNvSpPr>
          <p:nvPr/>
        </p:nvSpPr>
        <p:spPr bwMode="auto">
          <a:xfrm>
            <a:off x="5790953" y="5414734"/>
            <a:ext cx="888064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1     0</a:t>
            </a:r>
          </a:p>
        </p:txBody>
      </p:sp>
      <p:sp>
        <p:nvSpPr>
          <p:cNvPr id="29" name="Line 24"/>
          <p:cNvSpPr>
            <a:spLocks noChangeShapeType="1"/>
          </p:cNvSpPr>
          <p:nvPr/>
        </p:nvSpPr>
        <p:spPr bwMode="auto">
          <a:xfrm>
            <a:off x="636340" y="5613172"/>
            <a:ext cx="4905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30" name="Rectangle 25"/>
          <p:cNvSpPr>
            <a:spLocks noChangeArrowheads="1"/>
          </p:cNvSpPr>
          <p:nvPr/>
        </p:nvSpPr>
        <p:spPr bwMode="auto">
          <a:xfrm>
            <a:off x="604590" y="5211410"/>
            <a:ext cx="351058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a</a:t>
            </a:r>
          </a:p>
        </p:txBody>
      </p:sp>
      <p:sp>
        <p:nvSpPr>
          <p:cNvPr id="31" name="Rectangle 26"/>
          <p:cNvSpPr>
            <a:spLocks noChangeArrowheads="1"/>
          </p:cNvSpPr>
          <p:nvPr/>
        </p:nvSpPr>
        <p:spPr bwMode="auto">
          <a:xfrm>
            <a:off x="1188790" y="6251707"/>
            <a:ext cx="1070806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8     14</a:t>
            </a:r>
          </a:p>
        </p:txBody>
      </p:sp>
      <p:grpSp>
        <p:nvGrpSpPr>
          <p:cNvPr id="32" name="Group 27"/>
          <p:cNvGrpSpPr>
            <a:grpSpLocks/>
          </p:cNvGrpSpPr>
          <p:nvPr/>
        </p:nvGrpSpPr>
        <p:grpSpPr bwMode="auto">
          <a:xfrm>
            <a:off x="1147515" y="6219957"/>
            <a:ext cx="1703387" cy="476250"/>
            <a:chOff x="1139" y="3162"/>
            <a:chExt cx="1073" cy="300"/>
          </a:xfrm>
        </p:grpSpPr>
        <p:sp>
          <p:nvSpPr>
            <p:cNvPr id="33" name="Rectangle 28"/>
            <p:cNvSpPr>
              <a:spLocks noChangeArrowheads="1"/>
            </p:cNvSpPr>
            <p:nvPr/>
          </p:nvSpPr>
          <p:spPr bwMode="auto">
            <a:xfrm>
              <a:off x="1139" y="3167"/>
              <a:ext cx="1073" cy="28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34" name="Line 29"/>
            <p:cNvSpPr>
              <a:spLocks noChangeShapeType="1"/>
            </p:cNvSpPr>
            <p:nvPr/>
          </p:nvSpPr>
          <p:spPr bwMode="auto">
            <a:xfrm>
              <a:off x="1478" y="3163"/>
              <a:ext cx="0" cy="2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35" name="Line 30"/>
            <p:cNvSpPr>
              <a:spLocks noChangeShapeType="1"/>
            </p:cNvSpPr>
            <p:nvPr/>
          </p:nvSpPr>
          <p:spPr bwMode="auto">
            <a:xfrm>
              <a:off x="1851" y="3162"/>
              <a:ext cx="0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</p:grpSp>
      <p:grpSp>
        <p:nvGrpSpPr>
          <p:cNvPr id="36" name="Group 31"/>
          <p:cNvGrpSpPr>
            <a:grpSpLocks/>
          </p:cNvGrpSpPr>
          <p:nvPr/>
        </p:nvGrpSpPr>
        <p:grpSpPr bwMode="auto">
          <a:xfrm>
            <a:off x="3441452" y="6215195"/>
            <a:ext cx="1704975" cy="476250"/>
            <a:chOff x="2584" y="3159"/>
            <a:chExt cx="1074" cy="300"/>
          </a:xfrm>
        </p:grpSpPr>
        <p:sp>
          <p:nvSpPr>
            <p:cNvPr id="37" name="Rectangle 32"/>
            <p:cNvSpPr>
              <a:spLocks noChangeArrowheads="1"/>
            </p:cNvSpPr>
            <p:nvPr/>
          </p:nvSpPr>
          <p:spPr bwMode="auto">
            <a:xfrm>
              <a:off x="2584" y="3164"/>
              <a:ext cx="1074" cy="28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38" name="Line 33"/>
            <p:cNvSpPr>
              <a:spLocks noChangeShapeType="1"/>
            </p:cNvSpPr>
            <p:nvPr/>
          </p:nvSpPr>
          <p:spPr bwMode="auto">
            <a:xfrm>
              <a:off x="2923" y="3160"/>
              <a:ext cx="0" cy="2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39" name="Line 34"/>
            <p:cNvSpPr>
              <a:spLocks noChangeShapeType="1"/>
            </p:cNvSpPr>
            <p:nvPr/>
          </p:nvSpPr>
          <p:spPr bwMode="auto">
            <a:xfrm>
              <a:off x="3297" y="3159"/>
              <a:ext cx="0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</p:grpSp>
      <p:grpSp>
        <p:nvGrpSpPr>
          <p:cNvPr id="40" name="Group 35"/>
          <p:cNvGrpSpPr>
            <a:grpSpLocks/>
          </p:cNvGrpSpPr>
          <p:nvPr/>
        </p:nvGrpSpPr>
        <p:grpSpPr bwMode="auto">
          <a:xfrm>
            <a:off x="5700465" y="6216782"/>
            <a:ext cx="1703387" cy="476250"/>
            <a:chOff x="4007" y="3160"/>
            <a:chExt cx="1073" cy="300"/>
          </a:xfrm>
        </p:grpSpPr>
        <p:sp>
          <p:nvSpPr>
            <p:cNvPr id="41" name="Rectangle 36"/>
            <p:cNvSpPr>
              <a:spLocks noChangeArrowheads="1"/>
            </p:cNvSpPr>
            <p:nvPr/>
          </p:nvSpPr>
          <p:spPr bwMode="auto">
            <a:xfrm>
              <a:off x="4007" y="3165"/>
              <a:ext cx="1073" cy="28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42" name="Line 37"/>
            <p:cNvSpPr>
              <a:spLocks noChangeShapeType="1"/>
            </p:cNvSpPr>
            <p:nvPr/>
          </p:nvSpPr>
          <p:spPr bwMode="auto">
            <a:xfrm>
              <a:off x="4345" y="3161"/>
              <a:ext cx="0" cy="2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43" name="Line 38"/>
            <p:cNvSpPr>
              <a:spLocks noChangeShapeType="1"/>
            </p:cNvSpPr>
            <p:nvPr/>
          </p:nvSpPr>
          <p:spPr bwMode="auto">
            <a:xfrm>
              <a:off x="4719" y="3160"/>
              <a:ext cx="0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</p:grpSp>
      <p:sp>
        <p:nvSpPr>
          <p:cNvPr id="44" name="Line 39"/>
          <p:cNvSpPr>
            <a:spLocks noChangeShapeType="1"/>
          </p:cNvSpPr>
          <p:nvPr/>
        </p:nvSpPr>
        <p:spPr bwMode="auto">
          <a:xfrm>
            <a:off x="2638177" y="6459670"/>
            <a:ext cx="787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45" name="Line 40"/>
          <p:cNvSpPr>
            <a:spLocks noChangeShapeType="1"/>
          </p:cNvSpPr>
          <p:nvPr/>
        </p:nvSpPr>
        <p:spPr bwMode="auto">
          <a:xfrm>
            <a:off x="4868615" y="6456495"/>
            <a:ext cx="787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46" name="Rectangle 46"/>
          <p:cNvSpPr>
            <a:spLocks noChangeArrowheads="1"/>
          </p:cNvSpPr>
          <p:nvPr/>
        </p:nvSpPr>
        <p:spPr bwMode="auto">
          <a:xfrm>
            <a:off x="3533527" y="6262820"/>
            <a:ext cx="97302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-3  10</a:t>
            </a:r>
          </a:p>
        </p:txBody>
      </p:sp>
      <p:sp>
        <p:nvSpPr>
          <p:cNvPr id="47" name="Rectangle 47"/>
          <p:cNvSpPr>
            <a:spLocks noChangeArrowheads="1"/>
          </p:cNvSpPr>
          <p:nvPr/>
        </p:nvSpPr>
        <p:spPr bwMode="auto">
          <a:xfrm>
            <a:off x="5714752" y="6273932"/>
            <a:ext cx="1003480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10    6</a:t>
            </a:r>
          </a:p>
        </p:txBody>
      </p:sp>
      <p:sp>
        <p:nvSpPr>
          <p:cNvPr id="48" name="Line 48"/>
          <p:cNvSpPr>
            <a:spLocks noChangeShapeType="1"/>
          </p:cNvSpPr>
          <p:nvPr/>
        </p:nvSpPr>
        <p:spPr bwMode="auto">
          <a:xfrm>
            <a:off x="637927" y="6448557"/>
            <a:ext cx="4905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49" name="Rectangle 49"/>
          <p:cNvSpPr>
            <a:spLocks noChangeArrowheads="1"/>
          </p:cNvSpPr>
          <p:nvPr/>
        </p:nvSpPr>
        <p:spPr bwMode="auto">
          <a:xfrm>
            <a:off x="604590" y="6015170"/>
            <a:ext cx="36869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b</a:t>
            </a:r>
          </a:p>
        </p:txBody>
      </p:sp>
      <p:sp>
        <p:nvSpPr>
          <p:cNvPr id="50" name="Line 41"/>
          <p:cNvSpPr>
            <a:spLocks noChangeShapeType="1"/>
          </p:cNvSpPr>
          <p:nvPr/>
        </p:nvSpPr>
        <p:spPr bwMode="auto">
          <a:xfrm>
            <a:off x="7145114" y="5568049"/>
            <a:ext cx="6969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51" name="Line 42"/>
          <p:cNvSpPr>
            <a:spLocks noChangeShapeType="1"/>
          </p:cNvSpPr>
          <p:nvPr/>
        </p:nvSpPr>
        <p:spPr bwMode="auto">
          <a:xfrm>
            <a:off x="7854726" y="5550586"/>
            <a:ext cx="0" cy="306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52" name="Line 43"/>
          <p:cNvSpPr>
            <a:spLocks noChangeShapeType="1"/>
          </p:cNvSpPr>
          <p:nvPr/>
        </p:nvSpPr>
        <p:spPr bwMode="auto">
          <a:xfrm>
            <a:off x="7672164" y="5866499"/>
            <a:ext cx="349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53" name="Line 44"/>
          <p:cNvSpPr>
            <a:spLocks noChangeShapeType="1"/>
          </p:cNvSpPr>
          <p:nvPr/>
        </p:nvSpPr>
        <p:spPr bwMode="auto">
          <a:xfrm>
            <a:off x="7764239" y="5914124"/>
            <a:ext cx="1730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54" name="Line 45"/>
          <p:cNvSpPr>
            <a:spLocks noChangeShapeType="1"/>
          </p:cNvSpPr>
          <p:nvPr/>
        </p:nvSpPr>
        <p:spPr bwMode="auto">
          <a:xfrm>
            <a:off x="7842026" y="5961749"/>
            <a:ext cx="49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55" name="Line 41"/>
          <p:cNvSpPr>
            <a:spLocks noChangeShapeType="1"/>
          </p:cNvSpPr>
          <p:nvPr/>
        </p:nvSpPr>
        <p:spPr bwMode="auto">
          <a:xfrm>
            <a:off x="7217122" y="6413558"/>
            <a:ext cx="6969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56" name="Line 42"/>
          <p:cNvSpPr>
            <a:spLocks noChangeShapeType="1"/>
          </p:cNvSpPr>
          <p:nvPr/>
        </p:nvSpPr>
        <p:spPr bwMode="auto">
          <a:xfrm>
            <a:off x="7926734" y="6396095"/>
            <a:ext cx="0" cy="306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57" name="Line 43"/>
          <p:cNvSpPr>
            <a:spLocks noChangeShapeType="1"/>
          </p:cNvSpPr>
          <p:nvPr/>
        </p:nvSpPr>
        <p:spPr bwMode="auto">
          <a:xfrm>
            <a:off x="7744172" y="6712008"/>
            <a:ext cx="349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58" name="Line 44"/>
          <p:cNvSpPr>
            <a:spLocks noChangeShapeType="1"/>
          </p:cNvSpPr>
          <p:nvPr/>
        </p:nvSpPr>
        <p:spPr bwMode="auto">
          <a:xfrm>
            <a:off x="7836247" y="6759633"/>
            <a:ext cx="1730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59" name="Line 45"/>
          <p:cNvSpPr>
            <a:spLocks noChangeShapeType="1"/>
          </p:cNvSpPr>
          <p:nvPr/>
        </p:nvSpPr>
        <p:spPr bwMode="auto">
          <a:xfrm>
            <a:off x="7914034" y="6807258"/>
            <a:ext cx="49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grpSp>
        <p:nvGrpSpPr>
          <p:cNvPr id="60" name="Group 27"/>
          <p:cNvGrpSpPr>
            <a:grpSpLocks/>
          </p:cNvGrpSpPr>
          <p:nvPr/>
        </p:nvGrpSpPr>
        <p:grpSpPr bwMode="auto">
          <a:xfrm>
            <a:off x="1133451" y="4645723"/>
            <a:ext cx="1703387" cy="476250"/>
            <a:chOff x="1139" y="3162"/>
            <a:chExt cx="1073" cy="300"/>
          </a:xfrm>
        </p:grpSpPr>
        <p:sp>
          <p:nvSpPr>
            <p:cNvPr id="61" name="Rectangle 28"/>
            <p:cNvSpPr>
              <a:spLocks noChangeArrowheads="1"/>
            </p:cNvSpPr>
            <p:nvPr/>
          </p:nvSpPr>
          <p:spPr bwMode="auto">
            <a:xfrm>
              <a:off x="1139" y="3167"/>
              <a:ext cx="1073" cy="28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62" name="Line 29"/>
            <p:cNvSpPr>
              <a:spLocks noChangeShapeType="1"/>
            </p:cNvSpPr>
            <p:nvPr/>
          </p:nvSpPr>
          <p:spPr bwMode="auto">
            <a:xfrm>
              <a:off x="1478" y="3163"/>
              <a:ext cx="0" cy="2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63" name="Line 30"/>
            <p:cNvSpPr>
              <a:spLocks noChangeShapeType="1"/>
            </p:cNvSpPr>
            <p:nvPr/>
          </p:nvSpPr>
          <p:spPr bwMode="auto">
            <a:xfrm>
              <a:off x="1851" y="3162"/>
              <a:ext cx="0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</p:grpSp>
      <p:sp>
        <p:nvSpPr>
          <p:cNvPr id="64" name="Line 24"/>
          <p:cNvSpPr>
            <a:spLocks noChangeShapeType="1"/>
          </p:cNvSpPr>
          <p:nvPr/>
        </p:nvSpPr>
        <p:spPr bwMode="auto">
          <a:xfrm>
            <a:off x="786929" y="4851748"/>
            <a:ext cx="4905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72" name="Rectangle 12"/>
          <p:cNvSpPr>
            <a:spLocks noChangeArrowheads="1"/>
          </p:cNvSpPr>
          <p:nvPr/>
        </p:nvSpPr>
        <p:spPr bwMode="auto">
          <a:xfrm>
            <a:off x="3636274" y="4589065"/>
            <a:ext cx="1703388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73" name="Line 13"/>
          <p:cNvSpPr>
            <a:spLocks noChangeShapeType="1"/>
          </p:cNvSpPr>
          <p:nvPr/>
        </p:nvSpPr>
        <p:spPr bwMode="auto">
          <a:xfrm>
            <a:off x="4172849" y="4582715"/>
            <a:ext cx="0" cy="465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74" name="Line 14"/>
          <p:cNvSpPr>
            <a:spLocks noChangeShapeType="1"/>
          </p:cNvSpPr>
          <p:nvPr/>
        </p:nvSpPr>
        <p:spPr bwMode="auto">
          <a:xfrm>
            <a:off x="4766574" y="4581128"/>
            <a:ext cx="0" cy="476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75" name="Rectangle 23"/>
          <p:cNvSpPr>
            <a:spLocks noChangeArrowheads="1"/>
          </p:cNvSpPr>
          <p:nvPr/>
        </p:nvSpPr>
        <p:spPr bwMode="auto">
          <a:xfrm>
            <a:off x="3726762" y="4614465"/>
            <a:ext cx="1051570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 smtClean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11  </a:t>
            </a:r>
            <a:r>
              <a:rPr lang="en-US" altLang="zh-TW" b="1" dirty="0" smtClean="0">
                <a:latin typeface="Cambria" pitchFamily="18" charset="0"/>
                <a:ea typeface="標楷體" pitchFamily="65" charset="-120"/>
              </a:rPr>
              <a:t>14</a:t>
            </a:r>
            <a:endParaRPr lang="en-US" altLang="zh-TW" b="1" dirty="0">
              <a:solidFill>
                <a:schemeClr val="tx1"/>
              </a:solidFill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76" name="Line 41"/>
          <p:cNvSpPr>
            <a:spLocks noChangeShapeType="1"/>
          </p:cNvSpPr>
          <p:nvPr/>
        </p:nvSpPr>
        <p:spPr bwMode="auto">
          <a:xfrm>
            <a:off x="5080923" y="4767780"/>
            <a:ext cx="6969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77" name="Line 42"/>
          <p:cNvSpPr>
            <a:spLocks noChangeShapeType="1"/>
          </p:cNvSpPr>
          <p:nvPr/>
        </p:nvSpPr>
        <p:spPr bwMode="auto">
          <a:xfrm>
            <a:off x="5790535" y="4750317"/>
            <a:ext cx="0" cy="306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78" name="Line 43"/>
          <p:cNvSpPr>
            <a:spLocks noChangeShapeType="1"/>
          </p:cNvSpPr>
          <p:nvPr/>
        </p:nvSpPr>
        <p:spPr bwMode="auto">
          <a:xfrm>
            <a:off x="5607973" y="5061942"/>
            <a:ext cx="349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79" name="Line 44"/>
          <p:cNvSpPr>
            <a:spLocks noChangeShapeType="1"/>
          </p:cNvSpPr>
          <p:nvPr/>
        </p:nvSpPr>
        <p:spPr bwMode="auto">
          <a:xfrm>
            <a:off x="5700048" y="5109567"/>
            <a:ext cx="1730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80" name="Line 45"/>
          <p:cNvSpPr>
            <a:spLocks noChangeShapeType="1"/>
          </p:cNvSpPr>
          <p:nvPr/>
        </p:nvSpPr>
        <p:spPr bwMode="auto">
          <a:xfrm>
            <a:off x="5777835" y="5157192"/>
            <a:ext cx="49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203848" y="4005064"/>
            <a:ext cx="914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Cambria" pitchFamily="18" charset="0"/>
                <a:ea typeface="標楷體" pitchFamily="65" charset="-120"/>
              </a:rPr>
              <a:t>temp</a:t>
            </a:r>
            <a:endParaRPr lang="zh-TW" altLang="en-US" b="1" dirty="0">
              <a:solidFill>
                <a:srgbClr val="FF0000"/>
              </a:solidFill>
              <a:latin typeface="Cambria" pitchFamily="18" charset="0"/>
              <a:ea typeface="標楷體" pitchFamily="65" charset="-120"/>
            </a:endParaRPr>
          </a:p>
        </p:txBody>
      </p:sp>
      <p:cxnSp>
        <p:nvCxnSpPr>
          <p:cNvPr id="81" name="直線單箭頭接點 80"/>
          <p:cNvCxnSpPr>
            <a:stCxn id="3" idx="3"/>
          </p:cNvCxnSpPr>
          <p:nvPr/>
        </p:nvCxnSpPr>
        <p:spPr bwMode="auto">
          <a:xfrm>
            <a:off x="4118457" y="4235897"/>
            <a:ext cx="383184" cy="3452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直線單箭頭接點 82"/>
          <p:cNvCxnSpPr>
            <a:stCxn id="8" idx="0"/>
          </p:cNvCxnSpPr>
          <p:nvPr/>
        </p:nvCxnSpPr>
        <p:spPr bwMode="auto">
          <a:xfrm>
            <a:off x="2464594" y="4775961"/>
            <a:ext cx="1068933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0" name="文字方塊 89"/>
          <p:cNvSpPr txBox="1"/>
          <p:nvPr/>
        </p:nvSpPr>
        <p:spPr>
          <a:xfrm>
            <a:off x="4189190" y="3664357"/>
            <a:ext cx="3214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>
                <a:solidFill>
                  <a:srgbClr val="FF0000"/>
                </a:solidFill>
                <a:latin typeface="Cambria" pitchFamily="18" charset="0"/>
                <a:ea typeface="標楷體" pitchFamily="65" charset="-120"/>
              </a:rPr>
              <a:t>p</a:t>
            </a:r>
            <a:r>
              <a:rPr lang="en-US" altLang="zh-TW" b="1" dirty="0" err="1" smtClean="0">
                <a:solidFill>
                  <a:srgbClr val="FF0000"/>
                </a:solidFill>
                <a:latin typeface="Cambria" pitchFamily="18" charset="0"/>
                <a:ea typeface="標楷體" pitchFamily="65" charset="-120"/>
              </a:rPr>
              <a:t>tr</a:t>
            </a:r>
            <a:r>
              <a:rPr lang="en-US" altLang="zh-TW" b="1" dirty="0" smtClean="0">
                <a:solidFill>
                  <a:srgbClr val="FF0000"/>
                </a:solidFill>
                <a:latin typeface="Cambria" pitchFamily="18" charset="0"/>
                <a:ea typeface="標楷體" pitchFamily="65" charset="-120"/>
              </a:rPr>
              <a:t> </a:t>
            </a:r>
            <a:r>
              <a:rPr lang="zh-TW" altLang="en-US" b="1" dirty="0" smtClean="0">
                <a:solidFill>
                  <a:srgbClr val="FF0000"/>
                </a:solidFill>
                <a:latin typeface="Cambria" pitchFamily="18" charset="0"/>
                <a:ea typeface="標楷體" pitchFamily="65" charset="-120"/>
              </a:rPr>
              <a:t>就是傳進來的 </a:t>
            </a:r>
            <a:r>
              <a:rPr lang="en-US" altLang="zh-TW" b="1" dirty="0" smtClean="0">
                <a:solidFill>
                  <a:srgbClr val="FF0000"/>
                </a:solidFill>
                <a:latin typeface="Cambria" pitchFamily="18" charset="0"/>
                <a:ea typeface="標楷體" pitchFamily="65" charset="-120"/>
              </a:rPr>
              <a:t>rear</a:t>
            </a:r>
          </a:p>
        </p:txBody>
      </p:sp>
      <p:cxnSp>
        <p:nvCxnSpPr>
          <p:cNvPr id="89" name="直線單箭頭接點 88"/>
          <p:cNvCxnSpPr/>
          <p:nvPr/>
        </p:nvCxnSpPr>
        <p:spPr bwMode="auto">
          <a:xfrm flipH="1">
            <a:off x="1664119" y="3895189"/>
            <a:ext cx="2355919" cy="68141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直線單箭頭接點 81"/>
          <p:cNvCxnSpPr/>
          <p:nvPr/>
        </p:nvCxnSpPr>
        <p:spPr bwMode="auto">
          <a:xfrm>
            <a:off x="4868615" y="4126022"/>
            <a:ext cx="276226" cy="45057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2374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3" y="-27384"/>
            <a:ext cx="7842339" cy="440314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矩形 66"/>
          <p:cNvSpPr/>
          <p:nvPr/>
        </p:nvSpPr>
        <p:spPr bwMode="auto">
          <a:xfrm>
            <a:off x="0" y="4344177"/>
            <a:ext cx="9144000" cy="2538867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6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8528744" y="6237312"/>
            <a:ext cx="587375" cy="488950"/>
          </a:xfrm>
        </p:spPr>
        <p:txBody>
          <a:bodyPr/>
          <a:lstStyle/>
          <a:p>
            <a:fld id="{496FF9C1-FA5D-410D-AE6A-5574B1148F63}" type="slidenum">
              <a:rPr lang="en-US" altLang="zh-TW"/>
              <a:pPr/>
              <a:t>32</a:t>
            </a:fld>
            <a:endParaRPr lang="en-US" altLang="zh-TW" dirty="0"/>
          </a:p>
        </p:txBody>
      </p:sp>
      <p:sp>
        <p:nvSpPr>
          <p:cNvPr id="3" name="矩形 2"/>
          <p:cNvSpPr/>
          <p:nvPr/>
        </p:nvSpPr>
        <p:spPr bwMode="auto">
          <a:xfrm>
            <a:off x="2123729" y="1700808"/>
            <a:ext cx="4601474" cy="115212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68" name="Line 41"/>
          <p:cNvSpPr>
            <a:spLocks noChangeShapeType="1"/>
          </p:cNvSpPr>
          <p:nvPr/>
        </p:nvSpPr>
        <p:spPr bwMode="auto">
          <a:xfrm>
            <a:off x="2471564" y="4689144"/>
            <a:ext cx="6969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323528" y="4344177"/>
            <a:ext cx="8967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Cambria" pitchFamily="18" charset="0"/>
                <a:ea typeface="標楷體" pitchFamily="65" charset="-120"/>
              </a:rPr>
              <a:t>front</a:t>
            </a:r>
          </a:p>
          <a:p>
            <a:r>
              <a:rPr lang="en-US" altLang="zh-TW" b="1" dirty="0" smtClean="0">
                <a:solidFill>
                  <a:srgbClr val="FF0000"/>
                </a:solidFill>
                <a:latin typeface="Cambria" pitchFamily="18" charset="0"/>
                <a:ea typeface="標楷體" pitchFamily="65" charset="-120"/>
              </a:rPr>
              <a:t>rear</a:t>
            </a:r>
            <a:endParaRPr lang="zh-TW" altLang="en-US" b="1" dirty="0">
              <a:solidFill>
                <a:srgbClr val="FF0000"/>
              </a:solidFill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74" name="Rectangle 4"/>
          <p:cNvSpPr>
            <a:spLocks noChangeArrowheads="1"/>
          </p:cNvSpPr>
          <p:nvPr/>
        </p:nvSpPr>
        <p:spPr bwMode="auto">
          <a:xfrm>
            <a:off x="1194173" y="5329505"/>
            <a:ext cx="1070806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3     14</a:t>
            </a:r>
          </a:p>
        </p:txBody>
      </p:sp>
      <p:sp>
        <p:nvSpPr>
          <p:cNvPr id="75" name="Rectangle 6"/>
          <p:cNvSpPr>
            <a:spLocks noChangeArrowheads="1"/>
          </p:cNvSpPr>
          <p:nvPr/>
        </p:nvSpPr>
        <p:spPr bwMode="auto">
          <a:xfrm>
            <a:off x="1154485" y="5305692"/>
            <a:ext cx="1703388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76" name="Line 7"/>
          <p:cNvSpPr>
            <a:spLocks noChangeShapeType="1"/>
          </p:cNvSpPr>
          <p:nvPr/>
        </p:nvSpPr>
        <p:spPr bwMode="auto">
          <a:xfrm>
            <a:off x="1691060" y="5299342"/>
            <a:ext cx="0" cy="465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77" name="Line 8"/>
          <p:cNvSpPr>
            <a:spLocks noChangeShapeType="1"/>
          </p:cNvSpPr>
          <p:nvPr/>
        </p:nvSpPr>
        <p:spPr bwMode="auto">
          <a:xfrm>
            <a:off x="2284785" y="5297755"/>
            <a:ext cx="0" cy="476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78" name="Rectangle 9"/>
          <p:cNvSpPr>
            <a:spLocks noChangeArrowheads="1"/>
          </p:cNvSpPr>
          <p:nvPr/>
        </p:nvSpPr>
        <p:spPr bwMode="auto">
          <a:xfrm>
            <a:off x="3448423" y="5300930"/>
            <a:ext cx="1703388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79" name="Line 10"/>
          <p:cNvSpPr>
            <a:spLocks noChangeShapeType="1"/>
          </p:cNvSpPr>
          <p:nvPr/>
        </p:nvSpPr>
        <p:spPr bwMode="auto">
          <a:xfrm>
            <a:off x="3984998" y="5294580"/>
            <a:ext cx="0" cy="465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80" name="Line 11"/>
          <p:cNvSpPr>
            <a:spLocks noChangeShapeType="1"/>
          </p:cNvSpPr>
          <p:nvPr/>
        </p:nvSpPr>
        <p:spPr bwMode="auto">
          <a:xfrm>
            <a:off x="4578723" y="5292992"/>
            <a:ext cx="0" cy="476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81" name="Rectangle 12"/>
          <p:cNvSpPr>
            <a:spLocks noChangeArrowheads="1"/>
          </p:cNvSpPr>
          <p:nvPr/>
        </p:nvSpPr>
        <p:spPr bwMode="auto">
          <a:xfrm>
            <a:off x="5707435" y="5302517"/>
            <a:ext cx="1703388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82" name="Line 13"/>
          <p:cNvSpPr>
            <a:spLocks noChangeShapeType="1"/>
          </p:cNvSpPr>
          <p:nvPr/>
        </p:nvSpPr>
        <p:spPr bwMode="auto">
          <a:xfrm>
            <a:off x="6244010" y="5296167"/>
            <a:ext cx="0" cy="465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83" name="Line 14"/>
          <p:cNvSpPr>
            <a:spLocks noChangeShapeType="1"/>
          </p:cNvSpPr>
          <p:nvPr/>
        </p:nvSpPr>
        <p:spPr bwMode="auto">
          <a:xfrm>
            <a:off x="6837735" y="5294580"/>
            <a:ext cx="0" cy="476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84" name="Line 15"/>
          <p:cNvSpPr>
            <a:spLocks noChangeShapeType="1"/>
          </p:cNvSpPr>
          <p:nvPr/>
        </p:nvSpPr>
        <p:spPr bwMode="auto">
          <a:xfrm>
            <a:off x="2643560" y="5537467"/>
            <a:ext cx="788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85" name="Line 16"/>
          <p:cNvSpPr>
            <a:spLocks noChangeShapeType="1"/>
          </p:cNvSpPr>
          <p:nvPr/>
        </p:nvSpPr>
        <p:spPr bwMode="auto">
          <a:xfrm>
            <a:off x="4875585" y="5534292"/>
            <a:ext cx="787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86" name="Rectangle 22"/>
          <p:cNvSpPr>
            <a:spLocks noChangeArrowheads="1"/>
          </p:cNvSpPr>
          <p:nvPr/>
        </p:nvSpPr>
        <p:spPr bwMode="auto">
          <a:xfrm>
            <a:off x="3540498" y="5340617"/>
            <a:ext cx="888064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2     8</a:t>
            </a:r>
          </a:p>
        </p:txBody>
      </p:sp>
      <p:sp>
        <p:nvSpPr>
          <p:cNvPr id="87" name="Rectangle 23"/>
          <p:cNvSpPr>
            <a:spLocks noChangeArrowheads="1"/>
          </p:cNvSpPr>
          <p:nvPr/>
        </p:nvSpPr>
        <p:spPr bwMode="auto">
          <a:xfrm>
            <a:off x="5797923" y="5327917"/>
            <a:ext cx="888064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1     0</a:t>
            </a:r>
          </a:p>
        </p:txBody>
      </p:sp>
      <p:sp>
        <p:nvSpPr>
          <p:cNvPr id="90" name="Rectangle 26"/>
          <p:cNvSpPr>
            <a:spLocks noChangeArrowheads="1"/>
          </p:cNvSpPr>
          <p:nvPr/>
        </p:nvSpPr>
        <p:spPr bwMode="auto">
          <a:xfrm>
            <a:off x="1195760" y="6164890"/>
            <a:ext cx="1070806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8     14</a:t>
            </a:r>
          </a:p>
        </p:txBody>
      </p:sp>
      <p:grpSp>
        <p:nvGrpSpPr>
          <p:cNvPr id="91" name="Group 27"/>
          <p:cNvGrpSpPr>
            <a:grpSpLocks/>
          </p:cNvGrpSpPr>
          <p:nvPr/>
        </p:nvGrpSpPr>
        <p:grpSpPr bwMode="auto">
          <a:xfrm>
            <a:off x="1154485" y="6133140"/>
            <a:ext cx="1703387" cy="476250"/>
            <a:chOff x="1139" y="3162"/>
            <a:chExt cx="1073" cy="300"/>
          </a:xfrm>
        </p:grpSpPr>
        <p:sp>
          <p:nvSpPr>
            <p:cNvPr id="92" name="Rectangle 28"/>
            <p:cNvSpPr>
              <a:spLocks noChangeArrowheads="1"/>
            </p:cNvSpPr>
            <p:nvPr/>
          </p:nvSpPr>
          <p:spPr bwMode="auto">
            <a:xfrm>
              <a:off x="1139" y="3167"/>
              <a:ext cx="1073" cy="28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93" name="Line 29"/>
            <p:cNvSpPr>
              <a:spLocks noChangeShapeType="1"/>
            </p:cNvSpPr>
            <p:nvPr/>
          </p:nvSpPr>
          <p:spPr bwMode="auto">
            <a:xfrm>
              <a:off x="1478" y="3163"/>
              <a:ext cx="0" cy="2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94" name="Line 30"/>
            <p:cNvSpPr>
              <a:spLocks noChangeShapeType="1"/>
            </p:cNvSpPr>
            <p:nvPr/>
          </p:nvSpPr>
          <p:spPr bwMode="auto">
            <a:xfrm>
              <a:off x="1851" y="3162"/>
              <a:ext cx="0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</p:grpSp>
      <p:grpSp>
        <p:nvGrpSpPr>
          <p:cNvPr id="95" name="Group 31"/>
          <p:cNvGrpSpPr>
            <a:grpSpLocks/>
          </p:cNvGrpSpPr>
          <p:nvPr/>
        </p:nvGrpSpPr>
        <p:grpSpPr bwMode="auto">
          <a:xfrm>
            <a:off x="3448422" y="6128378"/>
            <a:ext cx="1704975" cy="476250"/>
            <a:chOff x="2584" y="3159"/>
            <a:chExt cx="1074" cy="300"/>
          </a:xfrm>
        </p:grpSpPr>
        <p:sp>
          <p:nvSpPr>
            <p:cNvPr id="96" name="Rectangle 32"/>
            <p:cNvSpPr>
              <a:spLocks noChangeArrowheads="1"/>
            </p:cNvSpPr>
            <p:nvPr/>
          </p:nvSpPr>
          <p:spPr bwMode="auto">
            <a:xfrm>
              <a:off x="2584" y="3164"/>
              <a:ext cx="1074" cy="28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97" name="Line 33"/>
            <p:cNvSpPr>
              <a:spLocks noChangeShapeType="1"/>
            </p:cNvSpPr>
            <p:nvPr/>
          </p:nvSpPr>
          <p:spPr bwMode="auto">
            <a:xfrm>
              <a:off x="2923" y="3160"/>
              <a:ext cx="0" cy="2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98" name="Line 34"/>
            <p:cNvSpPr>
              <a:spLocks noChangeShapeType="1"/>
            </p:cNvSpPr>
            <p:nvPr/>
          </p:nvSpPr>
          <p:spPr bwMode="auto">
            <a:xfrm>
              <a:off x="3297" y="3159"/>
              <a:ext cx="0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</p:grpSp>
      <p:grpSp>
        <p:nvGrpSpPr>
          <p:cNvPr id="99" name="Group 35"/>
          <p:cNvGrpSpPr>
            <a:grpSpLocks/>
          </p:cNvGrpSpPr>
          <p:nvPr/>
        </p:nvGrpSpPr>
        <p:grpSpPr bwMode="auto">
          <a:xfrm>
            <a:off x="5707435" y="6129965"/>
            <a:ext cx="1703387" cy="476250"/>
            <a:chOff x="4007" y="3160"/>
            <a:chExt cx="1073" cy="300"/>
          </a:xfrm>
        </p:grpSpPr>
        <p:sp>
          <p:nvSpPr>
            <p:cNvPr id="100" name="Rectangle 36"/>
            <p:cNvSpPr>
              <a:spLocks noChangeArrowheads="1"/>
            </p:cNvSpPr>
            <p:nvPr/>
          </p:nvSpPr>
          <p:spPr bwMode="auto">
            <a:xfrm>
              <a:off x="4007" y="3165"/>
              <a:ext cx="1073" cy="28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101" name="Line 37"/>
            <p:cNvSpPr>
              <a:spLocks noChangeShapeType="1"/>
            </p:cNvSpPr>
            <p:nvPr/>
          </p:nvSpPr>
          <p:spPr bwMode="auto">
            <a:xfrm>
              <a:off x="4345" y="3161"/>
              <a:ext cx="0" cy="2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102" name="Line 38"/>
            <p:cNvSpPr>
              <a:spLocks noChangeShapeType="1"/>
            </p:cNvSpPr>
            <p:nvPr/>
          </p:nvSpPr>
          <p:spPr bwMode="auto">
            <a:xfrm>
              <a:off x="4719" y="3160"/>
              <a:ext cx="0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</p:grpSp>
      <p:sp>
        <p:nvSpPr>
          <p:cNvPr id="103" name="Line 39"/>
          <p:cNvSpPr>
            <a:spLocks noChangeShapeType="1"/>
          </p:cNvSpPr>
          <p:nvPr/>
        </p:nvSpPr>
        <p:spPr bwMode="auto">
          <a:xfrm>
            <a:off x="2645147" y="6372853"/>
            <a:ext cx="787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04" name="Line 40"/>
          <p:cNvSpPr>
            <a:spLocks noChangeShapeType="1"/>
          </p:cNvSpPr>
          <p:nvPr/>
        </p:nvSpPr>
        <p:spPr bwMode="auto">
          <a:xfrm>
            <a:off x="4875585" y="6369678"/>
            <a:ext cx="787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05" name="Rectangle 46"/>
          <p:cNvSpPr>
            <a:spLocks noChangeArrowheads="1"/>
          </p:cNvSpPr>
          <p:nvPr/>
        </p:nvSpPr>
        <p:spPr bwMode="auto">
          <a:xfrm>
            <a:off x="3540497" y="6176003"/>
            <a:ext cx="97302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-3  10</a:t>
            </a:r>
          </a:p>
        </p:txBody>
      </p:sp>
      <p:sp>
        <p:nvSpPr>
          <p:cNvPr id="106" name="Rectangle 47"/>
          <p:cNvSpPr>
            <a:spLocks noChangeArrowheads="1"/>
          </p:cNvSpPr>
          <p:nvPr/>
        </p:nvSpPr>
        <p:spPr bwMode="auto">
          <a:xfrm>
            <a:off x="5721722" y="6187115"/>
            <a:ext cx="1003480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10    6</a:t>
            </a:r>
          </a:p>
        </p:txBody>
      </p:sp>
      <p:sp>
        <p:nvSpPr>
          <p:cNvPr id="108" name="Rectangle 49"/>
          <p:cNvSpPr>
            <a:spLocks noChangeArrowheads="1"/>
          </p:cNvSpPr>
          <p:nvPr/>
        </p:nvSpPr>
        <p:spPr bwMode="auto">
          <a:xfrm>
            <a:off x="2963735" y="5697199"/>
            <a:ext cx="36869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b</a:t>
            </a:r>
          </a:p>
        </p:txBody>
      </p:sp>
      <p:sp>
        <p:nvSpPr>
          <p:cNvPr id="109" name="Line 41"/>
          <p:cNvSpPr>
            <a:spLocks noChangeShapeType="1"/>
          </p:cNvSpPr>
          <p:nvPr/>
        </p:nvSpPr>
        <p:spPr bwMode="auto">
          <a:xfrm>
            <a:off x="7152084" y="5481232"/>
            <a:ext cx="6969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10" name="Line 42"/>
          <p:cNvSpPr>
            <a:spLocks noChangeShapeType="1"/>
          </p:cNvSpPr>
          <p:nvPr/>
        </p:nvSpPr>
        <p:spPr bwMode="auto">
          <a:xfrm>
            <a:off x="7861696" y="5463769"/>
            <a:ext cx="0" cy="306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11" name="Line 43"/>
          <p:cNvSpPr>
            <a:spLocks noChangeShapeType="1"/>
          </p:cNvSpPr>
          <p:nvPr/>
        </p:nvSpPr>
        <p:spPr bwMode="auto">
          <a:xfrm>
            <a:off x="7679134" y="5779682"/>
            <a:ext cx="349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12" name="Line 44"/>
          <p:cNvSpPr>
            <a:spLocks noChangeShapeType="1"/>
          </p:cNvSpPr>
          <p:nvPr/>
        </p:nvSpPr>
        <p:spPr bwMode="auto">
          <a:xfrm>
            <a:off x="7771209" y="5827307"/>
            <a:ext cx="1730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13" name="Line 45"/>
          <p:cNvSpPr>
            <a:spLocks noChangeShapeType="1"/>
          </p:cNvSpPr>
          <p:nvPr/>
        </p:nvSpPr>
        <p:spPr bwMode="auto">
          <a:xfrm>
            <a:off x="7848996" y="5874932"/>
            <a:ext cx="49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14" name="Line 41"/>
          <p:cNvSpPr>
            <a:spLocks noChangeShapeType="1"/>
          </p:cNvSpPr>
          <p:nvPr/>
        </p:nvSpPr>
        <p:spPr bwMode="auto">
          <a:xfrm>
            <a:off x="7224092" y="6326741"/>
            <a:ext cx="6969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15" name="Line 42"/>
          <p:cNvSpPr>
            <a:spLocks noChangeShapeType="1"/>
          </p:cNvSpPr>
          <p:nvPr/>
        </p:nvSpPr>
        <p:spPr bwMode="auto">
          <a:xfrm>
            <a:off x="7933704" y="6309278"/>
            <a:ext cx="0" cy="306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16" name="Line 43"/>
          <p:cNvSpPr>
            <a:spLocks noChangeShapeType="1"/>
          </p:cNvSpPr>
          <p:nvPr/>
        </p:nvSpPr>
        <p:spPr bwMode="auto">
          <a:xfrm>
            <a:off x="7751142" y="6625191"/>
            <a:ext cx="349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17" name="Line 44"/>
          <p:cNvSpPr>
            <a:spLocks noChangeShapeType="1"/>
          </p:cNvSpPr>
          <p:nvPr/>
        </p:nvSpPr>
        <p:spPr bwMode="auto">
          <a:xfrm>
            <a:off x="7843217" y="6672816"/>
            <a:ext cx="1730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18" name="Line 45"/>
          <p:cNvSpPr>
            <a:spLocks noChangeShapeType="1"/>
          </p:cNvSpPr>
          <p:nvPr/>
        </p:nvSpPr>
        <p:spPr bwMode="auto">
          <a:xfrm>
            <a:off x="7921004" y="6720441"/>
            <a:ext cx="49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grpSp>
        <p:nvGrpSpPr>
          <p:cNvPr id="119" name="Group 27"/>
          <p:cNvGrpSpPr>
            <a:grpSpLocks/>
          </p:cNvGrpSpPr>
          <p:nvPr/>
        </p:nvGrpSpPr>
        <p:grpSpPr bwMode="auto">
          <a:xfrm>
            <a:off x="1140421" y="4558906"/>
            <a:ext cx="1703387" cy="476250"/>
            <a:chOff x="1139" y="3162"/>
            <a:chExt cx="1073" cy="300"/>
          </a:xfrm>
        </p:grpSpPr>
        <p:sp>
          <p:nvSpPr>
            <p:cNvPr id="120" name="Rectangle 28"/>
            <p:cNvSpPr>
              <a:spLocks noChangeArrowheads="1"/>
            </p:cNvSpPr>
            <p:nvPr/>
          </p:nvSpPr>
          <p:spPr bwMode="auto">
            <a:xfrm>
              <a:off x="1139" y="3167"/>
              <a:ext cx="1073" cy="28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121" name="Line 29"/>
            <p:cNvSpPr>
              <a:spLocks noChangeShapeType="1"/>
            </p:cNvSpPr>
            <p:nvPr/>
          </p:nvSpPr>
          <p:spPr bwMode="auto">
            <a:xfrm>
              <a:off x="1478" y="3163"/>
              <a:ext cx="0" cy="2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122" name="Line 30"/>
            <p:cNvSpPr>
              <a:spLocks noChangeShapeType="1"/>
            </p:cNvSpPr>
            <p:nvPr/>
          </p:nvSpPr>
          <p:spPr bwMode="auto">
            <a:xfrm>
              <a:off x="1851" y="3162"/>
              <a:ext cx="0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</p:grpSp>
      <p:sp>
        <p:nvSpPr>
          <p:cNvPr id="123" name="Line 24"/>
          <p:cNvSpPr>
            <a:spLocks noChangeShapeType="1"/>
          </p:cNvSpPr>
          <p:nvPr/>
        </p:nvSpPr>
        <p:spPr bwMode="auto">
          <a:xfrm>
            <a:off x="793899" y="4764931"/>
            <a:ext cx="4905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24" name="Rectangle 12"/>
          <p:cNvSpPr>
            <a:spLocks noChangeArrowheads="1"/>
          </p:cNvSpPr>
          <p:nvPr/>
        </p:nvSpPr>
        <p:spPr bwMode="auto">
          <a:xfrm>
            <a:off x="3643244" y="4502248"/>
            <a:ext cx="1703388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25" name="Line 13"/>
          <p:cNvSpPr>
            <a:spLocks noChangeShapeType="1"/>
          </p:cNvSpPr>
          <p:nvPr/>
        </p:nvSpPr>
        <p:spPr bwMode="auto">
          <a:xfrm>
            <a:off x="4179819" y="4495898"/>
            <a:ext cx="0" cy="465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26" name="Line 14"/>
          <p:cNvSpPr>
            <a:spLocks noChangeShapeType="1"/>
          </p:cNvSpPr>
          <p:nvPr/>
        </p:nvSpPr>
        <p:spPr bwMode="auto">
          <a:xfrm>
            <a:off x="4773544" y="4494311"/>
            <a:ext cx="0" cy="476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27" name="Rectangle 23"/>
          <p:cNvSpPr>
            <a:spLocks noChangeArrowheads="1"/>
          </p:cNvSpPr>
          <p:nvPr/>
        </p:nvSpPr>
        <p:spPr bwMode="auto">
          <a:xfrm>
            <a:off x="3733732" y="4527648"/>
            <a:ext cx="1051570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 smtClean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11  </a:t>
            </a:r>
            <a:r>
              <a:rPr lang="en-US" altLang="zh-TW" b="1" dirty="0" smtClean="0">
                <a:latin typeface="Cambria" pitchFamily="18" charset="0"/>
                <a:ea typeface="標楷體" pitchFamily="65" charset="-120"/>
              </a:rPr>
              <a:t>14</a:t>
            </a:r>
            <a:endParaRPr lang="en-US" altLang="zh-TW" b="1" dirty="0">
              <a:solidFill>
                <a:schemeClr val="tx1"/>
              </a:solidFill>
              <a:latin typeface="Cambria" pitchFamily="18" charset="0"/>
              <a:ea typeface="標楷體" pitchFamily="65" charset="-120"/>
            </a:endParaRPr>
          </a:p>
        </p:txBody>
      </p:sp>
      <p:cxnSp>
        <p:nvCxnSpPr>
          <p:cNvPr id="134" name="直線單箭頭接點 133"/>
          <p:cNvCxnSpPr>
            <a:stCxn id="68" idx="0"/>
          </p:cNvCxnSpPr>
          <p:nvPr/>
        </p:nvCxnSpPr>
        <p:spPr bwMode="auto">
          <a:xfrm>
            <a:off x="2471564" y="4689144"/>
            <a:ext cx="1068933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512" name="直線單箭頭接點 64511"/>
          <p:cNvCxnSpPr>
            <a:stCxn id="108" idx="3"/>
          </p:cNvCxnSpPr>
          <p:nvPr/>
        </p:nvCxnSpPr>
        <p:spPr bwMode="auto">
          <a:xfrm>
            <a:off x="3332426" y="5928353"/>
            <a:ext cx="519494" cy="20002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9" name="Rectangle 49"/>
          <p:cNvSpPr>
            <a:spLocks noChangeArrowheads="1"/>
          </p:cNvSpPr>
          <p:nvPr/>
        </p:nvSpPr>
        <p:spPr bwMode="auto">
          <a:xfrm>
            <a:off x="2915816" y="4766893"/>
            <a:ext cx="351058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 smtClean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a</a:t>
            </a:r>
            <a:endParaRPr lang="en-US" altLang="zh-TW" b="1" dirty="0">
              <a:solidFill>
                <a:schemeClr val="tx1"/>
              </a:solidFill>
              <a:latin typeface="Cambria" pitchFamily="18" charset="0"/>
              <a:ea typeface="標楷體" pitchFamily="65" charset="-120"/>
            </a:endParaRPr>
          </a:p>
        </p:txBody>
      </p:sp>
      <p:cxnSp>
        <p:nvCxnSpPr>
          <p:cNvPr id="140" name="直線單箭頭接點 139"/>
          <p:cNvCxnSpPr/>
          <p:nvPr/>
        </p:nvCxnSpPr>
        <p:spPr bwMode="auto">
          <a:xfrm>
            <a:off x="3203848" y="5101183"/>
            <a:ext cx="519494" cy="20002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直線接點 4"/>
          <p:cNvCxnSpPr/>
          <p:nvPr/>
        </p:nvCxnSpPr>
        <p:spPr bwMode="auto">
          <a:xfrm>
            <a:off x="2555776" y="2636912"/>
            <a:ext cx="331236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7148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3" y="-27384"/>
            <a:ext cx="7842339" cy="440314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矩形 66"/>
          <p:cNvSpPr/>
          <p:nvPr/>
        </p:nvSpPr>
        <p:spPr bwMode="auto">
          <a:xfrm>
            <a:off x="0" y="4344177"/>
            <a:ext cx="9144000" cy="2538867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6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8528744" y="6237312"/>
            <a:ext cx="587375" cy="488950"/>
          </a:xfrm>
        </p:spPr>
        <p:txBody>
          <a:bodyPr/>
          <a:lstStyle/>
          <a:p>
            <a:fld id="{496FF9C1-FA5D-410D-AE6A-5574B1148F63}" type="slidenum">
              <a:rPr lang="en-US" altLang="zh-TW"/>
              <a:pPr/>
              <a:t>33</a:t>
            </a:fld>
            <a:endParaRPr lang="en-US" altLang="zh-TW" dirty="0"/>
          </a:p>
        </p:txBody>
      </p:sp>
      <p:sp>
        <p:nvSpPr>
          <p:cNvPr id="3" name="矩形 2"/>
          <p:cNvSpPr/>
          <p:nvPr/>
        </p:nvSpPr>
        <p:spPr bwMode="auto">
          <a:xfrm>
            <a:off x="2013167" y="548680"/>
            <a:ext cx="4431042" cy="115212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68" name="Line 41"/>
          <p:cNvSpPr>
            <a:spLocks noChangeShapeType="1"/>
          </p:cNvSpPr>
          <p:nvPr/>
        </p:nvSpPr>
        <p:spPr bwMode="auto">
          <a:xfrm>
            <a:off x="2471564" y="4689144"/>
            <a:ext cx="6969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323528" y="4344177"/>
            <a:ext cx="896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Cambria" pitchFamily="18" charset="0"/>
                <a:ea typeface="標楷體" pitchFamily="65" charset="-120"/>
              </a:rPr>
              <a:t>front</a:t>
            </a:r>
          </a:p>
        </p:txBody>
      </p:sp>
      <p:sp>
        <p:nvSpPr>
          <p:cNvPr id="74" name="Rectangle 4"/>
          <p:cNvSpPr>
            <a:spLocks noChangeArrowheads="1"/>
          </p:cNvSpPr>
          <p:nvPr/>
        </p:nvSpPr>
        <p:spPr bwMode="auto">
          <a:xfrm>
            <a:off x="1194173" y="5329505"/>
            <a:ext cx="1070806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3     14</a:t>
            </a:r>
          </a:p>
        </p:txBody>
      </p:sp>
      <p:sp>
        <p:nvSpPr>
          <p:cNvPr id="75" name="Rectangle 6"/>
          <p:cNvSpPr>
            <a:spLocks noChangeArrowheads="1"/>
          </p:cNvSpPr>
          <p:nvPr/>
        </p:nvSpPr>
        <p:spPr bwMode="auto">
          <a:xfrm>
            <a:off x="1154485" y="5305692"/>
            <a:ext cx="1703388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76" name="Line 7"/>
          <p:cNvSpPr>
            <a:spLocks noChangeShapeType="1"/>
          </p:cNvSpPr>
          <p:nvPr/>
        </p:nvSpPr>
        <p:spPr bwMode="auto">
          <a:xfrm>
            <a:off x="1691060" y="5299342"/>
            <a:ext cx="0" cy="465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77" name="Line 8"/>
          <p:cNvSpPr>
            <a:spLocks noChangeShapeType="1"/>
          </p:cNvSpPr>
          <p:nvPr/>
        </p:nvSpPr>
        <p:spPr bwMode="auto">
          <a:xfrm>
            <a:off x="2284785" y="5297755"/>
            <a:ext cx="0" cy="476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78" name="Rectangle 9"/>
          <p:cNvSpPr>
            <a:spLocks noChangeArrowheads="1"/>
          </p:cNvSpPr>
          <p:nvPr/>
        </p:nvSpPr>
        <p:spPr bwMode="auto">
          <a:xfrm>
            <a:off x="3448423" y="5300930"/>
            <a:ext cx="1703388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79" name="Line 10"/>
          <p:cNvSpPr>
            <a:spLocks noChangeShapeType="1"/>
          </p:cNvSpPr>
          <p:nvPr/>
        </p:nvSpPr>
        <p:spPr bwMode="auto">
          <a:xfrm>
            <a:off x="3984998" y="5294580"/>
            <a:ext cx="0" cy="465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80" name="Line 11"/>
          <p:cNvSpPr>
            <a:spLocks noChangeShapeType="1"/>
          </p:cNvSpPr>
          <p:nvPr/>
        </p:nvSpPr>
        <p:spPr bwMode="auto">
          <a:xfrm>
            <a:off x="4578723" y="5292992"/>
            <a:ext cx="0" cy="476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81" name="Rectangle 12"/>
          <p:cNvSpPr>
            <a:spLocks noChangeArrowheads="1"/>
          </p:cNvSpPr>
          <p:nvPr/>
        </p:nvSpPr>
        <p:spPr bwMode="auto">
          <a:xfrm>
            <a:off x="5707435" y="5302517"/>
            <a:ext cx="1703388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82" name="Line 13"/>
          <p:cNvSpPr>
            <a:spLocks noChangeShapeType="1"/>
          </p:cNvSpPr>
          <p:nvPr/>
        </p:nvSpPr>
        <p:spPr bwMode="auto">
          <a:xfrm>
            <a:off x="6244010" y="5296167"/>
            <a:ext cx="0" cy="465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83" name="Line 14"/>
          <p:cNvSpPr>
            <a:spLocks noChangeShapeType="1"/>
          </p:cNvSpPr>
          <p:nvPr/>
        </p:nvSpPr>
        <p:spPr bwMode="auto">
          <a:xfrm>
            <a:off x="6837735" y="5294580"/>
            <a:ext cx="0" cy="476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84" name="Line 15"/>
          <p:cNvSpPr>
            <a:spLocks noChangeShapeType="1"/>
          </p:cNvSpPr>
          <p:nvPr/>
        </p:nvSpPr>
        <p:spPr bwMode="auto">
          <a:xfrm>
            <a:off x="2643560" y="5537467"/>
            <a:ext cx="788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85" name="Line 16"/>
          <p:cNvSpPr>
            <a:spLocks noChangeShapeType="1"/>
          </p:cNvSpPr>
          <p:nvPr/>
        </p:nvSpPr>
        <p:spPr bwMode="auto">
          <a:xfrm>
            <a:off x="4875585" y="5534292"/>
            <a:ext cx="787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86" name="Rectangle 22"/>
          <p:cNvSpPr>
            <a:spLocks noChangeArrowheads="1"/>
          </p:cNvSpPr>
          <p:nvPr/>
        </p:nvSpPr>
        <p:spPr bwMode="auto">
          <a:xfrm>
            <a:off x="3540498" y="5340617"/>
            <a:ext cx="888064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2     8</a:t>
            </a:r>
          </a:p>
        </p:txBody>
      </p:sp>
      <p:sp>
        <p:nvSpPr>
          <p:cNvPr id="87" name="Rectangle 23"/>
          <p:cNvSpPr>
            <a:spLocks noChangeArrowheads="1"/>
          </p:cNvSpPr>
          <p:nvPr/>
        </p:nvSpPr>
        <p:spPr bwMode="auto">
          <a:xfrm>
            <a:off x="5797923" y="5327917"/>
            <a:ext cx="888064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1     0</a:t>
            </a:r>
          </a:p>
        </p:txBody>
      </p:sp>
      <p:sp>
        <p:nvSpPr>
          <p:cNvPr id="90" name="Rectangle 26"/>
          <p:cNvSpPr>
            <a:spLocks noChangeArrowheads="1"/>
          </p:cNvSpPr>
          <p:nvPr/>
        </p:nvSpPr>
        <p:spPr bwMode="auto">
          <a:xfrm>
            <a:off x="1195760" y="6164890"/>
            <a:ext cx="1070806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8     14</a:t>
            </a:r>
          </a:p>
        </p:txBody>
      </p:sp>
      <p:grpSp>
        <p:nvGrpSpPr>
          <p:cNvPr id="91" name="Group 27"/>
          <p:cNvGrpSpPr>
            <a:grpSpLocks/>
          </p:cNvGrpSpPr>
          <p:nvPr/>
        </p:nvGrpSpPr>
        <p:grpSpPr bwMode="auto">
          <a:xfrm>
            <a:off x="1154485" y="6133140"/>
            <a:ext cx="1703387" cy="476250"/>
            <a:chOff x="1139" y="3162"/>
            <a:chExt cx="1073" cy="300"/>
          </a:xfrm>
        </p:grpSpPr>
        <p:sp>
          <p:nvSpPr>
            <p:cNvPr id="92" name="Rectangle 28"/>
            <p:cNvSpPr>
              <a:spLocks noChangeArrowheads="1"/>
            </p:cNvSpPr>
            <p:nvPr/>
          </p:nvSpPr>
          <p:spPr bwMode="auto">
            <a:xfrm>
              <a:off x="1139" y="3167"/>
              <a:ext cx="1073" cy="28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93" name="Line 29"/>
            <p:cNvSpPr>
              <a:spLocks noChangeShapeType="1"/>
            </p:cNvSpPr>
            <p:nvPr/>
          </p:nvSpPr>
          <p:spPr bwMode="auto">
            <a:xfrm>
              <a:off x="1478" y="3163"/>
              <a:ext cx="0" cy="2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94" name="Line 30"/>
            <p:cNvSpPr>
              <a:spLocks noChangeShapeType="1"/>
            </p:cNvSpPr>
            <p:nvPr/>
          </p:nvSpPr>
          <p:spPr bwMode="auto">
            <a:xfrm>
              <a:off x="1851" y="3162"/>
              <a:ext cx="0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</p:grpSp>
      <p:grpSp>
        <p:nvGrpSpPr>
          <p:cNvPr id="95" name="Group 31"/>
          <p:cNvGrpSpPr>
            <a:grpSpLocks/>
          </p:cNvGrpSpPr>
          <p:nvPr/>
        </p:nvGrpSpPr>
        <p:grpSpPr bwMode="auto">
          <a:xfrm>
            <a:off x="3448422" y="6128378"/>
            <a:ext cx="1704975" cy="476250"/>
            <a:chOff x="2584" y="3159"/>
            <a:chExt cx="1074" cy="300"/>
          </a:xfrm>
        </p:grpSpPr>
        <p:sp>
          <p:nvSpPr>
            <p:cNvPr id="96" name="Rectangle 32"/>
            <p:cNvSpPr>
              <a:spLocks noChangeArrowheads="1"/>
            </p:cNvSpPr>
            <p:nvPr/>
          </p:nvSpPr>
          <p:spPr bwMode="auto">
            <a:xfrm>
              <a:off x="2584" y="3164"/>
              <a:ext cx="1074" cy="28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97" name="Line 33"/>
            <p:cNvSpPr>
              <a:spLocks noChangeShapeType="1"/>
            </p:cNvSpPr>
            <p:nvPr/>
          </p:nvSpPr>
          <p:spPr bwMode="auto">
            <a:xfrm>
              <a:off x="2923" y="3160"/>
              <a:ext cx="0" cy="2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98" name="Line 34"/>
            <p:cNvSpPr>
              <a:spLocks noChangeShapeType="1"/>
            </p:cNvSpPr>
            <p:nvPr/>
          </p:nvSpPr>
          <p:spPr bwMode="auto">
            <a:xfrm>
              <a:off x="3297" y="3159"/>
              <a:ext cx="0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</p:grpSp>
      <p:grpSp>
        <p:nvGrpSpPr>
          <p:cNvPr id="99" name="Group 35"/>
          <p:cNvGrpSpPr>
            <a:grpSpLocks/>
          </p:cNvGrpSpPr>
          <p:nvPr/>
        </p:nvGrpSpPr>
        <p:grpSpPr bwMode="auto">
          <a:xfrm>
            <a:off x="5707435" y="6129965"/>
            <a:ext cx="1703387" cy="476250"/>
            <a:chOff x="4007" y="3160"/>
            <a:chExt cx="1073" cy="300"/>
          </a:xfrm>
        </p:grpSpPr>
        <p:sp>
          <p:nvSpPr>
            <p:cNvPr id="100" name="Rectangle 36"/>
            <p:cNvSpPr>
              <a:spLocks noChangeArrowheads="1"/>
            </p:cNvSpPr>
            <p:nvPr/>
          </p:nvSpPr>
          <p:spPr bwMode="auto">
            <a:xfrm>
              <a:off x="4007" y="3165"/>
              <a:ext cx="1073" cy="28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101" name="Line 37"/>
            <p:cNvSpPr>
              <a:spLocks noChangeShapeType="1"/>
            </p:cNvSpPr>
            <p:nvPr/>
          </p:nvSpPr>
          <p:spPr bwMode="auto">
            <a:xfrm>
              <a:off x="4345" y="3161"/>
              <a:ext cx="0" cy="2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102" name="Line 38"/>
            <p:cNvSpPr>
              <a:spLocks noChangeShapeType="1"/>
            </p:cNvSpPr>
            <p:nvPr/>
          </p:nvSpPr>
          <p:spPr bwMode="auto">
            <a:xfrm>
              <a:off x="4719" y="3160"/>
              <a:ext cx="0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</p:grpSp>
      <p:sp>
        <p:nvSpPr>
          <p:cNvPr id="103" name="Line 39"/>
          <p:cNvSpPr>
            <a:spLocks noChangeShapeType="1"/>
          </p:cNvSpPr>
          <p:nvPr/>
        </p:nvSpPr>
        <p:spPr bwMode="auto">
          <a:xfrm>
            <a:off x="2645147" y="6372853"/>
            <a:ext cx="787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04" name="Line 40"/>
          <p:cNvSpPr>
            <a:spLocks noChangeShapeType="1"/>
          </p:cNvSpPr>
          <p:nvPr/>
        </p:nvSpPr>
        <p:spPr bwMode="auto">
          <a:xfrm>
            <a:off x="4875585" y="6369678"/>
            <a:ext cx="787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05" name="Rectangle 46"/>
          <p:cNvSpPr>
            <a:spLocks noChangeArrowheads="1"/>
          </p:cNvSpPr>
          <p:nvPr/>
        </p:nvSpPr>
        <p:spPr bwMode="auto">
          <a:xfrm>
            <a:off x="3540497" y="6176003"/>
            <a:ext cx="97302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-3  10</a:t>
            </a:r>
          </a:p>
        </p:txBody>
      </p:sp>
      <p:sp>
        <p:nvSpPr>
          <p:cNvPr id="106" name="Rectangle 47"/>
          <p:cNvSpPr>
            <a:spLocks noChangeArrowheads="1"/>
          </p:cNvSpPr>
          <p:nvPr/>
        </p:nvSpPr>
        <p:spPr bwMode="auto">
          <a:xfrm>
            <a:off x="5721722" y="6187115"/>
            <a:ext cx="1003480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10    6</a:t>
            </a:r>
          </a:p>
        </p:txBody>
      </p:sp>
      <p:sp>
        <p:nvSpPr>
          <p:cNvPr id="108" name="Rectangle 49"/>
          <p:cNvSpPr>
            <a:spLocks noChangeArrowheads="1"/>
          </p:cNvSpPr>
          <p:nvPr/>
        </p:nvSpPr>
        <p:spPr bwMode="auto">
          <a:xfrm>
            <a:off x="2963735" y="5697199"/>
            <a:ext cx="36869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b</a:t>
            </a:r>
          </a:p>
        </p:txBody>
      </p:sp>
      <p:sp>
        <p:nvSpPr>
          <p:cNvPr id="109" name="Line 41"/>
          <p:cNvSpPr>
            <a:spLocks noChangeShapeType="1"/>
          </p:cNvSpPr>
          <p:nvPr/>
        </p:nvSpPr>
        <p:spPr bwMode="auto">
          <a:xfrm>
            <a:off x="7152084" y="5481232"/>
            <a:ext cx="6969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10" name="Line 42"/>
          <p:cNvSpPr>
            <a:spLocks noChangeShapeType="1"/>
          </p:cNvSpPr>
          <p:nvPr/>
        </p:nvSpPr>
        <p:spPr bwMode="auto">
          <a:xfrm>
            <a:off x="7861696" y="5463769"/>
            <a:ext cx="0" cy="306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11" name="Line 43"/>
          <p:cNvSpPr>
            <a:spLocks noChangeShapeType="1"/>
          </p:cNvSpPr>
          <p:nvPr/>
        </p:nvSpPr>
        <p:spPr bwMode="auto">
          <a:xfrm>
            <a:off x="7679134" y="5779682"/>
            <a:ext cx="349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12" name="Line 44"/>
          <p:cNvSpPr>
            <a:spLocks noChangeShapeType="1"/>
          </p:cNvSpPr>
          <p:nvPr/>
        </p:nvSpPr>
        <p:spPr bwMode="auto">
          <a:xfrm>
            <a:off x="7771209" y="5827307"/>
            <a:ext cx="1730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13" name="Line 45"/>
          <p:cNvSpPr>
            <a:spLocks noChangeShapeType="1"/>
          </p:cNvSpPr>
          <p:nvPr/>
        </p:nvSpPr>
        <p:spPr bwMode="auto">
          <a:xfrm>
            <a:off x="7848996" y="5874932"/>
            <a:ext cx="49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14" name="Line 41"/>
          <p:cNvSpPr>
            <a:spLocks noChangeShapeType="1"/>
          </p:cNvSpPr>
          <p:nvPr/>
        </p:nvSpPr>
        <p:spPr bwMode="auto">
          <a:xfrm>
            <a:off x="7224092" y="6326741"/>
            <a:ext cx="6969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15" name="Line 42"/>
          <p:cNvSpPr>
            <a:spLocks noChangeShapeType="1"/>
          </p:cNvSpPr>
          <p:nvPr/>
        </p:nvSpPr>
        <p:spPr bwMode="auto">
          <a:xfrm>
            <a:off x="7933704" y="6309278"/>
            <a:ext cx="0" cy="306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16" name="Line 43"/>
          <p:cNvSpPr>
            <a:spLocks noChangeShapeType="1"/>
          </p:cNvSpPr>
          <p:nvPr/>
        </p:nvSpPr>
        <p:spPr bwMode="auto">
          <a:xfrm>
            <a:off x="7751142" y="6625191"/>
            <a:ext cx="349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17" name="Line 44"/>
          <p:cNvSpPr>
            <a:spLocks noChangeShapeType="1"/>
          </p:cNvSpPr>
          <p:nvPr/>
        </p:nvSpPr>
        <p:spPr bwMode="auto">
          <a:xfrm>
            <a:off x="7843217" y="6672816"/>
            <a:ext cx="1730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18" name="Line 45"/>
          <p:cNvSpPr>
            <a:spLocks noChangeShapeType="1"/>
          </p:cNvSpPr>
          <p:nvPr/>
        </p:nvSpPr>
        <p:spPr bwMode="auto">
          <a:xfrm>
            <a:off x="7921004" y="6720441"/>
            <a:ext cx="49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grpSp>
        <p:nvGrpSpPr>
          <p:cNvPr id="119" name="Group 27"/>
          <p:cNvGrpSpPr>
            <a:grpSpLocks/>
          </p:cNvGrpSpPr>
          <p:nvPr/>
        </p:nvGrpSpPr>
        <p:grpSpPr bwMode="auto">
          <a:xfrm>
            <a:off x="1140421" y="4558906"/>
            <a:ext cx="1703387" cy="476250"/>
            <a:chOff x="1139" y="3162"/>
            <a:chExt cx="1073" cy="300"/>
          </a:xfrm>
        </p:grpSpPr>
        <p:sp>
          <p:nvSpPr>
            <p:cNvPr id="120" name="Rectangle 28"/>
            <p:cNvSpPr>
              <a:spLocks noChangeArrowheads="1"/>
            </p:cNvSpPr>
            <p:nvPr/>
          </p:nvSpPr>
          <p:spPr bwMode="auto">
            <a:xfrm>
              <a:off x="1139" y="3167"/>
              <a:ext cx="1073" cy="28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121" name="Line 29"/>
            <p:cNvSpPr>
              <a:spLocks noChangeShapeType="1"/>
            </p:cNvSpPr>
            <p:nvPr/>
          </p:nvSpPr>
          <p:spPr bwMode="auto">
            <a:xfrm>
              <a:off x="1478" y="3163"/>
              <a:ext cx="0" cy="2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122" name="Line 30"/>
            <p:cNvSpPr>
              <a:spLocks noChangeShapeType="1"/>
            </p:cNvSpPr>
            <p:nvPr/>
          </p:nvSpPr>
          <p:spPr bwMode="auto">
            <a:xfrm>
              <a:off x="1851" y="3162"/>
              <a:ext cx="0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</p:grpSp>
      <p:sp>
        <p:nvSpPr>
          <p:cNvPr id="123" name="Line 24"/>
          <p:cNvSpPr>
            <a:spLocks noChangeShapeType="1"/>
          </p:cNvSpPr>
          <p:nvPr/>
        </p:nvSpPr>
        <p:spPr bwMode="auto">
          <a:xfrm>
            <a:off x="793899" y="4764931"/>
            <a:ext cx="4905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24" name="Rectangle 12"/>
          <p:cNvSpPr>
            <a:spLocks noChangeArrowheads="1"/>
          </p:cNvSpPr>
          <p:nvPr/>
        </p:nvSpPr>
        <p:spPr bwMode="auto">
          <a:xfrm>
            <a:off x="3643244" y="4502248"/>
            <a:ext cx="1703388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25" name="Line 13"/>
          <p:cNvSpPr>
            <a:spLocks noChangeShapeType="1"/>
          </p:cNvSpPr>
          <p:nvPr/>
        </p:nvSpPr>
        <p:spPr bwMode="auto">
          <a:xfrm>
            <a:off x="4179819" y="4495898"/>
            <a:ext cx="0" cy="465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26" name="Line 14"/>
          <p:cNvSpPr>
            <a:spLocks noChangeShapeType="1"/>
          </p:cNvSpPr>
          <p:nvPr/>
        </p:nvSpPr>
        <p:spPr bwMode="auto">
          <a:xfrm>
            <a:off x="4773544" y="4494311"/>
            <a:ext cx="0" cy="476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27" name="Rectangle 23"/>
          <p:cNvSpPr>
            <a:spLocks noChangeArrowheads="1"/>
          </p:cNvSpPr>
          <p:nvPr/>
        </p:nvSpPr>
        <p:spPr bwMode="auto">
          <a:xfrm>
            <a:off x="3733732" y="4527648"/>
            <a:ext cx="1051570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 smtClean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11  </a:t>
            </a:r>
            <a:r>
              <a:rPr lang="en-US" altLang="zh-TW" b="1" dirty="0" smtClean="0">
                <a:latin typeface="Cambria" pitchFamily="18" charset="0"/>
                <a:ea typeface="標楷體" pitchFamily="65" charset="-120"/>
              </a:rPr>
              <a:t>14</a:t>
            </a:r>
            <a:endParaRPr lang="en-US" altLang="zh-TW" b="1" dirty="0">
              <a:solidFill>
                <a:schemeClr val="tx1"/>
              </a:solidFill>
              <a:latin typeface="Cambria" pitchFamily="18" charset="0"/>
              <a:ea typeface="標楷體" pitchFamily="65" charset="-120"/>
            </a:endParaRPr>
          </a:p>
        </p:txBody>
      </p:sp>
      <p:cxnSp>
        <p:nvCxnSpPr>
          <p:cNvPr id="134" name="直線單箭頭接點 133"/>
          <p:cNvCxnSpPr>
            <a:stCxn id="68" idx="0"/>
          </p:cNvCxnSpPr>
          <p:nvPr/>
        </p:nvCxnSpPr>
        <p:spPr bwMode="auto">
          <a:xfrm>
            <a:off x="2471564" y="4689144"/>
            <a:ext cx="1068933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512" name="直線單箭頭接點 64511"/>
          <p:cNvCxnSpPr>
            <a:stCxn id="108" idx="3"/>
          </p:cNvCxnSpPr>
          <p:nvPr/>
        </p:nvCxnSpPr>
        <p:spPr bwMode="auto">
          <a:xfrm>
            <a:off x="3332426" y="5928353"/>
            <a:ext cx="519494" cy="20002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9" name="Rectangle 49"/>
          <p:cNvSpPr>
            <a:spLocks noChangeArrowheads="1"/>
          </p:cNvSpPr>
          <p:nvPr/>
        </p:nvSpPr>
        <p:spPr bwMode="auto">
          <a:xfrm>
            <a:off x="2915816" y="4766893"/>
            <a:ext cx="351058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 smtClean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a</a:t>
            </a:r>
            <a:endParaRPr lang="en-US" altLang="zh-TW" b="1" dirty="0">
              <a:solidFill>
                <a:schemeClr val="tx1"/>
              </a:solidFill>
              <a:latin typeface="Cambria" pitchFamily="18" charset="0"/>
              <a:ea typeface="標楷體" pitchFamily="65" charset="-120"/>
            </a:endParaRPr>
          </a:p>
        </p:txBody>
      </p:sp>
      <p:cxnSp>
        <p:nvCxnSpPr>
          <p:cNvPr id="140" name="直線單箭頭接點 139"/>
          <p:cNvCxnSpPr/>
          <p:nvPr/>
        </p:nvCxnSpPr>
        <p:spPr bwMode="auto">
          <a:xfrm>
            <a:off x="3203848" y="5101183"/>
            <a:ext cx="519494" cy="20002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" name="文字方塊 70"/>
          <p:cNvSpPr txBox="1"/>
          <p:nvPr/>
        </p:nvSpPr>
        <p:spPr>
          <a:xfrm>
            <a:off x="2869810" y="3991397"/>
            <a:ext cx="79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Cambria" pitchFamily="18" charset="0"/>
                <a:ea typeface="標楷體" pitchFamily="65" charset="-120"/>
              </a:rPr>
              <a:t>rear</a:t>
            </a:r>
          </a:p>
        </p:txBody>
      </p:sp>
      <p:cxnSp>
        <p:nvCxnSpPr>
          <p:cNvPr id="72" name="直線單箭頭接點 71"/>
          <p:cNvCxnSpPr>
            <a:stCxn id="71" idx="3"/>
          </p:cNvCxnSpPr>
          <p:nvPr/>
        </p:nvCxnSpPr>
        <p:spPr bwMode="auto">
          <a:xfrm>
            <a:off x="3663938" y="4222230"/>
            <a:ext cx="540837" cy="22969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2165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735" y="-6177"/>
            <a:ext cx="7879431" cy="41201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矩形 81"/>
          <p:cNvSpPr/>
          <p:nvPr/>
        </p:nvSpPr>
        <p:spPr bwMode="auto">
          <a:xfrm>
            <a:off x="0" y="4074765"/>
            <a:ext cx="9144000" cy="280827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8388424" y="6375210"/>
            <a:ext cx="587375" cy="488950"/>
          </a:xfrm>
        </p:spPr>
        <p:txBody>
          <a:bodyPr/>
          <a:lstStyle/>
          <a:p>
            <a:fld id="{CC48CF59-EBFD-49F0-9057-74CD9211F8AF}" type="slidenum">
              <a:rPr lang="en-US" altLang="zh-TW"/>
              <a:pPr/>
              <a:t>34</a:t>
            </a:fld>
            <a:endParaRPr lang="en-US" altLang="zh-TW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>
          <a:xfrm>
            <a:off x="5854579" y="1772816"/>
            <a:ext cx="3146623" cy="1143000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ctr" defTabSz="762000"/>
            <a:r>
              <a:rPr lang="en-US" altLang="zh-TW" dirty="0"/>
              <a:t>a</a:t>
            </a:r>
            <a:r>
              <a:rPr lang="en-US" altLang="zh-TW" dirty="0" smtClean="0">
                <a:solidFill>
                  <a:schemeClr val="tx1"/>
                </a:solidFill>
              </a:rPr>
              <a:t>ttach </a:t>
            </a:r>
            <a:br>
              <a:rPr lang="en-US" altLang="zh-TW" dirty="0" smtClean="0">
                <a:solidFill>
                  <a:schemeClr val="tx1"/>
                </a:solidFill>
              </a:rPr>
            </a:br>
            <a:r>
              <a:rPr lang="en-US" altLang="zh-TW" dirty="0" smtClean="0">
                <a:solidFill>
                  <a:schemeClr val="tx1"/>
                </a:solidFill>
              </a:rPr>
              <a:t>(-3,10,rear)</a:t>
            </a:r>
            <a:endParaRPr lang="en-US" altLang="zh-TW" dirty="0"/>
          </a:p>
        </p:txBody>
      </p:sp>
      <p:sp>
        <p:nvSpPr>
          <p:cNvPr id="6" name="投影片編號版面配置區 4"/>
          <p:cNvSpPr txBox="1">
            <a:spLocks/>
          </p:cNvSpPr>
          <p:nvPr/>
        </p:nvSpPr>
        <p:spPr bwMode="auto">
          <a:xfrm>
            <a:off x="8388424" y="6375210"/>
            <a:ext cx="587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bg1"/>
                </a:solidFill>
                <a:latin typeface="Arial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9pPr>
          </a:lstStyle>
          <a:p>
            <a:fld id="{496FF9C1-FA5D-410D-AE6A-5574B1148F63}" type="slidenum">
              <a:rPr lang="en-US" altLang="zh-TW" smtClean="0">
                <a:solidFill>
                  <a:srgbClr val="0000FF"/>
                </a:solidFill>
                <a:ea typeface="標楷體" pitchFamily="65" charset="-120"/>
              </a:rPr>
              <a:pPr/>
              <a:t>34</a:t>
            </a:fld>
            <a:endParaRPr lang="en-US" altLang="zh-TW" dirty="0">
              <a:solidFill>
                <a:srgbClr val="0000FF"/>
              </a:solidFill>
              <a:ea typeface="標楷體" pitchFamily="65" charset="-120"/>
            </a:endParaRPr>
          </a:p>
        </p:txBody>
      </p:sp>
      <p:sp>
        <p:nvSpPr>
          <p:cNvPr id="84" name="Line 41"/>
          <p:cNvSpPr>
            <a:spLocks noChangeShapeType="1"/>
          </p:cNvSpPr>
          <p:nvPr/>
        </p:nvSpPr>
        <p:spPr bwMode="auto">
          <a:xfrm>
            <a:off x="2471564" y="4689144"/>
            <a:ext cx="6969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85" name="文字方塊 84"/>
          <p:cNvSpPr txBox="1"/>
          <p:nvPr/>
        </p:nvSpPr>
        <p:spPr>
          <a:xfrm>
            <a:off x="323528" y="4344177"/>
            <a:ext cx="896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Cambria" pitchFamily="18" charset="0"/>
                <a:ea typeface="標楷體" pitchFamily="65" charset="-120"/>
              </a:rPr>
              <a:t>front</a:t>
            </a:r>
          </a:p>
        </p:txBody>
      </p:sp>
      <p:sp>
        <p:nvSpPr>
          <p:cNvPr id="86" name="Rectangle 4"/>
          <p:cNvSpPr>
            <a:spLocks noChangeArrowheads="1"/>
          </p:cNvSpPr>
          <p:nvPr/>
        </p:nvSpPr>
        <p:spPr bwMode="auto">
          <a:xfrm>
            <a:off x="1194173" y="5329505"/>
            <a:ext cx="1070806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3     14</a:t>
            </a:r>
          </a:p>
        </p:txBody>
      </p:sp>
      <p:sp>
        <p:nvSpPr>
          <p:cNvPr id="88" name="Rectangle 6"/>
          <p:cNvSpPr>
            <a:spLocks noChangeArrowheads="1"/>
          </p:cNvSpPr>
          <p:nvPr/>
        </p:nvSpPr>
        <p:spPr bwMode="auto">
          <a:xfrm>
            <a:off x="1154485" y="5305692"/>
            <a:ext cx="1703388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91" name="Line 7"/>
          <p:cNvSpPr>
            <a:spLocks noChangeShapeType="1"/>
          </p:cNvSpPr>
          <p:nvPr/>
        </p:nvSpPr>
        <p:spPr bwMode="auto">
          <a:xfrm>
            <a:off x="1691060" y="5299342"/>
            <a:ext cx="0" cy="465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92" name="Line 8"/>
          <p:cNvSpPr>
            <a:spLocks noChangeShapeType="1"/>
          </p:cNvSpPr>
          <p:nvPr/>
        </p:nvSpPr>
        <p:spPr bwMode="auto">
          <a:xfrm>
            <a:off x="2284785" y="5297755"/>
            <a:ext cx="0" cy="476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93" name="Rectangle 9"/>
          <p:cNvSpPr>
            <a:spLocks noChangeArrowheads="1"/>
          </p:cNvSpPr>
          <p:nvPr/>
        </p:nvSpPr>
        <p:spPr bwMode="auto">
          <a:xfrm>
            <a:off x="3448423" y="5300930"/>
            <a:ext cx="1703388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94" name="Line 10"/>
          <p:cNvSpPr>
            <a:spLocks noChangeShapeType="1"/>
          </p:cNvSpPr>
          <p:nvPr/>
        </p:nvSpPr>
        <p:spPr bwMode="auto">
          <a:xfrm>
            <a:off x="3984998" y="5294580"/>
            <a:ext cx="0" cy="465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95" name="Line 11"/>
          <p:cNvSpPr>
            <a:spLocks noChangeShapeType="1"/>
          </p:cNvSpPr>
          <p:nvPr/>
        </p:nvSpPr>
        <p:spPr bwMode="auto">
          <a:xfrm>
            <a:off x="4578723" y="5292992"/>
            <a:ext cx="0" cy="476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96" name="Rectangle 12"/>
          <p:cNvSpPr>
            <a:spLocks noChangeArrowheads="1"/>
          </p:cNvSpPr>
          <p:nvPr/>
        </p:nvSpPr>
        <p:spPr bwMode="auto">
          <a:xfrm>
            <a:off x="5707435" y="5302517"/>
            <a:ext cx="1703388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97" name="Line 13"/>
          <p:cNvSpPr>
            <a:spLocks noChangeShapeType="1"/>
          </p:cNvSpPr>
          <p:nvPr/>
        </p:nvSpPr>
        <p:spPr bwMode="auto">
          <a:xfrm>
            <a:off x="6244010" y="5296167"/>
            <a:ext cx="0" cy="465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98" name="Line 14"/>
          <p:cNvSpPr>
            <a:spLocks noChangeShapeType="1"/>
          </p:cNvSpPr>
          <p:nvPr/>
        </p:nvSpPr>
        <p:spPr bwMode="auto">
          <a:xfrm>
            <a:off x="6837735" y="5294580"/>
            <a:ext cx="0" cy="476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99" name="Line 15"/>
          <p:cNvSpPr>
            <a:spLocks noChangeShapeType="1"/>
          </p:cNvSpPr>
          <p:nvPr/>
        </p:nvSpPr>
        <p:spPr bwMode="auto">
          <a:xfrm>
            <a:off x="2643560" y="5537467"/>
            <a:ext cx="788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00" name="Line 16"/>
          <p:cNvSpPr>
            <a:spLocks noChangeShapeType="1"/>
          </p:cNvSpPr>
          <p:nvPr/>
        </p:nvSpPr>
        <p:spPr bwMode="auto">
          <a:xfrm>
            <a:off x="4875585" y="5534292"/>
            <a:ext cx="787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01" name="Rectangle 22"/>
          <p:cNvSpPr>
            <a:spLocks noChangeArrowheads="1"/>
          </p:cNvSpPr>
          <p:nvPr/>
        </p:nvSpPr>
        <p:spPr bwMode="auto">
          <a:xfrm>
            <a:off x="3540498" y="5340617"/>
            <a:ext cx="888064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2     8</a:t>
            </a:r>
          </a:p>
        </p:txBody>
      </p:sp>
      <p:sp>
        <p:nvSpPr>
          <p:cNvPr id="102" name="Rectangle 23"/>
          <p:cNvSpPr>
            <a:spLocks noChangeArrowheads="1"/>
          </p:cNvSpPr>
          <p:nvPr/>
        </p:nvSpPr>
        <p:spPr bwMode="auto">
          <a:xfrm>
            <a:off x="5797923" y="5327917"/>
            <a:ext cx="888064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1     0</a:t>
            </a:r>
          </a:p>
        </p:txBody>
      </p:sp>
      <p:sp>
        <p:nvSpPr>
          <p:cNvPr id="103" name="Rectangle 26"/>
          <p:cNvSpPr>
            <a:spLocks noChangeArrowheads="1"/>
          </p:cNvSpPr>
          <p:nvPr/>
        </p:nvSpPr>
        <p:spPr bwMode="auto">
          <a:xfrm>
            <a:off x="1195760" y="6164890"/>
            <a:ext cx="1070806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8     14</a:t>
            </a:r>
          </a:p>
        </p:txBody>
      </p:sp>
      <p:grpSp>
        <p:nvGrpSpPr>
          <p:cNvPr id="104" name="Group 27"/>
          <p:cNvGrpSpPr>
            <a:grpSpLocks/>
          </p:cNvGrpSpPr>
          <p:nvPr/>
        </p:nvGrpSpPr>
        <p:grpSpPr bwMode="auto">
          <a:xfrm>
            <a:off x="1154485" y="6133140"/>
            <a:ext cx="1703387" cy="476250"/>
            <a:chOff x="1139" y="3162"/>
            <a:chExt cx="1073" cy="300"/>
          </a:xfrm>
        </p:grpSpPr>
        <p:sp>
          <p:nvSpPr>
            <p:cNvPr id="105" name="Rectangle 28"/>
            <p:cNvSpPr>
              <a:spLocks noChangeArrowheads="1"/>
            </p:cNvSpPr>
            <p:nvPr/>
          </p:nvSpPr>
          <p:spPr bwMode="auto">
            <a:xfrm>
              <a:off x="1139" y="3167"/>
              <a:ext cx="1073" cy="28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106" name="Line 29"/>
            <p:cNvSpPr>
              <a:spLocks noChangeShapeType="1"/>
            </p:cNvSpPr>
            <p:nvPr/>
          </p:nvSpPr>
          <p:spPr bwMode="auto">
            <a:xfrm>
              <a:off x="1478" y="3163"/>
              <a:ext cx="0" cy="2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107" name="Line 30"/>
            <p:cNvSpPr>
              <a:spLocks noChangeShapeType="1"/>
            </p:cNvSpPr>
            <p:nvPr/>
          </p:nvSpPr>
          <p:spPr bwMode="auto">
            <a:xfrm>
              <a:off x="1851" y="3162"/>
              <a:ext cx="0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</p:grpSp>
      <p:grpSp>
        <p:nvGrpSpPr>
          <p:cNvPr id="108" name="Group 31"/>
          <p:cNvGrpSpPr>
            <a:grpSpLocks/>
          </p:cNvGrpSpPr>
          <p:nvPr/>
        </p:nvGrpSpPr>
        <p:grpSpPr bwMode="auto">
          <a:xfrm>
            <a:off x="3448422" y="6128378"/>
            <a:ext cx="1704975" cy="476250"/>
            <a:chOff x="2584" y="3159"/>
            <a:chExt cx="1074" cy="300"/>
          </a:xfrm>
        </p:grpSpPr>
        <p:sp>
          <p:nvSpPr>
            <p:cNvPr id="109" name="Rectangle 32"/>
            <p:cNvSpPr>
              <a:spLocks noChangeArrowheads="1"/>
            </p:cNvSpPr>
            <p:nvPr/>
          </p:nvSpPr>
          <p:spPr bwMode="auto">
            <a:xfrm>
              <a:off x="2584" y="3164"/>
              <a:ext cx="1074" cy="28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110" name="Line 33"/>
            <p:cNvSpPr>
              <a:spLocks noChangeShapeType="1"/>
            </p:cNvSpPr>
            <p:nvPr/>
          </p:nvSpPr>
          <p:spPr bwMode="auto">
            <a:xfrm>
              <a:off x="2923" y="3160"/>
              <a:ext cx="0" cy="2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111" name="Line 34"/>
            <p:cNvSpPr>
              <a:spLocks noChangeShapeType="1"/>
            </p:cNvSpPr>
            <p:nvPr/>
          </p:nvSpPr>
          <p:spPr bwMode="auto">
            <a:xfrm>
              <a:off x="3297" y="3159"/>
              <a:ext cx="0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</p:grpSp>
      <p:grpSp>
        <p:nvGrpSpPr>
          <p:cNvPr id="112" name="Group 35"/>
          <p:cNvGrpSpPr>
            <a:grpSpLocks/>
          </p:cNvGrpSpPr>
          <p:nvPr/>
        </p:nvGrpSpPr>
        <p:grpSpPr bwMode="auto">
          <a:xfrm>
            <a:off x="5707435" y="6129965"/>
            <a:ext cx="1703387" cy="476250"/>
            <a:chOff x="4007" y="3160"/>
            <a:chExt cx="1073" cy="300"/>
          </a:xfrm>
        </p:grpSpPr>
        <p:sp>
          <p:nvSpPr>
            <p:cNvPr id="113" name="Rectangle 36"/>
            <p:cNvSpPr>
              <a:spLocks noChangeArrowheads="1"/>
            </p:cNvSpPr>
            <p:nvPr/>
          </p:nvSpPr>
          <p:spPr bwMode="auto">
            <a:xfrm>
              <a:off x="4007" y="3165"/>
              <a:ext cx="1073" cy="28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114" name="Line 37"/>
            <p:cNvSpPr>
              <a:spLocks noChangeShapeType="1"/>
            </p:cNvSpPr>
            <p:nvPr/>
          </p:nvSpPr>
          <p:spPr bwMode="auto">
            <a:xfrm>
              <a:off x="4345" y="3161"/>
              <a:ext cx="0" cy="2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115" name="Line 38"/>
            <p:cNvSpPr>
              <a:spLocks noChangeShapeType="1"/>
            </p:cNvSpPr>
            <p:nvPr/>
          </p:nvSpPr>
          <p:spPr bwMode="auto">
            <a:xfrm>
              <a:off x="4719" y="3160"/>
              <a:ext cx="0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</p:grpSp>
      <p:sp>
        <p:nvSpPr>
          <p:cNvPr id="116" name="Line 39"/>
          <p:cNvSpPr>
            <a:spLocks noChangeShapeType="1"/>
          </p:cNvSpPr>
          <p:nvPr/>
        </p:nvSpPr>
        <p:spPr bwMode="auto">
          <a:xfrm>
            <a:off x="2645147" y="6372853"/>
            <a:ext cx="787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17" name="Line 40"/>
          <p:cNvSpPr>
            <a:spLocks noChangeShapeType="1"/>
          </p:cNvSpPr>
          <p:nvPr/>
        </p:nvSpPr>
        <p:spPr bwMode="auto">
          <a:xfrm>
            <a:off x="4875585" y="6369678"/>
            <a:ext cx="787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18" name="Rectangle 46"/>
          <p:cNvSpPr>
            <a:spLocks noChangeArrowheads="1"/>
          </p:cNvSpPr>
          <p:nvPr/>
        </p:nvSpPr>
        <p:spPr bwMode="auto">
          <a:xfrm>
            <a:off x="3540497" y="6176003"/>
            <a:ext cx="97302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-3  10</a:t>
            </a:r>
          </a:p>
        </p:txBody>
      </p:sp>
      <p:sp>
        <p:nvSpPr>
          <p:cNvPr id="119" name="Rectangle 47"/>
          <p:cNvSpPr>
            <a:spLocks noChangeArrowheads="1"/>
          </p:cNvSpPr>
          <p:nvPr/>
        </p:nvSpPr>
        <p:spPr bwMode="auto">
          <a:xfrm>
            <a:off x="5721722" y="6187115"/>
            <a:ext cx="1003480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10    6</a:t>
            </a:r>
          </a:p>
        </p:txBody>
      </p:sp>
      <p:sp>
        <p:nvSpPr>
          <p:cNvPr id="120" name="Rectangle 49"/>
          <p:cNvSpPr>
            <a:spLocks noChangeArrowheads="1"/>
          </p:cNvSpPr>
          <p:nvPr/>
        </p:nvSpPr>
        <p:spPr bwMode="auto">
          <a:xfrm>
            <a:off x="2963735" y="5697199"/>
            <a:ext cx="36869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b</a:t>
            </a:r>
          </a:p>
        </p:txBody>
      </p:sp>
      <p:sp>
        <p:nvSpPr>
          <p:cNvPr id="121" name="Line 41"/>
          <p:cNvSpPr>
            <a:spLocks noChangeShapeType="1"/>
          </p:cNvSpPr>
          <p:nvPr/>
        </p:nvSpPr>
        <p:spPr bwMode="auto">
          <a:xfrm>
            <a:off x="7152084" y="5481232"/>
            <a:ext cx="6969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22" name="Line 42"/>
          <p:cNvSpPr>
            <a:spLocks noChangeShapeType="1"/>
          </p:cNvSpPr>
          <p:nvPr/>
        </p:nvSpPr>
        <p:spPr bwMode="auto">
          <a:xfrm>
            <a:off x="7861696" y="5463769"/>
            <a:ext cx="0" cy="306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23" name="Line 43"/>
          <p:cNvSpPr>
            <a:spLocks noChangeShapeType="1"/>
          </p:cNvSpPr>
          <p:nvPr/>
        </p:nvSpPr>
        <p:spPr bwMode="auto">
          <a:xfrm>
            <a:off x="7679134" y="5779682"/>
            <a:ext cx="349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24" name="Line 44"/>
          <p:cNvSpPr>
            <a:spLocks noChangeShapeType="1"/>
          </p:cNvSpPr>
          <p:nvPr/>
        </p:nvSpPr>
        <p:spPr bwMode="auto">
          <a:xfrm>
            <a:off x="7771209" y="5827307"/>
            <a:ext cx="1730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25" name="Line 45"/>
          <p:cNvSpPr>
            <a:spLocks noChangeShapeType="1"/>
          </p:cNvSpPr>
          <p:nvPr/>
        </p:nvSpPr>
        <p:spPr bwMode="auto">
          <a:xfrm>
            <a:off x="7848996" y="5874932"/>
            <a:ext cx="49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26" name="Line 41"/>
          <p:cNvSpPr>
            <a:spLocks noChangeShapeType="1"/>
          </p:cNvSpPr>
          <p:nvPr/>
        </p:nvSpPr>
        <p:spPr bwMode="auto">
          <a:xfrm>
            <a:off x="7224092" y="6326741"/>
            <a:ext cx="6969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27" name="Line 42"/>
          <p:cNvSpPr>
            <a:spLocks noChangeShapeType="1"/>
          </p:cNvSpPr>
          <p:nvPr/>
        </p:nvSpPr>
        <p:spPr bwMode="auto">
          <a:xfrm>
            <a:off x="7933704" y="6309278"/>
            <a:ext cx="0" cy="306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28" name="Line 43"/>
          <p:cNvSpPr>
            <a:spLocks noChangeShapeType="1"/>
          </p:cNvSpPr>
          <p:nvPr/>
        </p:nvSpPr>
        <p:spPr bwMode="auto">
          <a:xfrm>
            <a:off x="7751142" y="6625191"/>
            <a:ext cx="349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29" name="Line 44"/>
          <p:cNvSpPr>
            <a:spLocks noChangeShapeType="1"/>
          </p:cNvSpPr>
          <p:nvPr/>
        </p:nvSpPr>
        <p:spPr bwMode="auto">
          <a:xfrm>
            <a:off x="7843217" y="6672816"/>
            <a:ext cx="1730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30" name="Line 45"/>
          <p:cNvSpPr>
            <a:spLocks noChangeShapeType="1"/>
          </p:cNvSpPr>
          <p:nvPr/>
        </p:nvSpPr>
        <p:spPr bwMode="auto">
          <a:xfrm>
            <a:off x="7921004" y="6720441"/>
            <a:ext cx="49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grpSp>
        <p:nvGrpSpPr>
          <p:cNvPr id="131" name="Group 27"/>
          <p:cNvGrpSpPr>
            <a:grpSpLocks/>
          </p:cNvGrpSpPr>
          <p:nvPr/>
        </p:nvGrpSpPr>
        <p:grpSpPr bwMode="auto">
          <a:xfrm>
            <a:off x="1140421" y="4558906"/>
            <a:ext cx="1703387" cy="476250"/>
            <a:chOff x="1139" y="3162"/>
            <a:chExt cx="1073" cy="300"/>
          </a:xfrm>
        </p:grpSpPr>
        <p:sp>
          <p:nvSpPr>
            <p:cNvPr id="132" name="Rectangle 28"/>
            <p:cNvSpPr>
              <a:spLocks noChangeArrowheads="1"/>
            </p:cNvSpPr>
            <p:nvPr/>
          </p:nvSpPr>
          <p:spPr bwMode="auto">
            <a:xfrm>
              <a:off x="1139" y="3167"/>
              <a:ext cx="1073" cy="28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133" name="Line 29"/>
            <p:cNvSpPr>
              <a:spLocks noChangeShapeType="1"/>
            </p:cNvSpPr>
            <p:nvPr/>
          </p:nvSpPr>
          <p:spPr bwMode="auto">
            <a:xfrm>
              <a:off x="1478" y="3163"/>
              <a:ext cx="0" cy="2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134" name="Line 30"/>
            <p:cNvSpPr>
              <a:spLocks noChangeShapeType="1"/>
            </p:cNvSpPr>
            <p:nvPr/>
          </p:nvSpPr>
          <p:spPr bwMode="auto">
            <a:xfrm>
              <a:off x="1851" y="3162"/>
              <a:ext cx="0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</p:grpSp>
      <p:sp>
        <p:nvSpPr>
          <p:cNvPr id="135" name="Line 24"/>
          <p:cNvSpPr>
            <a:spLocks noChangeShapeType="1"/>
          </p:cNvSpPr>
          <p:nvPr/>
        </p:nvSpPr>
        <p:spPr bwMode="auto">
          <a:xfrm>
            <a:off x="793899" y="4764931"/>
            <a:ext cx="4905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36" name="Rectangle 12"/>
          <p:cNvSpPr>
            <a:spLocks noChangeArrowheads="1"/>
          </p:cNvSpPr>
          <p:nvPr/>
        </p:nvSpPr>
        <p:spPr bwMode="auto">
          <a:xfrm>
            <a:off x="3643244" y="4502248"/>
            <a:ext cx="1703388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37" name="Line 13"/>
          <p:cNvSpPr>
            <a:spLocks noChangeShapeType="1"/>
          </p:cNvSpPr>
          <p:nvPr/>
        </p:nvSpPr>
        <p:spPr bwMode="auto">
          <a:xfrm>
            <a:off x="4179819" y="4495898"/>
            <a:ext cx="0" cy="465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38" name="Line 14"/>
          <p:cNvSpPr>
            <a:spLocks noChangeShapeType="1"/>
          </p:cNvSpPr>
          <p:nvPr/>
        </p:nvSpPr>
        <p:spPr bwMode="auto">
          <a:xfrm>
            <a:off x="4773544" y="4494311"/>
            <a:ext cx="0" cy="476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39" name="Rectangle 23"/>
          <p:cNvSpPr>
            <a:spLocks noChangeArrowheads="1"/>
          </p:cNvSpPr>
          <p:nvPr/>
        </p:nvSpPr>
        <p:spPr bwMode="auto">
          <a:xfrm>
            <a:off x="3733732" y="4527648"/>
            <a:ext cx="1051570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 smtClean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11  </a:t>
            </a:r>
            <a:r>
              <a:rPr lang="en-US" altLang="zh-TW" b="1" dirty="0" smtClean="0">
                <a:latin typeface="Cambria" pitchFamily="18" charset="0"/>
                <a:ea typeface="標楷體" pitchFamily="65" charset="-120"/>
              </a:rPr>
              <a:t>14</a:t>
            </a:r>
            <a:endParaRPr lang="en-US" altLang="zh-TW" b="1" dirty="0">
              <a:solidFill>
                <a:schemeClr val="tx1"/>
              </a:solidFill>
              <a:latin typeface="Cambria" pitchFamily="18" charset="0"/>
              <a:ea typeface="標楷體" pitchFamily="65" charset="-120"/>
            </a:endParaRPr>
          </a:p>
        </p:txBody>
      </p:sp>
      <p:cxnSp>
        <p:nvCxnSpPr>
          <p:cNvPr id="145" name="直線單箭頭接點 144"/>
          <p:cNvCxnSpPr>
            <a:stCxn id="84" idx="0"/>
          </p:cNvCxnSpPr>
          <p:nvPr/>
        </p:nvCxnSpPr>
        <p:spPr bwMode="auto">
          <a:xfrm>
            <a:off x="2471564" y="4689144"/>
            <a:ext cx="1068933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" name="直線單箭頭接點 145"/>
          <p:cNvCxnSpPr>
            <a:stCxn id="120" idx="3"/>
          </p:cNvCxnSpPr>
          <p:nvPr/>
        </p:nvCxnSpPr>
        <p:spPr bwMode="auto">
          <a:xfrm>
            <a:off x="3332426" y="5928353"/>
            <a:ext cx="519494" cy="20002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7" name="Rectangle 49"/>
          <p:cNvSpPr>
            <a:spLocks noChangeArrowheads="1"/>
          </p:cNvSpPr>
          <p:nvPr/>
        </p:nvSpPr>
        <p:spPr bwMode="auto">
          <a:xfrm>
            <a:off x="2915816" y="4766893"/>
            <a:ext cx="351058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 smtClean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a</a:t>
            </a:r>
            <a:endParaRPr lang="en-US" altLang="zh-TW" b="1" dirty="0">
              <a:solidFill>
                <a:schemeClr val="tx1"/>
              </a:solidFill>
              <a:latin typeface="Cambria" pitchFamily="18" charset="0"/>
              <a:ea typeface="標楷體" pitchFamily="65" charset="-120"/>
            </a:endParaRPr>
          </a:p>
        </p:txBody>
      </p:sp>
      <p:cxnSp>
        <p:nvCxnSpPr>
          <p:cNvPr id="148" name="直線單箭頭接點 147"/>
          <p:cNvCxnSpPr/>
          <p:nvPr/>
        </p:nvCxnSpPr>
        <p:spPr bwMode="auto">
          <a:xfrm>
            <a:off x="3203848" y="5101183"/>
            <a:ext cx="519494" cy="20002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9" name="文字方塊 148"/>
          <p:cNvSpPr txBox="1"/>
          <p:nvPr/>
        </p:nvSpPr>
        <p:spPr>
          <a:xfrm>
            <a:off x="2763726" y="4039740"/>
            <a:ext cx="141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Cambria" pitchFamily="18" charset="0"/>
                <a:ea typeface="標楷體" pitchFamily="65" charset="-120"/>
              </a:rPr>
              <a:t>rear=</a:t>
            </a:r>
            <a:r>
              <a:rPr lang="en-US" altLang="zh-TW" b="1" dirty="0" err="1" smtClean="0">
                <a:solidFill>
                  <a:srgbClr val="FF0000"/>
                </a:solidFill>
                <a:latin typeface="Cambria" pitchFamily="18" charset="0"/>
                <a:ea typeface="標楷體" pitchFamily="65" charset="-120"/>
              </a:rPr>
              <a:t>ptr</a:t>
            </a:r>
            <a:endParaRPr lang="en-US" altLang="zh-TW" b="1" dirty="0" smtClean="0">
              <a:solidFill>
                <a:srgbClr val="FF0000"/>
              </a:solidFill>
              <a:latin typeface="Cambria" pitchFamily="18" charset="0"/>
              <a:ea typeface="標楷體" pitchFamily="65" charset="-120"/>
            </a:endParaRPr>
          </a:p>
        </p:txBody>
      </p:sp>
      <p:cxnSp>
        <p:nvCxnSpPr>
          <p:cNvPr id="150" name="直線單箭頭接點 149"/>
          <p:cNvCxnSpPr>
            <a:stCxn id="149" idx="3"/>
            <a:endCxn id="136" idx="0"/>
          </p:cNvCxnSpPr>
          <p:nvPr/>
        </p:nvCxnSpPr>
        <p:spPr bwMode="auto">
          <a:xfrm>
            <a:off x="4179819" y="4270573"/>
            <a:ext cx="315119" cy="23167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1" name="Rectangle 12"/>
          <p:cNvSpPr>
            <a:spLocks noChangeArrowheads="1"/>
          </p:cNvSpPr>
          <p:nvPr/>
        </p:nvSpPr>
        <p:spPr bwMode="auto">
          <a:xfrm>
            <a:off x="6067475" y="4517057"/>
            <a:ext cx="1703388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52" name="Line 13"/>
          <p:cNvSpPr>
            <a:spLocks noChangeShapeType="1"/>
          </p:cNvSpPr>
          <p:nvPr/>
        </p:nvSpPr>
        <p:spPr bwMode="auto">
          <a:xfrm>
            <a:off x="6604050" y="4510707"/>
            <a:ext cx="0" cy="465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53" name="Line 14"/>
          <p:cNvSpPr>
            <a:spLocks noChangeShapeType="1"/>
          </p:cNvSpPr>
          <p:nvPr/>
        </p:nvSpPr>
        <p:spPr bwMode="auto">
          <a:xfrm>
            <a:off x="7197775" y="4509120"/>
            <a:ext cx="0" cy="476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54" name="Rectangle 23"/>
          <p:cNvSpPr>
            <a:spLocks noChangeArrowheads="1"/>
          </p:cNvSpPr>
          <p:nvPr/>
        </p:nvSpPr>
        <p:spPr bwMode="auto">
          <a:xfrm>
            <a:off x="6157963" y="4542457"/>
            <a:ext cx="97302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 smtClean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-3  </a:t>
            </a:r>
            <a:r>
              <a:rPr lang="en-US" altLang="zh-TW" b="1" dirty="0" smtClean="0">
                <a:latin typeface="Cambria" pitchFamily="18" charset="0"/>
                <a:ea typeface="標楷體" pitchFamily="65" charset="-120"/>
              </a:rPr>
              <a:t>10</a:t>
            </a:r>
            <a:endParaRPr lang="en-US" altLang="zh-TW" b="1" dirty="0">
              <a:solidFill>
                <a:schemeClr val="tx1"/>
              </a:solidFill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55" name="Line 41"/>
          <p:cNvSpPr>
            <a:spLocks noChangeShapeType="1"/>
          </p:cNvSpPr>
          <p:nvPr/>
        </p:nvSpPr>
        <p:spPr bwMode="auto">
          <a:xfrm>
            <a:off x="7512124" y="4695772"/>
            <a:ext cx="6969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56" name="Line 42"/>
          <p:cNvSpPr>
            <a:spLocks noChangeShapeType="1"/>
          </p:cNvSpPr>
          <p:nvPr/>
        </p:nvSpPr>
        <p:spPr bwMode="auto">
          <a:xfrm>
            <a:off x="8221736" y="4678309"/>
            <a:ext cx="0" cy="306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57" name="Line 43"/>
          <p:cNvSpPr>
            <a:spLocks noChangeShapeType="1"/>
          </p:cNvSpPr>
          <p:nvPr/>
        </p:nvSpPr>
        <p:spPr bwMode="auto">
          <a:xfrm>
            <a:off x="8039174" y="4989934"/>
            <a:ext cx="349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58" name="Line 44"/>
          <p:cNvSpPr>
            <a:spLocks noChangeShapeType="1"/>
          </p:cNvSpPr>
          <p:nvPr/>
        </p:nvSpPr>
        <p:spPr bwMode="auto">
          <a:xfrm>
            <a:off x="8131249" y="5037559"/>
            <a:ext cx="1730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59" name="Line 45"/>
          <p:cNvSpPr>
            <a:spLocks noChangeShapeType="1"/>
          </p:cNvSpPr>
          <p:nvPr/>
        </p:nvSpPr>
        <p:spPr bwMode="auto">
          <a:xfrm>
            <a:off x="8209036" y="5085184"/>
            <a:ext cx="49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60" name="文字方塊 159"/>
          <p:cNvSpPr txBox="1"/>
          <p:nvPr/>
        </p:nvSpPr>
        <p:spPr>
          <a:xfrm>
            <a:off x="5397275" y="4005064"/>
            <a:ext cx="914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Cambria" pitchFamily="18" charset="0"/>
                <a:ea typeface="標楷體" pitchFamily="65" charset="-120"/>
              </a:rPr>
              <a:t>temp</a:t>
            </a:r>
          </a:p>
        </p:txBody>
      </p:sp>
      <p:cxnSp>
        <p:nvCxnSpPr>
          <p:cNvPr id="161" name="直線單箭頭接點 160"/>
          <p:cNvCxnSpPr>
            <a:stCxn id="160" idx="3"/>
          </p:cNvCxnSpPr>
          <p:nvPr/>
        </p:nvCxnSpPr>
        <p:spPr bwMode="auto">
          <a:xfrm>
            <a:off x="6311884" y="4235897"/>
            <a:ext cx="420356" cy="22969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" name="直線單箭頭接點 163"/>
          <p:cNvCxnSpPr/>
          <p:nvPr/>
        </p:nvCxnSpPr>
        <p:spPr bwMode="auto">
          <a:xfrm>
            <a:off x="5004048" y="4725144"/>
            <a:ext cx="1068933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" name="手繪多邊形 64"/>
          <p:cNvSpPr/>
          <p:nvPr/>
        </p:nvSpPr>
        <p:spPr>
          <a:xfrm>
            <a:off x="4181475" y="3701354"/>
            <a:ext cx="3305175" cy="746821"/>
          </a:xfrm>
          <a:custGeom>
            <a:avLst/>
            <a:gdLst>
              <a:gd name="connsiteX0" fmla="*/ 0 w 3305175"/>
              <a:gd name="connsiteY0" fmla="*/ 508696 h 746821"/>
              <a:gd name="connsiteX1" fmla="*/ 1724025 w 3305175"/>
              <a:gd name="connsiteY1" fmla="*/ 3871 h 746821"/>
              <a:gd name="connsiteX2" fmla="*/ 3305175 w 3305175"/>
              <a:gd name="connsiteY2" fmla="*/ 746821 h 746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05175" h="746821">
                <a:moveTo>
                  <a:pt x="0" y="508696"/>
                </a:moveTo>
                <a:cubicBezTo>
                  <a:pt x="586581" y="236439"/>
                  <a:pt x="1173162" y="-35817"/>
                  <a:pt x="1724025" y="3871"/>
                </a:cubicBezTo>
                <a:cubicBezTo>
                  <a:pt x="2274888" y="43559"/>
                  <a:pt x="2790031" y="395190"/>
                  <a:pt x="3305175" y="746821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65" name="乘號 164"/>
          <p:cNvSpPr/>
          <p:nvPr/>
        </p:nvSpPr>
        <p:spPr bwMode="auto">
          <a:xfrm>
            <a:off x="4111919" y="4221088"/>
            <a:ext cx="316065" cy="344910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4871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3" y="-27384"/>
            <a:ext cx="7842339" cy="440314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矩形 87"/>
          <p:cNvSpPr/>
          <p:nvPr/>
        </p:nvSpPr>
        <p:spPr bwMode="auto">
          <a:xfrm>
            <a:off x="0" y="4344177"/>
            <a:ext cx="9144000" cy="2538867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6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8528744" y="6237312"/>
            <a:ext cx="587375" cy="488950"/>
          </a:xfrm>
        </p:spPr>
        <p:txBody>
          <a:bodyPr/>
          <a:lstStyle/>
          <a:p>
            <a:fld id="{496FF9C1-FA5D-410D-AE6A-5574B1148F63}" type="slidenum">
              <a:rPr lang="en-US" altLang="zh-TW"/>
              <a:pPr/>
              <a:t>35</a:t>
            </a:fld>
            <a:endParaRPr lang="en-US" altLang="zh-TW" dirty="0"/>
          </a:p>
        </p:txBody>
      </p:sp>
      <p:sp>
        <p:nvSpPr>
          <p:cNvPr id="3" name="矩形 2"/>
          <p:cNvSpPr/>
          <p:nvPr/>
        </p:nvSpPr>
        <p:spPr bwMode="auto">
          <a:xfrm>
            <a:off x="2053105" y="548680"/>
            <a:ext cx="4371915" cy="115212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5630892" y="3899343"/>
            <a:ext cx="79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Cambria" pitchFamily="18" charset="0"/>
                <a:ea typeface="標楷體" pitchFamily="65" charset="-120"/>
              </a:rPr>
              <a:t>rear</a:t>
            </a:r>
          </a:p>
        </p:txBody>
      </p:sp>
      <p:sp>
        <p:nvSpPr>
          <p:cNvPr id="89" name="Line 41"/>
          <p:cNvSpPr>
            <a:spLocks noChangeShapeType="1"/>
          </p:cNvSpPr>
          <p:nvPr/>
        </p:nvSpPr>
        <p:spPr bwMode="auto">
          <a:xfrm>
            <a:off x="2471564" y="4689144"/>
            <a:ext cx="6969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07" name="文字方塊 106"/>
          <p:cNvSpPr txBox="1"/>
          <p:nvPr/>
        </p:nvSpPr>
        <p:spPr>
          <a:xfrm>
            <a:off x="323528" y="4344177"/>
            <a:ext cx="896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Cambria" pitchFamily="18" charset="0"/>
                <a:ea typeface="標楷體" pitchFamily="65" charset="-120"/>
              </a:rPr>
              <a:t>front</a:t>
            </a:r>
          </a:p>
        </p:txBody>
      </p:sp>
      <p:sp>
        <p:nvSpPr>
          <p:cNvPr id="133" name="Rectangle 4"/>
          <p:cNvSpPr>
            <a:spLocks noChangeArrowheads="1"/>
          </p:cNvSpPr>
          <p:nvPr/>
        </p:nvSpPr>
        <p:spPr bwMode="auto">
          <a:xfrm>
            <a:off x="1194173" y="5329505"/>
            <a:ext cx="1070806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3     14</a:t>
            </a:r>
          </a:p>
        </p:txBody>
      </p:sp>
      <p:sp>
        <p:nvSpPr>
          <p:cNvPr id="135" name="Rectangle 6"/>
          <p:cNvSpPr>
            <a:spLocks noChangeArrowheads="1"/>
          </p:cNvSpPr>
          <p:nvPr/>
        </p:nvSpPr>
        <p:spPr bwMode="auto">
          <a:xfrm>
            <a:off x="1154485" y="5305692"/>
            <a:ext cx="1703388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36" name="Line 7"/>
          <p:cNvSpPr>
            <a:spLocks noChangeShapeType="1"/>
          </p:cNvSpPr>
          <p:nvPr/>
        </p:nvSpPr>
        <p:spPr bwMode="auto">
          <a:xfrm>
            <a:off x="1691060" y="5299342"/>
            <a:ext cx="0" cy="465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37" name="Line 8"/>
          <p:cNvSpPr>
            <a:spLocks noChangeShapeType="1"/>
          </p:cNvSpPr>
          <p:nvPr/>
        </p:nvSpPr>
        <p:spPr bwMode="auto">
          <a:xfrm>
            <a:off x="2284785" y="5297755"/>
            <a:ext cx="0" cy="476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38" name="Rectangle 9"/>
          <p:cNvSpPr>
            <a:spLocks noChangeArrowheads="1"/>
          </p:cNvSpPr>
          <p:nvPr/>
        </p:nvSpPr>
        <p:spPr bwMode="auto">
          <a:xfrm>
            <a:off x="3448423" y="5300930"/>
            <a:ext cx="1703388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41" name="Line 10"/>
          <p:cNvSpPr>
            <a:spLocks noChangeShapeType="1"/>
          </p:cNvSpPr>
          <p:nvPr/>
        </p:nvSpPr>
        <p:spPr bwMode="auto">
          <a:xfrm>
            <a:off x="3984998" y="5294580"/>
            <a:ext cx="0" cy="465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42" name="Line 11"/>
          <p:cNvSpPr>
            <a:spLocks noChangeShapeType="1"/>
          </p:cNvSpPr>
          <p:nvPr/>
        </p:nvSpPr>
        <p:spPr bwMode="auto">
          <a:xfrm>
            <a:off x="4578723" y="5292992"/>
            <a:ext cx="0" cy="476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43" name="Rectangle 12"/>
          <p:cNvSpPr>
            <a:spLocks noChangeArrowheads="1"/>
          </p:cNvSpPr>
          <p:nvPr/>
        </p:nvSpPr>
        <p:spPr bwMode="auto">
          <a:xfrm>
            <a:off x="5707435" y="5302517"/>
            <a:ext cx="1703388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44" name="Line 13"/>
          <p:cNvSpPr>
            <a:spLocks noChangeShapeType="1"/>
          </p:cNvSpPr>
          <p:nvPr/>
        </p:nvSpPr>
        <p:spPr bwMode="auto">
          <a:xfrm>
            <a:off x="6244010" y="5296167"/>
            <a:ext cx="0" cy="465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45" name="Line 14"/>
          <p:cNvSpPr>
            <a:spLocks noChangeShapeType="1"/>
          </p:cNvSpPr>
          <p:nvPr/>
        </p:nvSpPr>
        <p:spPr bwMode="auto">
          <a:xfrm>
            <a:off x="6837735" y="5294580"/>
            <a:ext cx="0" cy="476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46" name="Line 15"/>
          <p:cNvSpPr>
            <a:spLocks noChangeShapeType="1"/>
          </p:cNvSpPr>
          <p:nvPr/>
        </p:nvSpPr>
        <p:spPr bwMode="auto">
          <a:xfrm>
            <a:off x="2643560" y="5537467"/>
            <a:ext cx="788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47" name="Line 16"/>
          <p:cNvSpPr>
            <a:spLocks noChangeShapeType="1"/>
          </p:cNvSpPr>
          <p:nvPr/>
        </p:nvSpPr>
        <p:spPr bwMode="auto">
          <a:xfrm>
            <a:off x="4875585" y="5534292"/>
            <a:ext cx="787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48" name="Rectangle 22"/>
          <p:cNvSpPr>
            <a:spLocks noChangeArrowheads="1"/>
          </p:cNvSpPr>
          <p:nvPr/>
        </p:nvSpPr>
        <p:spPr bwMode="auto">
          <a:xfrm>
            <a:off x="3540498" y="5340617"/>
            <a:ext cx="888064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2     8</a:t>
            </a:r>
          </a:p>
        </p:txBody>
      </p:sp>
      <p:sp>
        <p:nvSpPr>
          <p:cNvPr id="149" name="Rectangle 23"/>
          <p:cNvSpPr>
            <a:spLocks noChangeArrowheads="1"/>
          </p:cNvSpPr>
          <p:nvPr/>
        </p:nvSpPr>
        <p:spPr bwMode="auto">
          <a:xfrm>
            <a:off x="5797923" y="5327917"/>
            <a:ext cx="888064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1     0</a:t>
            </a:r>
          </a:p>
        </p:txBody>
      </p:sp>
      <p:sp>
        <p:nvSpPr>
          <p:cNvPr id="150" name="Rectangle 26"/>
          <p:cNvSpPr>
            <a:spLocks noChangeArrowheads="1"/>
          </p:cNvSpPr>
          <p:nvPr/>
        </p:nvSpPr>
        <p:spPr bwMode="auto">
          <a:xfrm>
            <a:off x="1195760" y="6164890"/>
            <a:ext cx="1070806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8     14</a:t>
            </a:r>
          </a:p>
        </p:txBody>
      </p:sp>
      <p:grpSp>
        <p:nvGrpSpPr>
          <p:cNvPr id="151" name="Group 27"/>
          <p:cNvGrpSpPr>
            <a:grpSpLocks/>
          </p:cNvGrpSpPr>
          <p:nvPr/>
        </p:nvGrpSpPr>
        <p:grpSpPr bwMode="auto">
          <a:xfrm>
            <a:off x="1154485" y="6133140"/>
            <a:ext cx="1703387" cy="476250"/>
            <a:chOff x="1139" y="3162"/>
            <a:chExt cx="1073" cy="300"/>
          </a:xfrm>
        </p:grpSpPr>
        <p:sp>
          <p:nvSpPr>
            <p:cNvPr id="152" name="Rectangle 28"/>
            <p:cNvSpPr>
              <a:spLocks noChangeArrowheads="1"/>
            </p:cNvSpPr>
            <p:nvPr/>
          </p:nvSpPr>
          <p:spPr bwMode="auto">
            <a:xfrm>
              <a:off x="1139" y="3167"/>
              <a:ext cx="1073" cy="28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153" name="Line 29"/>
            <p:cNvSpPr>
              <a:spLocks noChangeShapeType="1"/>
            </p:cNvSpPr>
            <p:nvPr/>
          </p:nvSpPr>
          <p:spPr bwMode="auto">
            <a:xfrm>
              <a:off x="1478" y="3163"/>
              <a:ext cx="0" cy="2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154" name="Line 30"/>
            <p:cNvSpPr>
              <a:spLocks noChangeShapeType="1"/>
            </p:cNvSpPr>
            <p:nvPr/>
          </p:nvSpPr>
          <p:spPr bwMode="auto">
            <a:xfrm>
              <a:off x="1851" y="3162"/>
              <a:ext cx="0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</p:grpSp>
      <p:grpSp>
        <p:nvGrpSpPr>
          <p:cNvPr id="155" name="Group 31"/>
          <p:cNvGrpSpPr>
            <a:grpSpLocks/>
          </p:cNvGrpSpPr>
          <p:nvPr/>
        </p:nvGrpSpPr>
        <p:grpSpPr bwMode="auto">
          <a:xfrm>
            <a:off x="3448422" y="6128378"/>
            <a:ext cx="1704975" cy="476250"/>
            <a:chOff x="2584" y="3159"/>
            <a:chExt cx="1074" cy="300"/>
          </a:xfrm>
        </p:grpSpPr>
        <p:sp>
          <p:nvSpPr>
            <p:cNvPr id="156" name="Rectangle 32"/>
            <p:cNvSpPr>
              <a:spLocks noChangeArrowheads="1"/>
            </p:cNvSpPr>
            <p:nvPr/>
          </p:nvSpPr>
          <p:spPr bwMode="auto">
            <a:xfrm>
              <a:off x="2584" y="3164"/>
              <a:ext cx="1074" cy="28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157" name="Line 33"/>
            <p:cNvSpPr>
              <a:spLocks noChangeShapeType="1"/>
            </p:cNvSpPr>
            <p:nvPr/>
          </p:nvSpPr>
          <p:spPr bwMode="auto">
            <a:xfrm>
              <a:off x="2923" y="3160"/>
              <a:ext cx="0" cy="2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158" name="Line 34"/>
            <p:cNvSpPr>
              <a:spLocks noChangeShapeType="1"/>
            </p:cNvSpPr>
            <p:nvPr/>
          </p:nvSpPr>
          <p:spPr bwMode="auto">
            <a:xfrm>
              <a:off x="3297" y="3159"/>
              <a:ext cx="0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</p:grpSp>
      <p:grpSp>
        <p:nvGrpSpPr>
          <p:cNvPr id="159" name="Group 35"/>
          <p:cNvGrpSpPr>
            <a:grpSpLocks/>
          </p:cNvGrpSpPr>
          <p:nvPr/>
        </p:nvGrpSpPr>
        <p:grpSpPr bwMode="auto">
          <a:xfrm>
            <a:off x="5707435" y="6129965"/>
            <a:ext cx="1703387" cy="476250"/>
            <a:chOff x="4007" y="3160"/>
            <a:chExt cx="1073" cy="300"/>
          </a:xfrm>
        </p:grpSpPr>
        <p:sp>
          <p:nvSpPr>
            <p:cNvPr id="160" name="Rectangle 36"/>
            <p:cNvSpPr>
              <a:spLocks noChangeArrowheads="1"/>
            </p:cNvSpPr>
            <p:nvPr/>
          </p:nvSpPr>
          <p:spPr bwMode="auto">
            <a:xfrm>
              <a:off x="4007" y="3165"/>
              <a:ext cx="1073" cy="28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161" name="Line 37"/>
            <p:cNvSpPr>
              <a:spLocks noChangeShapeType="1"/>
            </p:cNvSpPr>
            <p:nvPr/>
          </p:nvSpPr>
          <p:spPr bwMode="auto">
            <a:xfrm>
              <a:off x="4345" y="3161"/>
              <a:ext cx="0" cy="2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162" name="Line 38"/>
            <p:cNvSpPr>
              <a:spLocks noChangeShapeType="1"/>
            </p:cNvSpPr>
            <p:nvPr/>
          </p:nvSpPr>
          <p:spPr bwMode="auto">
            <a:xfrm>
              <a:off x="4719" y="3160"/>
              <a:ext cx="0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</p:grpSp>
      <p:sp>
        <p:nvSpPr>
          <p:cNvPr id="163" name="Line 39"/>
          <p:cNvSpPr>
            <a:spLocks noChangeShapeType="1"/>
          </p:cNvSpPr>
          <p:nvPr/>
        </p:nvSpPr>
        <p:spPr bwMode="auto">
          <a:xfrm>
            <a:off x="2645147" y="6372853"/>
            <a:ext cx="787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64" name="Line 40"/>
          <p:cNvSpPr>
            <a:spLocks noChangeShapeType="1"/>
          </p:cNvSpPr>
          <p:nvPr/>
        </p:nvSpPr>
        <p:spPr bwMode="auto">
          <a:xfrm>
            <a:off x="4875585" y="6369678"/>
            <a:ext cx="787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65" name="Rectangle 46"/>
          <p:cNvSpPr>
            <a:spLocks noChangeArrowheads="1"/>
          </p:cNvSpPr>
          <p:nvPr/>
        </p:nvSpPr>
        <p:spPr bwMode="auto">
          <a:xfrm>
            <a:off x="3540497" y="6176003"/>
            <a:ext cx="97302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-3  10</a:t>
            </a:r>
          </a:p>
        </p:txBody>
      </p:sp>
      <p:sp>
        <p:nvSpPr>
          <p:cNvPr id="166" name="Rectangle 47"/>
          <p:cNvSpPr>
            <a:spLocks noChangeArrowheads="1"/>
          </p:cNvSpPr>
          <p:nvPr/>
        </p:nvSpPr>
        <p:spPr bwMode="auto">
          <a:xfrm>
            <a:off x="5721722" y="6187115"/>
            <a:ext cx="1003480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10    6</a:t>
            </a:r>
          </a:p>
        </p:txBody>
      </p:sp>
      <p:sp>
        <p:nvSpPr>
          <p:cNvPr id="167" name="Rectangle 49"/>
          <p:cNvSpPr>
            <a:spLocks noChangeArrowheads="1"/>
          </p:cNvSpPr>
          <p:nvPr/>
        </p:nvSpPr>
        <p:spPr bwMode="auto">
          <a:xfrm>
            <a:off x="5355437" y="5697199"/>
            <a:ext cx="36869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b</a:t>
            </a:r>
          </a:p>
        </p:txBody>
      </p:sp>
      <p:sp>
        <p:nvSpPr>
          <p:cNvPr id="168" name="Line 41"/>
          <p:cNvSpPr>
            <a:spLocks noChangeShapeType="1"/>
          </p:cNvSpPr>
          <p:nvPr/>
        </p:nvSpPr>
        <p:spPr bwMode="auto">
          <a:xfrm>
            <a:off x="7152084" y="5481232"/>
            <a:ext cx="6969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69" name="Line 42"/>
          <p:cNvSpPr>
            <a:spLocks noChangeShapeType="1"/>
          </p:cNvSpPr>
          <p:nvPr/>
        </p:nvSpPr>
        <p:spPr bwMode="auto">
          <a:xfrm>
            <a:off x="7861696" y="5463769"/>
            <a:ext cx="0" cy="306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70" name="Line 43"/>
          <p:cNvSpPr>
            <a:spLocks noChangeShapeType="1"/>
          </p:cNvSpPr>
          <p:nvPr/>
        </p:nvSpPr>
        <p:spPr bwMode="auto">
          <a:xfrm>
            <a:off x="7679134" y="5779682"/>
            <a:ext cx="349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71" name="Line 44"/>
          <p:cNvSpPr>
            <a:spLocks noChangeShapeType="1"/>
          </p:cNvSpPr>
          <p:nvPr/>
        </p:nvSpPr>
        <p:spPr bwMode="auto">
          <a:xfrm>
            <a:off x="7771209" y="5827307"/>
            <a:ext cx="1730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72" name="Line 45"/>
          <p:cNvSpPr>
            <a:spLocks noChangeShapeType="1"/>
          </p:cNvSpPr>
          <p:nvPr/>
        </p:nvSpPr>
        <p:spPr bwMode="auto">
          <a:xfrm>
            <a:off x="7848996" y="5874932"/>
            <a:ext cx="49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73" name="Line 41"/>
          <p:cNvSpPr>
            <a:spLocks noChangeShapeType="1"/>
          </p:cNvSpPr>
          <p:nvPr/>
        </p:nvSpPr>
        <p:spPr bwMode="auto">
          <a:xfrm>
            <a:off x="7224092" y="6326741"/>
            <a:ext cx="6969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74" name="Line 42"/>
          <p:cNvSpPr>
            <a:spLocks noChangeShapeType="1"/>
          </p:cNvSpPr>
          <p:nvPr/>
        </p:nvSpPr>
        <p:spPr bwMode="auto">
          <a:xfrm>
            <a:off x="7933704" y="6309278"/>
            <a:ext cx="0" cy="306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75" name="Line 43"/>
          <p:cNvSpPr>
            <a:spLocks noChangeShapeType="1"/>
          </p:cNvSpPr>
          <p:nvPr/>
        </p:nvSpPr>
        <p:spPr bwMode="auto">
          <a:xfrm>
            <a:off x="7751142" y="6625191"/>
            <a:ext cx="349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76" name="Line 44"/>
          <p:cNvSpPr>
            <a:spLocks noChangeShapeType="1"/>
          </p:cNvSpPr>
          <p:nvPr/>
        </p:nvSpPr>
        <p:spPr bwMode="auto">
          <a:xfrm>
            <a:off x="7843217" y="6672816"/>
            <a:ext cx="1730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77" name="Line 45"/>
          <p:cNvSpPr>
            <a:spLocks noChangeShapeType="1"/>
          </p:cNvSpPr>
          <p:nvPr/>
        </p:nvSpPr>
        <p:spPr bwMode="auto">
          <a:xfrm>
            <a:off x="7921004" y="6720441"/>
            <a:ext cx="49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grpSp>
        <p:nvGrpSpPr>
          <p:cNvPr id="178" name="Group 27"/>
          <p:cNvGrpSpPr>
            <a:grpSpLocks/>
          </p:cNvGrpSpPr>
          <p:nvPr/>
        </p:nvGrpSpPr>
        <p:grpSpPr bwMode="auto">
          <a:xfrm>
            <a:off x="1140421" y="4558906"/>
            <a:ext cx="1703387" cy="476250"/>
            <a:chOff x="1139" y="3162"/>
            <a:chExt cx="1073" cy="300"/>
          </a:xfrm>
        </p:grpSpPr>
        <p:sp>
          <p:nvSpPr>
            <p:cNvPr id="179" name="Rectangle 28"/>
            <p:cNvSpPr>
              <a:spLocks noChangeArrowheads="1"/>
            </p:cNvSpPr>
            <p:nvPr/>
          </p:nvSpPr>
          <p:spPr bwMode="auto">
            <a:xfrm>
              <a:off x="1139" y="3167"/>
              <a:ext cx="1073" cy="28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180" name="Line 29"/>
            <p:cNvSpPr>
              <a:spLocks noChangeShapeType="1"/>
            </p:cNvSpPr>
            <p:nvPr/>
          </p:nvSpPr>
          <p:spPr bwMode="auto">
            <a:xfrm>
              <a:off x="1478" y="3163"/>
              <a:ext cx="0" cy="2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181" name="Line 30"/>
            <p:cNvSpPr>
              <a:spLocks noChangeShapeType="1"/>
            </p:cNvSpPr>
            <p:nvPr/>
          </p:nvSpPr>
          <p:spPr bwMode="auto">
            <a:xfrm>
              <a:off x="1851" y="3162"/>
              <a:ext cx="0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</p:grpSp>
      <p:sp>
        <p:nvSpPr>
          <p:cNvPr id="182" name="Line 24"/>
          <p:cNvSpPr>
            <a:spLocks noChangeShapeType="1"/>
          </p:cNvSpPr>
          <p:nvPr/>
        </p:nvSpPr>
        <p:spPr bwMode="auto">
          <a:xfrm>
            <a:off x="793899" y="4764931"/>
            <a:ext cx="4905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83" name="Rectangle 12"/>
          <p:cNvSpPr>
            <a:spLocks noChangeArrowheads="1"/>
          </p:cNvSpPr>
          <p:nvPr/>
        </p:nvSpPr>
        <p:spPr bwMode="auto">
          <a:xfrm>
            <a:off x="3643244" y="4502248"/>
            <a:ext cx="1703388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84" name="Line 13"/>
          <p:cNvSpPr>
            <a:spLocks noChangeShapeType="1"/>
          </p:cNvSpPr>
          <p:nvPr/>
        </p:nvSpPr>
        <p:spPr bwMode="auto">
          <a:xfrm>
            <a:off x="4179819" y="4495898"/>
            <a:ext cx="0" cy="465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85" name="Line 14"/>
          <p:cNvSpPr>
            <a:spLocks noChangeShapeType="1"/>
          </p:cNvSpPr>
          <p:nvPr/>
        </p:nvSpPr>
        <p:spPr bwMode="auto">
          <a:xfrm>
            <a:off x="4773544" y="4494311"/>
            <a:ext cx="0" cy="476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86" name="Rectangle 23"/>
          <p:cNvSpPr>
            <a:spLocks noChangeArrowheads="1"/>
          </p:cNvSpPr>
          <p:nvPr/>
        </p:nvSpPr>
        <p:spPr bwMode="auto">
          <a:xfrm>
            <a:off x="3733732" y="4527648"/>
            <a:ext cx="1051570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 smtClean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11  </a:t>
            </a:r>
            <a:r>
              <a:rPr lang="en-US" altLang="zh-TW" b="1" dirty="0" smtClean="0">
                <a:latin typeface="Cambria" pitchFamily="18" charset="0"/>
                <a:ea typeface="標楷體" pitchFamily="65" charset="-120"/>
              </a:rPr>
              <a:t>14</a:t>
            </a:r>
            <a:endParaRPr lang="en-US" altLang="zh-TW" b="1" dirty="0">
              <a:solidFill>
                <a:schemeClr val="tx1"/>
              </a:solidFill>
              <a:latin typeface="Cambria" pitchFamily="18" charset="0"/>
              <a:ea typeface="標楷體" pitchFamily="65" charset="-120"/>
            </a:endParaRPr>
          </a:p>
        </p:txBody>
      </p:sp>
      <p:cxnSp>
        <p:nvCxnSpPr>
          <p:cNvPr id="192" name="直線單箭頭接點 191"/>
          <p:cNvCxnSpPr>
            <a:stCxn id="89" idx="0"/>
          </p:cNvCxnSpPr>
          <p:nvPr/>
        </p:nvCxnSpPr>
        <p:spPr bwMode="auto">
          <a:xfrm>
            <a:off x="2471564" y="4689144"/>
            <a:ext cx="1068933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3" name="直線單箭頭接點 192"/>
          <p:cNvCxnSpPr/>
          <p:nvPr/>
        </p:nvCxnSpPr>
        <p:spPr bwMode="auto">
          <a:xfrm>
            <a:off x="5630892" y="5921597"/>
            <a:ext cx="519494" cy="20002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" name="Rectangle 49"/>
          <p:cNvSpPr>
            <a:spLocks noChangeArrowheads="1"/>
          </p:cNvSpPr>
          <p:nvPr/>
        </p:nvSpPr>
        <p:spPr bwMode="auto">
          <a:xfrm>
            <a:off x="2915816" y="4766893"/>
            <a:ext cx="351058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 smtClean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a</a:t>
            </a:r>
            <a:endParaRPr lang="en-US" altLang="zh-TW" b="1" dirty="0">
              <a:solidFill>
                <a:schemeClr val="tx1"/>
              </a:solidFill>
              <a:latin typeface="Cambria" pitchFamily="18" charset="0"/>
              <a:ea typeface="標楷體" pitchFamily="65" charset="-120"/>
            </a:endParaRPr>
          </a:p>
        </p:txBody>
      </p:sp>
      <p:cxnSp>
        <p:nvCxnSpPr>
          <p:cNvPr id="195" name="直線單箭頭接點 194"/>
          <p:cNvCxnSpPr/>
          <p:nvPr/>
        </p:nvCxnSpPr>
        <p:spPr bwMode="auto">
          <a:xfrm>
            <a:off x="3203848" y="5101183"/>
            <a:ext cx="519494" cy="20002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8" name="Rectangle 12"/>
          <p:cNvSpPr>
            <a:spLocks noChangeArrowheads="1"/>
          </p:cNvSpPr>
          <p:nvPr/>
        </p:nvSpPr>
        <p:spPr bwMode="auto">
          <a:xfrm>
            <a:off x="6067475" y="4517057"/>
            <a:ext cx="1703388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99" name="Line 13"/>
          <p:cNvSpPr>
            <a:spLocks noChangeShapeType="1"/>
          </p:cNvSpPr>
          <p:nvPr/>
        </p:nvSpPr>
        <p:spPr bwMode="auto">
          <a:xfrm>
            <a:off x="6604050" y="4510707"/>
            <a:ext cx="0" cy="465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200" name="Line 14"/>
          <p:cNvSpPr>
            <a:spLocks noChangeShapeType="1"/>
          </p:cNvSpPr>
          <p:nvPr/>
        </p:nvSpPr>
        <p:spPr bwMode="auto">
          <a:xfrm>
            <a:off x="7197775" y="4509120"/>
            <a:ext cx="0" cy="476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201" name="Rectangle 23"/>
          <p:cNvSpPr>
            <a:spLocks noChangeArrowheads="1"/>
          </p:cNvSpPr>
          <p:nvPr/>
        </p:nvSpPr>
        <p:spPr bwMode="auto">
          <a:xfrm>
            <a:off x="6157963" y="4542457"/>
            <a:ext cx="97302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 smtClean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-3  </a:t>
            </a:r>
            <a:r>
              <a:rPr lang="en-US" altLang="zh-TW" b="1" dirty="0" smtClean="0">
                <a:latin typeface="Cambria" pitchFamily="18" charset="0"/>
                <a:ea typeface="標楷體" pitchFamily="65" charset="-120"/>
              </a:rPr>
              <a:t>10</a:t>
            </a:r>
            <a:endParaRPr lang="en-US" altLang="zh-TW" b="1" dirty="0">
              <a:solidFill>
                <a:schemeClr val="tx1"/>
              </a:solidFill>
              <a:latin typeface="Cambria" pitchFamily="18" charset="0"/>
              <a:ea typeface="標楷體" pitchFamily="65" charset="-120"/>
            </a:endParaRPr>
          </a:p>
        </p:txBody>
      </p:sp>
      <p:cxnSp>
        <p:nvCxnSpPr>
          <p:cNvPr id="208" name="直線單箭頭接點 207"/>
          <p:cNvCxnSpPr/>
          <p:nvPr/>
        </p:nvCxnSpPr>
        <p:spPr bwMode="auto">
          <a:xfrm>
            <a:off x="6311884" y="4235897"/>
            <a:ext cx="420356" cy="22969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9" name="直線單箭頭接點 208"/>
          <p:cNvCxnSpPr/>
          <p:nvPr/>
        </p:nvCxnSpPr>
        <p:spPr bwMode="auto">
          <a:xfrm>
            <a:off x="5004048" y="4581128"/>
            <a:ext cx="1068933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直線接點 4"/>
          <p:cNvCxnSpPr/>
          <p:nvPr/>
        </p:nvCxnSpPr>
        <p:spPr bwMode="auto">
          <a:xfrm>
            <a:off x="2471564" y="1268760"/>
            <a:ext cx="155544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9542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3" y="-27384"/>
            <a:ext cx="7842339" cy="43715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矩形 87"/>
          <p:cNvSpPr/>
          <p:nvPr/>
        </p:nvSpPr>
        <p:spPr bwMode="auto">
          <a:xfrm>
            <a:off x="0" y="4344177"/>
            <a:ext cx="9144000" cy="2538867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6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8528744" y="6237312"/>
            <a:ext cx="587375" cy="488950"/>
          </a:xfrm>
        </p:spPr>
        <p:txBody>
          <a:bodyPr/>
          <a:lstStyle/>
          <a:p>
            <a:fld id="{496FF9C1-FA5D-410D-AE6A-5574B1148F63}" type="slidenum">
              <a:rPr lang="en-US" altLang="zh-TW"/>
              <a:pPr/>
              <a:t>36</a:t>
            </a:fld>
            <a:endParaRPr lang="en-US" altLang="zh-TW" dirty="0"/>
          </a:p>
        </p:txBody>
      </p:sp>
      <p:sp>
        <p:nvSpPr>
          <p:cNvPr id="3" name="矩形 2"/>
          <p:cNvSpPr/>
          <p:nvPr/>
        </p:nvSpPr>
        <p:spPr bwMode="auto">
          <a:xfrm>
            <a:off x="2006179" y="2996952"/>
            <a:ext cx="4515883" cy="79208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5630892" y="3899343"/>
            <a:ext cx="79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Cambria" pitchFamily="18" charset="0"/>
                <a:ea typeface="標楷體" pitchFamily="65" charset="-120"/>
              </a:rPr>
              <a:t>rear</a:t>
            </a:r>
          </a:p>
        </p:txBody>
      </p:sp>
      <p:sp>
        <p:nvSpPr>
          <p:cNvPr id="89" name="Line 41"/>
          <p:cNvSpPr>
            <a:spLocks noChangeShapeType="1"/>
          </p:cNvSpPr>
          <p:nvPr/>
        </p:nvSpPr>
        <p:spPr bwMode="auto">
          <a:xfrm>
            <a:off x="2471564" y="4689144"/>
            <a:ext cx="6969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07" name="文字方塊 106"/>
          <p:cNvSpPr txBox="1"/>
          <p:nvPr/>
        </p:nvSpPr>
        <p:spPr>
          <a:xfrm>
            <a:off x="323528" y="4344177"/>
            <a:ext cx="896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Cambria" pitchFamily="18" charset="0"/>
                <a:ea typeface="標楷體" pitchFamily="65" charset="-120"/>
              </a:rPr>
              <a:t>front</a:t>
            </a:r>
          </a:p>
        </p:txBody>
      </p:sp>
      <p:sp>
        <p:nvSpPr>
          <p:cNvPr id="133" name="Rectangle 4"/>
          <p:cNvSpPr>
            <a:spLocks noChangeArrowheads="1"/>
          </p:cNvSpPr>
          <p:nvPr/>
        </p:nvSpPr>
        <p:spPr bwMode="auto">
          <a:xfrm>
            <a:off x="1194173" y="5329505"/>
            <a:ext cx="1070806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3     14</a:t>
            </a:r>
          </a:p>
        </p:txBody>
      </p:sp>
      <p:sp>
        <p:nvSpPr>
          <p:cNvPr id="135" name="Rectangle 6"/>
          <p:cNvSpPr>
            <a:spLocks noChangeArrowheads="1"/>
          </p:cNvSpPr>
          <p:nvPr/>
        </p:nvSpPr>
        <p:spPr bwMode="auto">
          <a:xfrm>
            <a:off x="1154485" y="5305692"/>
            <a:ext cx="1703388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36" name="Line 7"/>
          <p:cNvSpPr>
            <a:spLocks noChangeShapeType="1"/>
          </p:cNvSpPr>
          <p:nvPr/>
        </p:nvSpPr>
        <p:spPr bwMode="auto">
          <a:xfrm>
            <a:off x="1691060" y="5299342"/>
            <a:ext cx="0" cy="465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37" name="Line 8"/>
          <p:cNvSpPr>
            <a:spLocks noChangeShapeType="1"/>
          </p:cNvSpPr>
          <p:nvPr/>
        </p:nvSpPr>
        <p:spPr bwMode="auto">
          <a:xfrm>
            <a:off x="2284785" y="5297755"/>
            <a:ext cx="0" cy="476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38" name="Rectangle 9"/>
          <p:cNvSpPr>
            <a:spLocks noChangeArrowheads="1"/>
          </p:cNvSpPr>
          <p:nvPr/>
        </p:nvSpPr>
        <p:spPr bwMode="auto">
          <a:xfrm>
            <a:off x="3448423" y="5300930"/>
            <a:ext cx="1703388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41" name="Line 10"/>
          <p:cNvSpPr>
            <a:spLocks noChangeShapeType="1"/>
          </p:cNvSpPr>
          <p:nvPr/>
        </p:nvSpPr>
        <p:spPr bwMode="auto">
          <a:xfrm>
            <a:off x="3984998" y="5294580"/>
            <a:ext cx="0" cy="465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42" name="Line 11"/>
          <p:cNvSpPr>
            <a:spLocks noChangeShapeType="1"/>
          </p:cNvSpPr>
          <p:nvPr/>
        </p:nvSpPr>
        <p:spPr bwMode="auto">
          <a:xfrm>
            <a:off x="4578723" y="5292992"/>
            <a:ext cx="0" cy="476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43" name="Rectangle 12"/>
          <p:cNvSpPr>
            <a:spLocks noChangeArrowheads="1"/>
          </p:cNvSpPr>
          <p:nvPr/>
        </p:nvSpPr>
        <p:spPr bwMode="auto">
          <a:xfrm>
            <a:off x="5707435" y="5302517"/>
            <a:ext cx="1703388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44" name="Line 13"/>
          <p:cNvSpPr>
            <a:spLocks noChangeShapeType="1"/>
          </p:cNvSpPr>
          <p:nvPr/>
        </p:nvSpPr>
        <p:spPr bwMode="auto">
          <a:xfrm>
            <a:off x="6244010" y="5296167"/>
            <a:ext cx="0" cy="465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45" name="Line 14"/>
          <p:cNvSpPr>
            <a:spLocks noChangeShapeType="1"/>
          </p:cNvSpPr>
          <p:nvPr/>
        </p:nvSpPr>
        <p:spPr bwMode="auto">
          <a:xfrm>
            <a:off x="6837735" y="5294580"/>
            <a:ext cx="0" cy="476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46" name="Line 15"/>
          <p:cNvSpPr>
            <a:spLocks noChangeShapeType="1"/>
          </p:cNvSpPr>
          <p:nvPr/>
        </p:nvSpPr>
        <p:spPr bwMode="auto">
          <a:xfrm>
            <a:off x="2643560" y="5537467"/>
            <a:ext cx="788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47" name="Line 16"/>
          <p:cNvSpPr>
            <a:spLocks noChangeShapeType="1"/>
          </p:cNvSpPr>
          <p:nvPr/>
        </p:nvSpPr>
        <p:spPr bwMode="auto">
          <a:xfrm>
            <a:off x="4875585" y="5534292"/>
            <a:ext cx="787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48" name="Rectangle 22"/>
          <p:cNvSpPr>
            <a:spLocks noChangeArrowheads="1"/>
          </p:cNvSpPr>
          <p:nvPr/>
        </p:nvSpPr>
        <p:spPr bwMode="auto">
          <a:xfrm>
            <a:off x="3540498" y="5340617"/>
            <a:ext cx="888064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2     8</a:t>
            </a:r>
          </a:p>
        </p:txBody>
      </p:sp>
      <p:sp>
        <p:nvSpPr>
          <p:cNvPr id="149" name="Rectangle 23"/>
          <p:cNvSpPr>
            <a:spLocks noChangeArrowheads="1"/>
          </p:cNvSpPr>
          <p:nvPr/>
        </p:nvSpPr>
        <p:spPr bwMode="auto">
          <a:xfrm>
            <a:off x="5797923" y="5327917"/>
            <a:ext cx="888064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1     0</a:t>
            </a:r>
          </a:p>
        </p:txBody>
      </p:sp>
      <p:sp>
        <p:nvSpPr>
          <p:cNvPr id="150" name="Rectangle 26"/>
          <p:cNvSpPr>
            <a:spLocks noChangeArrowheads="1"/>
          </p:cNvSpPr>
          <p:nvPr/>
        </p:nvSpPr>
        <p:spPr bwMode="auto">
          <a:xfrm>
            <a:off x="1195760" y="6164890"/>
            <a:ext cx="1070806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8     14</a:t>
            </a:r>
          </a:p>
        </p:txBody>
      </p:sp>
      <p:grpSp>
        <p:nvGrpSpPr>
          <p:cNvPr id="151" name="Group 27"/>
          <p:cNvGrpSpPr>
            <a:grpSpLocks/>
          </p:cNvGrpSpPr>
          <p:nvPr/>
        </p:nvGrpSpPr>
        <p:grpSpPr bwMode="auto">
          <a:xfrm>
            <a:off x="1154485" y="6133140"/>
            <a:ext cx="1703387" cy="476250"/>
            <a:chOff x="1139" y="3162"/>
            <a:chExt cx="1073" cy="300"/>
          </a:xfrm>
        </p:grpSpPr>
        <p:sp>
          <p:nvSpPr>
            <p:cNvPr id="152" name="Rectangle 28"/>
            <p:cNvSpPr>
              <a:spLocks noChangeArrowheads="1"/>
            </p:cNvSpPr>
            <p:nvPr/>
          </p:nvSpPr>
          <p:spPr bwMode="auto">
            <a:xfrm>
              <a:off x="1139" y="3167"/>
              <a:ext cx="1073" cy="28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153" name="Line 29"/>
            <p:cNvSpPr>
              <a:spLocks noChangeShapeType="1"/>
            </p:cNvSpPr>
            <p:nvPr/>
          </p:nvSpPr>
          <p:spPr bwMode="auto">
            <a:xfrm>
              <a:off x="1478" y="3163"/>
              <a:ext cx="0" cy="2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154" name="Line 30"/>
            <p:cNvSpPr>
              <a:spLocks noChangeShapeType="1"/>
            </p:cNvSpPr>
            <p:nvPr/>
          </p:nvSpPr>
          <p:spPr bwMode="auto">
            <a:xfrm>
              <a:off x="1851" y="3162"/>
              <a:ext cx="0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</p:grpSp>
      <p:grpSp>
        <p:nvGrpSpPr>
          <p:cNvPr id="155" name="Group 31"/>
          <p:cNvGrpSpPr>
            <a:grpSpLocks/>
          </p:cNvGrpSpPr>
          <p:nvPr/>
        </p:nvGrpSpPr>
        <p:grpSpPr bwMode="auto">
          <a:xfrm>
            <a:off x="3448422" y="6128378"/>
            <a:ext cx="1704975" cy="476250"/>
            <a:chOff x="2584" y="3159"/>
            <a:chExt cx="1074" cy="300"/>
          </a:xfrm>
        </p:grpSpPr>
        <p:sp>
          <p:nvSpPr>
            <p:cNvPr id="156" name="Rectangle 32"/>
            <p:cNvSpPr>
              <a:spLocks noChangeArrowheads="1"/>
            </p:cNvSpPr>
            <p:nvPr/>
          </p:nvSpPr>
          <p:spPr bwMode="auto">
            <a:xfrm>
              <a:off x="2584" y="3164"/>
              <a:ext cx="1074" cy="28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157" name="Line 33"/>
            <p:cNvSpPr>
              <a:spLocks noChangeShapeType="1"/>
            </p:cNvSpPr>
            <p:nvPr/>
          </p:nvSpPr>
          <p:spPr bwMode="auto">
            <a:xfrm>
              <a:off x="2923" y="3160"/>
              <a:ext cx="0" cy="2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158" name="Line 34"/>
            <p:cNvSpPr>
              <a:spLocks noChangeShapeType="1"/>
            </p:cNvSpPr>
            <p:nvPr/>
          </p:nvSpPr>
          <p:spPr bwMode="auto">
            <a:xfrm>
              <a:off x="3297" y="3159"/>
              <a:ext cx="0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</p:grpSp>
      <p:grpSp>
        <p:nvGrpSpPr>
          <p:cNvPr id="159" name="Group 35"/>
          <p:cNvGrpSpPr>
            <a:grpSpLocks/>
          </p:cNvGrpSpPr>
          <p:nvPr/>
        </p:nvGrpSpPr>
        <p:grpSpPr bwMode="auto">
          <a:xfrm>
            <a:off x="5707435" y="6129965"/>
            <a:ext cx="1703387" cy="476250"/>
            <a:chOff x="4007" y="3160"/>
            <a:chExt cx="1073" cy="300"/>
          </a:xfrm>
        </p:grpSpPr>
        <p:sp>
          <p:nvSpPr>
            <p:cNvPr id="160" name="Rectangle 36"/>
            <p:cNvSpPr>
              <a:spLocks noChangeArrowheads="1"/>
            </p:cNvSpPr>
            <p:nvPr/>
          </p:nvSpPr>
          <p:spPr bwMode="auto">
            <a:xfrm>
              <a:off x="4007" y="3165"/>
              <a:ext cx="1073" cy="28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161" name="Line 37"/>
            <p:cNvSpPr>
              <a:spLocks noChangeShapeType="1"/>
            </p:cNvSpPr>
            <p:nvPr/>
          </p:nvSpPr>
          <p:spPr bwMode="auto">
            <a:xfrm>
              <a:off x="4345" y="3161"/>
              <a:ext cx="0" cy="2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162" name="Line 38"/>
            <p:cNvSpPr>
              <a:spLocks noChangeShapeType="1"/>
            </p:cNvSpPr>
            <p:nvPr/>
          </p:nvSpPr>
          <p:spPr bwMode="auto">
            <a:xfrm>
              <a:off x="4719" y="3160"/>
              <a:ext cx="0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</p:grpSp>
      <p:sp>
        <p:nvSpPr>
          <p:cNvPr id="163" name="Line 39"/>
          <p:cNvSpPr>
            <a:spLocks noChangeShapeType="1"/>
          </p:cNvSpPr>
          <p:nvPr/>
        </p:nvSpPr>
        <p:spPr bwMode="auto">
          <a:xfrm>
            <a:off x="2645147" y="6372853"/>
            <a:ext cx="787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64" name="Line 40"/>
          <p:cNvSpPr>
            <a:spLocks noChangeShapeType="1"/>
          </p:cNvSpPr>
          <p:nvPr/>
        </p:nvSpPr>
        <p:spPr bwMode="auto">
          <a:xfrm>
            <a:off x="4875585" y="6369678"/>
            <a:ext cx="787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65" name="Rectangle 46"/>
          <p:cNvSpPr>
            <a:spLocks noChangeArrowheads="1"/>
          </p:cNvSpPr>
          <p:nvPr/>
        </p:nvSpPr>
        <p:spPr bwMode="auto">
          <a:xfrm>
            <a:off x="3540497" y="6176003"/>
            <a:ext cx="97302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-3  10</a:t>
            </a:r>
          </a:p>
        </p:txBody>
      </p:sp>
      <p:sp>
        <p:nvSpPr>
          <p:cNvPr id="166" name="Rectangle 47"/>
          <p:cNvSpPr>
            <a:spLocks noChangeArrowheads="1"/>
          </p:cNvSpPr>
          <p:nvPr/>
        </p:nvSpPr>
        <p:spPr bwMode="auto">
          <a:xfrm>
            <a:off x="5721722" y="6187115"/>
            <a:ext cx="1003480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10    6</a:t>
            </a:r>
          </a:p>
        </p:txBody>
      </p:sp>
      <p:sp>
        <p:nvSpPr>
          <p:cNvPr id="167" name="Rectangle 49"/>
          <p:cNvSpPr>
            <a:spLocks noChangeArrowheads="1"/>
          </p:cNvSpPr>
          <p:nvPr/>
        </p:nvSpPr>
        <p:spPr bwMode="auto">
          <a:xfrm>
            <a:off x="5355437" y="5697199"/>
            <a:ext cx="36869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b</a:t>
            </a:r>
          </a:p>
        </p:txBody>
      </p:sp>
      <p:sp>
        <p:nvSpPr>
          <p:cNvPr id="168" name="Line 41"/>
          <p:cNvSpPr>
            <a:spLocks noChangeShapeType="1"/>
          </p:cNvSpPr>
          <p:nvPr/>
        </p:nvSpPr>
        <p:spPr bwMode="auto">
          <a:xfrm>
            <a:off x="7152084" y="5481232"/>
            <a:ext cx="6969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69" name="Line 42"/>
          <p:cNvSpPr>
            <a:spLocks noChangeShapeType="1"/>
          </p:cNvSpPr>
          <p:nvPr/>
        </p:nvSpPr>
        <p:spPr bwMode="auto">
          <a:xfrm>
            <a:off x="7861696" y="5463769"/>
            <a:ext cx="0" cy="306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70" name="Line 43"/>
          <p:cNvSpPr>
            <a:spLocks noChangeShapeType="1"/>
          </p:cNvSpPr>
          <p:nvPr/>
        </p:nvSpPr>
        <p:spPr bwMode="auto">
          <a:xfrm>
            <a:off x="7679134" y="5779682"/>
            <a:ext cx="349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71" name="Line 44"/>
          <p:cNvSpPr>
            <a:spLocks noChangeShapeType="1"/>
          </p:cNvSpPr>
          <p:nvPr/>
        </p:nvSpPr>
        <p:spPr bwMode="auto">
          <a:xfrm>
            <a:off x="7771209" y="5827307"/>
            <a:ext cx="1730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72" name="Line 45"/>
          <p:cNvSpPr>
            <a:spLocks noChangeShapeType="1"/>
          </p:cNvSpPr>
          <p:nvPr/>
        </p:nvSpPr>
        <p:spPr bwMode="auto">
          <a:xfrm>
            <a:off x="7848996" y="5874932"/>
            <a:ext cx="49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73" name="Line 41"/>
          <p:cNvSpPr>
            <a:spLocks noChangeShapeType="1"/>
          </p:cNvSpPr>
          <p:nvPr/>
        </p:nvSpPr>
        <p:spPr bwMode="auto">
          <a:xfrm>
            <a:off x="7224092" y="6326741"/>
            <a:ext cx="6969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74" name="Line 42"/>
          <p:cNvSpPr>
            <a:spLocks noChangeShapeType="1"/>
          </p:cNvSpPr>
          <p:nvPr/>
        </p:nvSpPr>
        <p:spPr bwMode="auto">
          <a:xfrm>
            <a:off x="7933704" y="6309278"/>
            <a:ext cx="0" cy="306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75" name="Line 43"/>
          <p:cNvSpPr>
            <a:spLocks noChangeShapeType="1"/>
          </p:cNvSpPr>
          <p:nvPr/>
        </p:nvSpPr>
        <p:spPr bwMode="auto">
          <a:xfrm>
            <a:off x="7751142" y="6625191"/>
            <a:ext cx="349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76" name="Line 44"/>
          <p:cNvSpPr>
            <a:spLocks noChangeShapeType="1"/>
          </p:cNvSpPr>
          <p:nvPr/>
        </p:nvSpPr>
        <p:spPr bwMode="auto">
          <a:xfrm>
            <a:off x="7843217" y="6672816"/>
            <a:ext cx="1730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77" name="Line 45"/>
          <p:cNvSpPr>
            <a:spLocks noChangeShapeType="1"/>
          </p:cNvSpPr>
          <p:nvPr/>
        </p:nvSpPr>
        <p:spPr bwMode="auto">
          <a:xfrm>
            <a:off x="7921004" y="6720441"/>
            <a:ext cx="49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grpSp>
        <p:nvGrpSpPr>
          <p:cNvPr id="178" name="Group 27"/>
          <p:cNvGrpSpPr>
            <a:grpSpLocks/>
          </p:cNvGrpSpPr>
          <p:nvPr/>
        </p:nvGrpSpPr>
        <p:grpSpPr bwMode="auto">
          <a:xfrm>
            <a:off x="1140421" y="4558906"/>
            <a:ext cx="1703387" cy="476250"/>
            <a:chOff x="1139" y="3162"/>
            <a:chExt cx="1073" cy="300"/>
          </a:xfrm>
        </p:grpSpPr>
        <p:sp>
          <p:nvSpPr>
            <p:cNvPr id="179" name="Rectangle 28"/>
            <p:cNvSpPr>
              <a:spLocks noChangeArrowheads="1"/>
            </p:cNvSpPr>
            <p:nvPr/>
          </p:nvSpPr>
          <p:spPr bwMode="auto">
            <a:xfrm>
              <a:off x="1139" y="3167"/>
              <a:ext cx="1073" cy="28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180" name="Line 29"/>
            <p:cNvSpPr>
              <a:spLocks noChangeShapeType="1"/>
            </p:cNvSpPr>
            <p:nvPr/>
          </p:nvSpPr>
          <p:spPr bwMode="auto">
            <a:xfrm>
              <a:off x="1478" y="3163"/>
              <a:ext cx="0" cy="2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181" name="Line 30"/>
            <p:cNvSpPr>
              <a:spLocks noChangeShapeType="1"/>
            </p:cNvSpPr>
            <p:nvPr/>
          </p:nvSpPr>
          <p:spPr bwMode="auto">
            <a:xfrm>
              <a:off x="1851" y="3162"/>
              <a:ext cx="0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</p:grpSp>
      <p:sp>
        <p:nvSpPr>
          <p:cNvPr id="182" name="Line 24"/>
          <p:cNvSpPr>
            <a:spLocks noChangeShapeType="1"/>
          </p:cNvSpPr>
          <p:nvPr/>
        </p:nvSpPr>
        <p:spPr bwMode="auto">
          <a:xfrm>
            <a:off x="793899" y="4764931"/>
            <a:ext cx="4905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83" name="Rectangle 12"/>
          <p:cNvSpPr>
            <a:spLocks noChangeArrowheads="1"/>
          </p:cNvSpPr>
          <p:nvPr/>
        </p:nvSpPr>
        <p:spPr bwMode="auto">
          <a:xfrm>
            <a:off x="3643244" y="4502248"/>
            <a:ext cx="1703388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84" name="Line 13"/>
          <p:cNvSpPr>
            <a:spLocks noChangeShapeType="1"/>
          </p:cNvSpPr>
          <p:nvPr/>
        </p:nvSpPr>
        <p:spPr bwMode="auto">
          <a:xfrm>
            <a:off x="4179819" y="4495898"/>
            <a:ext cx="0" cy="465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85" name="Line 14"/>
          <p:cNvSpPr>
            <a:spLocks noChangeShapeType="1"/>
          </p:cNvSpPr>
          <p:nvPr/>
        </p:nvSpPr>
        <p:spPr bwMode="auto">
          <a:xfrm>
            <a:off x="4773544" y="4494311"/>
            <a:ext cx="0" cy="476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86" name="Rectangle 23"/>
          <p:cNvSpPr>
            <a:spLocks noChangeArrowheads="1"/>
          </p:cNvSpPr>
          <p:nvPr/>
        </p:nvSpPr>
        <p:spPr bwMode="auto">
          <a:xfrm>
            <a:off x="3733732" y="4527648"/>
            <a:ext cx="1051570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 smtClean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11  </a:t>
            </a:r>
            <a:r>
              <a:rPr lang="en-US" altLang="zh-TW" b="1" dirty="0" smtClean="0">
                <a:latin typeface="Cambria" pitchFamily="18" charset="0"/>
                <a:ea typeface="標楷體" pitchFamily="65" charset="-120"/>
              </a:rPr>
              <a:t>14</a:t>
            </a:r>
            <a:endParaRPr lang="en-US" altLang="zh-TW" b="1" dirty="0">
              <a:solidFill>
                <a:schemeClr val="tx1"/>
              </a:solidFill>
              <a:latin typeface="Cambria" pitchFamily="18" charset="0"/>
              <a:ea typeface="標楷體" pitchFamily="65" charset="-120"/>
            </a:endParaRPr>
          </a:p>
        </p:txBody>
      </p:sp>
      <p:cxnSp>
        <p:nvCxnSpPr>
          <p:cNvPr id="192" name="直線單箭頭接點 191"/>
          <p:cNvCxnSpPr>
            <a:stCxn id="89" idx="0"/>
          </p:cNvCxnSpPr>
          <p:nvPr/>
        </p:nvCxnSpPr>
        <p:spPr bwMode="auto">
          <a:xfrm>
            <a:off x="2471564" y="4689144"/>
            <a:ext cx="1068933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3" name="直線單箭頭接點 192"/>
          <p:cNvCxnSpPr/>
          <p:nvPr/>
        </p:nvCxnSpPr>
        <p:spPr bwMode="auto">
          <a:xfrm>
            <a:off x="5630892" y="5921597"/>
            <a:ext cx="519494" cy="20002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" name="Rectangle 49"/>
          <p:cNvSpPr>
            <a:spLocks noChangeArrowheads="1"/>
          </p:cNvSpPr>
          <p:nvPr/>
        </p:nvSpPr>
        <p:spPr bwMode="auto">
          <a:xfrm>
            <a:off x="2915816" y="4766893"/>
            <a:ext cx="351058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 smtClean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a</a:t>
            </a:r>
            <a:endParaRPr lang="en-US" altLang="zh-TW" b="1" dirty="0">
              <a:solidFill>
                <a:schemeClr val="tx1"/>
              </a:solidFill>
              <a:latin typeface="Cambria" pitchFamily="18" charset="0"/>
              <a:ea typeface="標楷體" pitchFamily="65" charset="-120"/>
            </a:endParaRPr>
          </a:p>
        </p:txBody>
      </p:sp>
      <p:cxnSp>
        <p:nvCxnSpPr>
          <p:cNvPr id="195" name="直線單箭頭接點 194"/>
          <p:cNvCxnSpPr/>
          <p:nvPr/>
        </p:nvCxnSpPr>
        <p:spPr bwMode="auto">
          <a:xfrm>
            <a:off x="3203848" y="5101183"/>
            <a:ext cx="519494" cy="20002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8" name="Rectangle 12"/>
          <p:cNvSpPr>
            <a:spLocks noChangeArrowheads="1"/>
          </p:cNvSpPr>
          <p:nvPr/>
        </p:nvSpPr>
        <p:spPr bwMode="auto">
          <a:xfrm>
            <a:off x="6067475" y="4517057"/>
            <a:ext cx="1703388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99" name="Line 13"/>
          <p:cNvSpPr>
            <a:spLocks noChangeShapeType="1"/>
          </p:cNvSpPr>
          <p:nvPr/>
        </p:nvSpPr>
        <p:spPr bwMode="auto">
          <a:xfrm>
            <a:off x="6604050" y="4510707"/>
            <a:ext cx="0" cy="465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200" name="Line 14"/>
          <p:cNvSpPr>
            <a:spLocks noChangeShapeType="1"/>
          </p:cNvSpPr>
          <p:nvPr/>
        </p:nvSpPr>
        <p:spPr bwMode="auto">
          <a:xfrm>
            <a:off x="7197775" y="4509120"/>
            <a:ext cx="0" cy="476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201" name="Rectangle 23"/>
          <p:cNvSpPr>
            <a:spLocks noChangeArrowheads="1"/>
          </p:cNvSpPr>
          <p:nvPr/>
        </p:nvSpPr>
        <p:spPr bwMode="auto">
          <a:xfrm>
            <a:off x="6157963" y="4542457"/>
            <a:ext cx="97302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 smtClean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-3  </a:t>
            </a:r>
            <a:r>
              <a:rPr lang="en-US" altLang="zh-TW" b="1" dirty="0" smtClean="0">
                <a:latin typeface="Cambria" pitchFamily="18" charset="0"/>
                <a:ea typeface="標楷體" pitchFamily="65" charset="-120"/>
              </a:rPr>
              <a:t>10</a:t>
            </a:r>
            <a:endParaRPr lang="en-US" altLang="zh-TW" b="1" dirty="0">
              <a:solidFill>
                <a:schemeClr val="tx1"/>
              </a:solidFill>
              <a:latin typeface="Cambria" pitchFamily="18" charset="0"/>
              <a:ea typeface="標楷體" pitchFamily="65" charset="-120"/>
            </a:endParaRPr>
          </a:p>
        </p:txBody>
      </p:sp>
      <p:cxnSp>
        <p:nvCxnSpPr>
          <p:cNvPr id="208" name="直線單箭頭接點 207"/>
          <p:cNvCxnSpPr/>
          <p:nvPr/>
        </p:nvCxnSpPr>
        <p:spPr bwMode="auto">
          <a:xfrm>
            <a:off x="6311884" y="4235897"/>
            <a:ext cx="420356" cy="22969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9" name="直線單箭頭接點 208"/>
          <p:cNvCxnSpPr/>
          <p:nvPr/>
        </p:nvCxnSpPr>
        <p:spPr bwMode="auto">
          <a:xfrm>
            <a:off x="5004048" y="4581128"/>
            <a:ext cx="1068933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0547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4049"/>
            <a:ext cx="7879431" cy="41201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矩形 86"/>
          <p:cNvSpPr/>
          <p:nvPr/>
        </p:nvSpPr>
        <p:spPr bwMode="auto">
          <a:xfrm>
            <a:off x="0" y="4344177"/>
            <a:ext cx="9144000" cy="2538867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8388424" y="6375210"/>
            <a:ext cx="587375" cy="488950"/>
          </a:xfrm>
        </p:spPr>
        <p:txBody>
          <a:bodyPr/>
          <a:lstStyle/>
          <a:p>
            <a:fld id="{CC48CF59-EBFD-49F0-9057-74CD9211F8AF}" type="slidenum">
              <a:rPr lang="en-US" altLang="zh-TW"/>
              <a:pPr/>
              <a:t>37</a:t>
            </a:fld>
            <a:endParaRPr lang="en-US" altLang="zh-TW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>
          <a:xfrm>
            <a:off x="6519704" y="44624"/>
            <a:ext cx="2462875" cy="1143000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ctr" defTabSz="762000"/>
            <a:r>
              <a:rPr lang="en-US" altLang="zh-TW" dirty="0"/>
              <a:t>a</a:t>
            </a:r>
            <a:r>
              <a:rPr lang="en-US" altLang="zh-TW" dirty="0" smtClean="0">
                <a:solidFill>
                  <a:schemeClr val="tx1"/>
                </a:solidFill>
              </a:rPr>
              <a:t>ttach (2,8,rear)</a:t>
            </a:r>
            <a:endParaRPr lang="en-US" altLang="zh-TW" dirty="0"/>
          </a:p>
        </p:txBody>
      </p:sp>
      <p:sp>
        <p:nvSpPr>
          <p:cNvPr id="6" name="投影片編號版面配置區 4"/>
          <p:cNvSpPr txBox="1">
            <a:spLocks/>
          </p:cNvSpPr>
          <p:nvPr/>
        </p:nvSpPr>
        <p:spPr bwMode="auto">
          <a:xfrm>
            <a:off x="8388424" y="6375210"/>
            <a:ext cx="587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bg1"/>
                </a:solidFill>
                <a:latin typeface="Arial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9pPr>
          </a:lstStyle>
          <a:p>
            <a:fld id="{496FF9C1-FA5D-410D-AE6A-5574B1148F63}" type="slidenum">
              <a:rPr lang="en-US" altLang="zh-TW" smtClean="0">
                <a:solidFill>
                  <a:srgbClr val="0000FF"/>
                </a:solidFill>
                <a:ea typeface="標楷體" pitchFamily="65" charset="-120"/>
              </a:rPr>
              <a:pPr/>
              <a:t>37</a:t>
            </a:fld>
            <a:endParaRPr lang="en-US" altLang="zh-TW" dirty="0">
              <a:solidFill>
                <a:srgbClr val="0000FF"/>
              </a:solidFill>
              <a:ea typeface="標楷體" pitchFamily="65" charset="-120"/>
            </a:endParaRPr>
          </a:p>
        </p:txBody>
      </p:sp>
      <p:sp>
        <p:nvSpPr>
          <p:cNvPr id="89" name="Line 41"/>
          <p:cNvSpPr>
            <a:spLocks noChangeShapeType="1"/>
          </p:cNvSpPr>
          <p:nvPr/>
        </p:nvSpPr>
        <p:spPr bwMode="auto">
          <a:xfrm>
            <a:off x="2471564" y="4689144"/>
            <a:ext cx="6969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90" name="文字方塊 89"/>
          <p:cNvSpPr txBox="1"/>
          <p:nvPr/>
        </p:nvSpPr>
        <p:spPr>
          <a:xfrm>
            <a:off x="323528" y="4344177"/>
            <a:ext cx="896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Cambria" pitchFamily="18" charset="0"/>
                <a:ea typeface="標楷體" pitchFamily="65" charset="-120"/>
              </a:rPr>
              <a:t>front</a:t>
            </a:r>
          </a:p>
        </p:txBody>
      </p:sp>
      <p:sp>
        <p:nvSpPr>
          <p:cNvPr id="162" name="Rectangle 4"/>
          <p:cNvSpPr>
            <a:spLocks noChangeArrowheads="1"/>
          </p:cNvSpPr>
          <p:nvPr/>
        </p:nvSpPr>
        <p:spPr bwMode="auto">
          <a:xfrm>
            <a:off x="1194173" y="5329505"/>
            <a:ext cx="1070806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3     14</a:t>
            </a:r>
          </a:p>
        </p:txBody>
      </p:sp>
      <p:sp>
        <p:nvSpPr>
          <p:cNvPr id="163" name="Rectangle 6"/>
          <p:cNvSpPr>
            <a:spLocks noChangeArrowheads="1"/>
          </p:cNvSpPr>
          <p:nvPr/>
        </p:nvSpPr>
        <p:spPr bwMode="auto">
          <a:xfrm>
            <a:off x="1154485" y="5305692"/>
            <a:ext cx="1703388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66" name="Line 7"/>
          <p:cNvSpPr>
            <a:spLocks noChangeShapeType="1"/>
          </p:cNvSpPr>
          <p:nvPr/>
        </p:nvSpPr>
        <p:spPr bwMode="auto">
          <a:xfrm>
            <a:off x="1691060" y="5299342"/>
            <a:ext cx="0" cy="465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67" name="Line 8"/>
          <p:cNvSpPr>
            <a:spLocks noChangeShapeType="1"/>
          </p:cNvSpPr>
          <p:nvPr/>
        </p:nvSpPr>
        <p:spPr bwMode="auto">
          <a:xfrm>
            <a:off x="2284785" y="5297755"/>
            <a:ext cx="0" cy="476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68" name="Rectangle 9"/>
          <p:cNvSpPr>
            <a:spLocks noChangeArrowheads="1"/>
          </p:cNvSpPr>
          <p:nvPr/>
        </p:nvSpPr>
        <p:spPr bwMode="auto">
          <a:xfrm>
            <a:off x="3448423" y="5300930"/>
            <a:ext cx="1703388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69" name="Line 10"/>
          <p:cNvSpPr>
            <a:spLocks noChangeShapeType="1"/>
          </p:cNvSpPr>
          <p:nvPr/>
        </p:nvSpPr>
        <p:spPr bwMode="auto">
          <a:xfrm>
            <a:off x="3984998" y="5294580"/>
            <a:ext cx="0" cy="465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70" name="Line 11"/>
          <p:cNvSpPr>
            <a:spLocks noChangeShapeType="1"/>
          </p:cNvSpPr>
          <p:nvPr/>
        </p:nvSpPr>
        <p:spPr bwMode="auto">
          <a:xfrm>
            <a:off x="4578723" y="5292992"/>
            <a:ext cx="0" cy="476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71" name="Rectangle 12"/>
          <p:cNvSpPr>
            <a:spLocks noChangeArrowheads="1"/>
          </p:cNvSpPr>
          <p:nvPr/>
        </p:nvSpPr>
        <p:spPr bwMode="auto">
          <a:xfrm>
            <a:off x="5707435" y="5302517"/>
            <a:ext cx="1703388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72" name="Line 13"/>
          <p:cNvSpPr>
            <a:spLocks noChangeShapeType="1"/>
          </p:cNvSpPr>
          <p:nvPr/>
        </p:nvSpPr>
        <p:spPr bwMode="auto">
          <a:xfrm>
            <a:off x="6244010" y="5296167"/>
            <a:ext cx="0" cy="465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73" name="Line 14"/>
          <p:cNvSpPr>
            <a:spLocks noChangeShapeType="1"/>
          </p:cNvSpPr>
          <p:nvPr/>
        </p:nvSpPr>
        <p:spPr bwMode="auto">
          <a:xfrm>
            <a:off x="6837735" y="5294580"/>
            <a:ext cx="0" cy="476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74" name="Line 15"/>
          <p:cNvSpPr>
            <a:spLocks noChangeShapeType="1"/>
          </p:cNvSpPr>
          <p:nvPr/>
        </p:nvSpPr>
        <p:spPr bwMode="auto">
          <a:xfrm>
            <a:off x="2643560" y="5537467"/>
            <a:ext cx="788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75" name="Line 16"/>
          <p:cNvSpPr>
            <a:spLocks noChangeShapeType="1"/>
          </p:cNvSpPr>
          <p:nvPr/>
        </p:nvSpPr>
        <p:spPr bwMode="auto">
          <a:xfrm>
            <a:off x="4875585" y="5534292"/>
            <a:ext cx="787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76" name="Rectangle 22"/>
          <p:cNvSpPr>
            <a:spLocks noChangeArrowheads="1"/>
          </p:cNvSpPr>
          <p:nvPr/>
        </p:nvSpPr>
        <p:spPr bwMode="auto">
          <a:xfrm>
            <a:off x="3540498" y="5340617"/>
            <a:ext cx="888064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2     8</a:t>
            </a:r>
          </a:p>
        </p:txBody>
      </p:sp>
      <p:sp>
        <p:nvSpPr>
          <p:cNvPr id="177" name="Rectangle 23"/>
          <p:cNvSpPr>
            <a:spLocks noChangeArrowheads="1"/>
          </p:cNvSpPr>
          <p:nvPr/>
        </p:nvSpPr>
        <p:spPr bwMode="auto">
          <a:xfrm>
            <a:off x="5797923" y="5327917"/>
            <a:ext cx="888064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1     0</a:t>
            </a:r>
          </a:p>
        </p:txBody>
      </p:sp>
      <p:sp>
        <p:nvSpPr>
          <p:cNvPr id="178" name="Rectangle 26"/>
          <p:cNvSpPr>
            <a:spLocks noChangeArrowheads="1"/>
          </p:cNvSpPr>
          <p:nvPr/>
        </p:nvSpPr>
        <p:spPr bwMode="auto">
          <a:xfrm>
            <a:off x="1195760" y="6164890"/>
            <a:ext cx="1070806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8     14</a:t>
            </a:r>
          </a:p>
        </p:txBody>
      </p:sp>
      <p:grpSp>
        <p:nvGrpSpPr>
          <p:cNvPr id="179" name="Group 27"/>
          <p:cNvGrpSpPr>
            <a:grpSpLocks/>
          </p:cNvGrpSpPr>
          <p:nvPr/>
        </p:nvGrpSpPr>
        <p:grpSpPr bwMode="auto">
          <a:xfrm>
            <a:off x="1154485" y="6133140"/>
            <a:ext cx="1703387" cy="476250"/>
            <a:chOff x="1139" y="3162"/>
            <a:chExt cx="1073" cy="300"/>
          </a:xfrm>
        </p:grpSpPr>
        <p:sp>
          <p:nvSpPr>
            <p:cNvPr id="180" name="Rectangle 28"/>
            <p:cNvSpPr>
              <a:spLocks noChangeArrowheads="1"/>
            </p:cNvSpPr>
            <p:nvPr/>
          </p:nvSpPr>
          <p:spPr bwMode="auto">
            <a:xfrm>
              <a:off x="1139" y="3167"/>
              <a:ext cx="1073" cy="28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181" name="Line 29"/>
            <p:cNvSpPr>
              <a:spLocks noChangeShapeType="1"/>
            </p:cNvSpPr>
            <p:nvPr/>
          </p:nvSpPr>
          <p:spPr bwMode="auto">
            <a:xfrm>
              <a:off x="1478" y="3163"/>
              <a:ext cx="0" cy="2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182" name="Line 30"/>
            <p:cNvSpPr>
              <a:spLocks noChangeShapeType="1"/>
            </p:cNvSpPr>
            <p:nvPr/>
          </p:nvSpPr>
          <p:spPr bwMode="auto">
            <a:xfrm>
              <a:off x="1851" y="3162"/>
              <a:ext cx="0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</p:grpSp>
      <p:grpSp>
        <p:nvGrpSpPr>
          <p:cNvPr id="183" name="Group 31"/>
          <p:cNvGrpSpPr>
            <a:grpSpLocks/>
          </p:cNvGrpSpPr>
          <p:nvPr/>
        </p:nvGrpSpPr>
        <p:grpSpPr bwMode="auto">
          <a:xfrm>
            <a:off x="3448422" y="6128378"/>
            <a:ext cx="1704975" cy="476250"/>
            <a:chOff x="2584" y="3159"/>
            <a:chExt cx="1074" cy="300"/>
          </a:xfrm>
        </p:grpSpPr>
        <p:sp>
          <p:nvSpPr>
            <p:cNvPr id="184" name="Rectangle 32"/>
            <p:cNvSpPr>
              <a:spLocks noChangeArrowheads="1"/>
            </p:cNvSpPr>
            <p:nvPr/>
          </p:nvSpPr>
          <p:spPr bwMode="auto">
            <a:xfrm>
              <a:off x="2584" y="3164"/>
              <a:ext cx="1074" cy="28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185" name="Line 33"/>
            <p:cNvSpPr>
              <a:spLocks noChangeShapeType="1"/>
            </p:cNvSpPr>
            <p:nvPr/>
          </p:nvSpPr>
          <p:spPr bwMode="auto">
            <a:xfrm>
              <a:off x="2923" y="3160"/>
              <a:ext cx="0" cy="2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186" name="Line 34"/>
            <p:cNvSpPr>
              <a:spLocks noChangeShapeType="1"/>
            </p:cNvSpPr>
            <p:nvPr/>
          </p:nvSpPr>
          <p:spPr bwMode="auto">
            <a:xfrm>
              <a:off x="3297" y="3159"/>
              <a:ext cx="0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</p:grpSp>
      <p:grpSp>
        <p:nvGrpSpPr>
          <p:cNvPr id="187" name="Group 35"/>
          <p:cNvGrpSpPr>
            <a:grpSpLocks/>
          </p:cNvGrpSpPr>
          <p:nvPr/>
        </p:nvGrpSpPr>
        <p:grpSpPr bwMode="auto">
          <a:xfrm>
            <a:off x="5707435" y="6129965"/>
            <a:ext cx="1703387" cy="476250"/>
            <a:chOff x="4007" y="3160"/>
            <a:chExt cx="1073" cy="300"/>
          </a:xfrm>
        </p:grpSpPr>
        <p:sp>
          <p:nvSpPr>
            <p:cNvPr id="188" name="Rectangle 36"/>
            <p:cNvSpPr>
              <a:spLocks noChangeArrowheads="1"/>
            </p:cNvSpPr>
            <p:nvPr/>
          </p:nvSpPr>
          <p:spPr bwMode="auto">
            <a:xfrm>
              <a:off x="4007" y="3165"/>
              <a:ext cx="1073" cy="28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189" name="Line 37"/>
            <p:cNvSpPr>
              <a:spLocks noChangeShapeType="1"/>
            </p:cNvSpPr>
            <p:nvPr/>
          </p:nvSpPr>
          <p:spPr bwMode="auto">
            <a:xfrm>
              <a:off x="4345" y="3161"/>
              <a:ext cx="0" cy="2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190" name="Line 38"/>
            <p:cNvSpPr>
              <a:spLocks noChangeShapeType="1"/>
            </p:cNvSpPr>
            <p:nvPr/>
          </p:nvSpPr>
          <p:spPr bwMode="auto">
            <a:xfrm>
              <a:off x="4719" y="3160"/>
              <a:ext cx="0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</p:grpSp>
      <p:sp>
        <p:nvSpPr>
          <p:cNvPr id="191" name="Line 39"/>
          <p:cNvSpPr>
            <a:spLocks noChangeShapeType="1"/>
          </p:cNvSpPr>
          <p:nvPr/>
        </p:nvSpPr>
        <p:spPr bwMode="auto">
          <a:xfrm>
            <a:off x="2645147" y="6372853"/>
            <a:ext cx="787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92" name="Line 40"/>
          <p:cNvSpPr>
            <a:spLocks noChangeShapeType="1"/>
          </p:cNvSpPr>
          <p:nvPr/>
        </p:nvSpPr>
        <p:spPr bwMode="auto">
          <a:xfrm>
            <a:off x="4875585" y="6369678"/>
            <a:ext cx="787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93" name="Rectangle 46"/>
          <p:cNvSpPr>
            <a:spLocks noChangeArrowheads="1"/>
          </p:cNvSpPr>
          <p:nvPr/>
        </p:nvSpPr>
        <p:spPr bwMode="auto">
          <a:xfrm>
            <a:off x="3540497" y="6176003"/>
            <a:ext cx="97302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-3  10</a:t>
            </a:r>
          </a:p>
        </p:txBody>
      </p:sp>
      <p:sp>
        <p:nvSpPr>
          <p:cNvPr id="194" name="Rectangle 47"/>
          <p:cNvSpPr>
            <a:spLocks noChangeArrowheads="1"/>
          </p:cNvSpPr>
          <p:nvPr/>
        </p:nvSpPr>
        <p:spPr bwMode="auto">
          <a:xfrm>
            <a:off x="5721722" y="6187115"/>
            <a:ext cx="1003480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10    6</a:t>
            </a:r>
          </a:p>
        </p:txBody>
      </p:sp>
      <p:sp>
        <p:nvSpPr>
          <p:cNvPr id="195" name="Rectangle 49"/>
          <p:cNvSpPr>
            <a:spLocks noChangeArrowheads="1"/>
          </p:cNvSpPr>
          <p:nvPr/>
        </p:nvSpPr>
        <p:spPr bwMode="auto">
          <a:xfrm>
            <a:off x="5355437" y="5697199"/>
            <a:ext cx="36869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b</a:t>
            </a:r>
          </a:p>
        </p:txBody>
      </p:sp>
      <p:sp>
        <p:nvSpPr>
          <p:cNvPr id="196" name="Line 41"/>
          <p:cNvSpPr>
            <a:spLocks noChangeShapeType="1"/>
          </p:cNvSpPr>
          <p:nvPr/>
        </p:nvSpPr>
        <p:spPr bwMode="auto">
          <a:xfrm>
            <a:off x="7152084" y="5481232"/>
            <a:ext cx="6969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97" name="Line 42"/>
          <p:cNvSpPr>
            <a:spLocks noChangeShapeType="1"/>
          </p:cNvSpPr>
          <p:nvPr/>
        </p:nvSpPr>
        <p:spPr bwMode="auto">
          <a:xfrm>
            <a:off x="7861696" y="5463769"/>
            <a:ext cx="0" cy="306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98" name="Line 43"/>
          <p:cNvSpPr>
            <a:spLocks noChangeShapeType="1"/>
          </p:cNvSpPr>
          <p:nvPr/>
        </p:nvSpPr>
        <p:spPr bwMode="auto">
          <a:xfrm>
            <a:off x="7679134" y="5779682"/>
            <a:ext cx="349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99" name="Line 44"/>
          <p:cNvSpPr>
            <a:spLocks noChangeShapeType="1"/>
          </p:cNvSpPr>
          <p:nvPr/>
        </p:nvSpPr>
        <p:spPr bwMode="auto">
          <a:xfrm>
            <a:off x="7771209" y="5827307"/>
            <a:ext cx="1730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200" name="Line 45"/>
          <p:cNvSpPr>
            <a:spLocks noChangeShapeType="1"/>
          </p:cNvSpPr>
          <p:nvPr/>
        </p:nvSpPr>
        <p:spPr bwMode="auto">
          <a:xfrm>
            <a:off x="7848996" y="5874932"/>
            <a:ext cx="49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201" name="Line 41"/>
          <p:cNvSpPr>
            <a:spLocks noChangeShapeType="1"/>
          </p:cNvSpPr>
          <p:nvPr/>
        </p:nvSpPr>
        <p:spPr bwMode="auto">
          <a:xfrm>
            <a:off x="7224092" y="6326741"/>
            <a:ext cx="6969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202" name="Line 42"/>
          <p:cNvSpPr>
            <a:spLocks noChangeShapeType="1"/>
          </p:cNvSpPr>
          <p:nvPr/>
        </p:nvSpPr>
        <p:spPr bwMode="auto">
          <a:xfrm>
            <a:off x="7933704" y="6309278"/>
            <a:ext cx="0" cy="306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203" name="Line 43"/>
          <p:cNvSpPr>
            <a:spLocks noChangeShapeType="1"/>
          </p:cNvSpPr>
          <p:nvPr/>
        </p:nvSpPr>
        <p:spPr bwMode="auto">
          <a:xfrm>
            <a:off x="7751142" y="6625191"/>
            <a:ext cx="349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204" name="Line 44"/>
          <p:cNvSpPr>
            <a:spLocks noChangeShapeType="1"/>
          </p:cNvSpPr>
          <p:nvPr/>
        </p:nvSpPr>
        <p:spPr bwMode="auto">
          <a:xfrm>
            <a:off x="7843217" y="6672816"/>
            <a:ext cx="1730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205" name="Line 45"/>
          <p:cNvSpPr>
            <a:spLocks noChangeShapeType="1"/>
          </p:cNvSpPr>
          <p:nvPr/>
        </p:nvSpPr>
        <p:spPr bwMode="auto">
          <a:xfrm>
            <a:off x="7921004" y="6720441"/>
            <a:ext cx="49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grpSp>
        <p:nvGrpSpPr>
          <p:cNvPr id="206" name="Group 27"/>
          <p:cNvGrpSpPr>
            <a:grpSpLocks/>
          </p:cNvGrpSpPr>
          <p:nvPr/>
        </p:nvGrpSpPr>
        <p:grpSpPr bwMode="auto">
          <a:xfrm>
            <a:off x="1140421" y="4558906"/>
            <a:ext cx="1703387" cy="476250"/>
            <a:chOff x="1139" y="3162"/>
            <a:chExt cx="1073" cy="300"/>
          </a:xfrm>
        </p:grpSpPr>
        <p:sp>
          <p:nvSpPr>
            <p:cNvPr id="207" name="Rectangle 28"/>
            <p:cNvSpPr>
              <a:spLocks noChangeArrowheads="1"/>
            </p:cNvSpPr>
            <p:nvPr/>
          </p:nvSpPr>
          <p:spPr bwMode="auto">
            <a:xfrm>
              <a:off x="1139" y="3167"/>
              <a:ext cx="1073" cy="28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208" name="Line 29"/>
            <p:cNvSpPr>
              <a:spLocks noChangeShapeType="1"/>
            </p:cNvSpPr>
            <p:nvPr/>
          </p:nvSpPr>
          <p:spPr bwMode="auto">
            <a:xfrm>
              <a:off x="1478" y="3163"/>
              <a:ext cx="0" cy="2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209" name="Line 30"/>
            <p:cNvSpPr>
              <a:spLocks noChangeShapeType="1"/>
            </p:cNvSpPr>
            <p:nvPr/>
          </p:nvSpPr>
          <p:spPr bwMode="auto">
            <a:xfrm>
              <a:off x="1851" y="3162"/>
              <a:ext cx="0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</p:grpSp>
      <p:sp>
        <p:nvSpPr>
          <p:cNvPr id="210" name="Line 24"/>
          <p:cNvSpPr>
            <a:spLocks noChangeShapeType="1"/>
          </p:cNvSpPr>
          <p:nvPr/>
        </p:nvSpPr>
        <p:spPr bwMode="auto">
          <a:xfrm>
            <a:off x="793899" y="4764931"/>
            <a:ext cx="4905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211" name="Rectangle 12"/>
          <p:cNvSpPr>
            <a:spLocks noChangeArrowheads="1"/>
          </p:cNvSpPr>
          <p:nvPr/>
        </p:nvSpPr>
        <p:spPr bwMode="auto">
          <a:xfrm>
            <a:off x="3643244" y="4502248"/>
            <a:ext cx="1703388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212" name="Line 13"/>
          <p:cNvSpPr>
            <a:spLocks noChangeShapeType="1"/>
          </p:cNvSpPr>
          <p:nvPr/>
        </p:nvSpPr>
        <p:spPr bwMode="auto">
          <a:xfrm>
            <a:off x="4179819" y="4495898"/>
            <a:ext cx="0" cy="465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213" name="Line 14"/>
          <p:cNvSpPr>
            <a:spLocks noChangeShapeType="1"/>
          </p:cNvSpPr>
          <p:nvPr/>
        </p:nvSpPr>
        <p:spPr bwMode="auto">
          <a:xfrm>
            <a:off x="4773544" y="4494311"/>
            <a:ext cx="0" cy="476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214" name="Rectangle 23"/>
          <p:cNvSpPr>
            <a:spLocks noChangeArrowheads="1"/>
          </p:cNvSpPr>
          <p:nvPr/>
        </p:nvSpPr>
        <p:spPr bwMode="auto">
          <a:xfrm>
            <a:off x="3733732" y="4527648"/>
            <a:ext cx="1051570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 smtClean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11  </a:t>
            </a:r>
            <a:r>
              <a:rPr lang="en-US" altLang="zh-TW" b="1" dirty="0" smtClean="0">
                <a:latin typeface="Cambria" pitchFamily="18" charset="0"/>
                <a:ea typeface="標楷體" pitchFamily="65" charset="-120"/>
              </a:rPr>
              <a:t>14</a:t>
            </a:r>
            <a:endParaRPr lang="en-US" altLang="zh-TW" b="1" dirty="0">
              <a:solidFill>
                <a:schemeClr val="tx1"/>
              </a:solidFill>
              <a:latin typeface="Cambria" pitchFamily="18" charset="0"/>
              <a:ea typeface="標楷體" pitchFamily="65" charset="-120"/>
            </a:endParaRPr>
          </a:p>
        </p:txBody>
      </p:sp>
      <p:cxnSp>
        <p:nvCxnSpPr>
          <p:cNvPr id="215" name="直線單箭頭接點 214"/>
          <p:cNvCxnSpPr>
            <a:stCxn id="89" idx="0"/>
          </p:cNvCxnSpPr>
          <p:nvPr/>
        </p:nvCxnSpPr>
        <p:spPr bwMode="auto">
          <a:xfrm>
            <a:off x="2471564" y="4689144"/>
            <a:ext cx="1068933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6" name="直線單箭頭接點 215"/>
          <p:cNvCxnSpPr/>
          <p:nvPr/>
        </p:nvCxnSpPr>
        <p:spPr bwMode="auto">
          <a:xfrm>
            <a:off x="5630892" y="5921597"/>
            <a:ext cx="519494" cy="20002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7" name="Rectangle 49"/>
          <p:cNvSpPr>
            <a:spLocks noChangeArrowheads="1"/>
          </p:cNvSpPr>
          <p:nvPr/>
        </p:nvSpPr>
        <p:spPr bwMode="auto">
          <a:xfrm>
            <a:off x="2915816" y="4766893"/>
            <a:ext cx="351058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 smtClean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a</a:t>
            </a:r>
            <a:endParaRPr lang="en-US" altLang="zh-TW" b="1" dirty="0">
              <a:solidFill>
                <a:schemeClr val="tx1"/>
              </a:solidFill>
              <a:latin typeface="Cambria" pitchFamily="18" charset="0"/>
              <a:ea typeface="標楷體" pitchFamily="65" charset="-120"/>
            </a:endParaRPr>
          </a:p>
        </p:txBody>
      </p:sp>
      <p:cxnSp>
        <p:nvCxnSpPr>
          <p:cNvPr id="218" name="直線單箭頭接點 217"/>
          <p:cNvCxnSpPr/>
          <p:nvPr/>
        </p:nvCxnSpPr>
        <p:spPr bwMode="auto">
          <a:xfrm>
            <a:off x="3203848" y="5101183"/>
            <a:ext cx="519494" cy="20002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9" name="Rectangle 12"/>
          <p:cNvSpPr>
            <a:spLocks noChangeArrowheads="1"/>
          </p:cNvSpPr>
          <p:nvPr/>
        </p:nvSpPr>
        <p:spPr bwMode="auto">
          <a:xfrm>
            <a:off x="6067475" y="4517057"/>
            <a:ext cx="1703388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220" name="Line 13"/>
          <p:cNvSpPr>
            <a:spLocks noChangeShapeType="1"/>
          </p:cNvSpPr>
          <p:nvPr/>
        </p:nvSpPr>
        <p:spPr bwMode="auto">
          <a:xfrm>
            <a:off x="6604050" y="4510707"/>
            <a:ext cx="0" cy="465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221" name="Line 14"/>
          <p:cNvSpPr>
            <a:spLocks noChangeShapeType="1"/>
          </p:cNvSpPr>
          <p:nvPr/>
        </p:nvSpPr>
        <p:spPr bwMode="auto">
          <a:xfrm>
            <a:off x="7197775" y="4509120"/>
            <a:ext cx="0" cy="476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222" name="Rectangle 23"/>
          <p:cNvSpPr>
            <a:spLocks noChangeArrowheads="1"/>
          </p:cNvSpPr>
          <p:nvPr/>
        </p:nvSpPr>
        <p:spPr bwMode="auto">
          <a:xfrm>
            <a:off x="6157963" y="4542457"/>
            <a:ext cx="97302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 smtClean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-3  </a:t>
            </a:r>
            <a:r>
              <a:rPr lang="en-US" altLang="zh-TW" b="1" dirty="0" smtClean="0">
                <a:latin typeface="Cambria" pitchFamily="18" charset="0"/>
                <a:ea typeface="標楷體" pitchFamily="65" charset="-120"/>
              </a:rPr>
              <a:t>10</a:t>
            </a:r>
            <a:endParaRPr lang="en-US" altLang="zh-TW" b="1" dirty="0">
              <a:solidFill>
                <a:schemeClr val="tx1"/>
              </a:solidFill>
              <a:latin typeface="Cambria" pitchFamily="18" charset="0"/>
              <a:ea typeface="標楷體" pitchFamily="65" charset="-120"/>
            </a:endParaRPr>
          </a:p>
        </p:txBody>
      </p:sp>
      <p:cxnSp>
        <p:nvCxnSpPr>
          <p:cNvPr id="228" name="直線單箭頭接點 227"/>
          <p:cNvCxnSpPr/>
          <p:nvPr/>
        </p:nvCxnSpPr>
        <p:spPr bwMode="auto">
          <a:xfrm>
            <a:off x="7512124" y="3066777"/>
            <a:ext cx="420356" cy="22969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9" name="直線單箭頭接點 228"/>
          <p:cNvCxnSpPr/>
          <p:nvPr/>
        </p:nvCxnSpPr>
        <p:spPr bwMode="auto">
          <a:xfrm>
            <a:off x="5004048" y="4725144"/>
            <a:ext cx="1068933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0" name="Rectangle 12"/>
          <p:cNvSpPr>
            <a:spLocks noChangeArrowheads="1"/>
          </p:cNvSpPr>
          <p:nvPr/>
        </p:nvSpPr>
        <p:spPr bwMode="auto">
          <a:xfrm>
            <a:off x="6859563" y="3381543"/>
            <a:ext cx="1703388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231" name="Line 13"/>
          <p:cNvSpPr>
            <a:spLocks noChangeShapeType="1"/>
          </p:cNvSpPr>
          <p:nvPr/>
        </p:nvSpPr>
        <p:spPr bwMode="auto">
          <a:xfrm>
            <a:off x="7396138" y="3375193"/>
            <a:ext cx="0" cy="465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232" name="Line 14"/>
          <p:cNvSpPr>
            <a:spLocks noChangeShapeType="1"/>
          </p:cNvSpPr>
          <p:nvPr/>
        </p:nvSpPr>
        <p:spPr bwMode="auto">
          <a:xfrm>
            <a:off x="7989863" y="3373606"/>
            <a:ext cx="0" cy="476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233" name="Rectangle 23"/>
          <p:cNvSpPr>
            <a:spLocks noChangeArrowheads="1"/>
          </p:cNvSpPr>
          <p:nvPr/>
        </p:nvSpPr>
        <p:spPr bwMode="auto">
          <a:xfrm>
            <a:off x="6950051" y="3406943"/>
            <a:ext cx="888064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 smtClean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2     8</a:t>
            </a:r>
            <a:endParaRPr lang="en-US" altLang="zh-TW" b="1" dirty="0">
              <a:solidFill>
                <a:schemeClr val="tx1"/>
              </a:solidFill>
              <a:latin typeface="Cambria" pitchFamily="18" charset="0"/>
              <a:ea typeface="標楷體" pitchFamily="65" charset="-120"/>
            </a:endParaRPr>
          </a:p>
        </p:txBody>
      </p:sp>
      <p:cxnSp>
        <p:nvCxnSpPr>
          <p:cNvPr id="242" name="直線單箭頭接點 241"/>
          <p:cNvCxnSpPr/>
          <p:nvPr/>
        </p:nvCxnSpPr>
        <p:spPr bwMode="auto">
          <a:xfrm>
            <a:off x="6599916" y="3068960"/>
            <a:ext cx="420356" cy="22969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文字方塊 1"/>
          <p:cNvSpPr txBox="1"/>
          <p:nvPr/>
        </p:nvSpPr>
        <p:spPr>
          <a:xfrm>
            <a:off x="5779622" y="2722140"/>
            <a:ext cx="914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Cambria" pitchFamily="18" charset="0"/>
                <a:ea typeface="標楷體" pitchFamily="65" charset="-120"/>
              </a:rPr>
              <a:t>temp</a:t>
            </a:r>
            <a:endParaRPr lang="zh-TW" altLang="en-US" b="1" dirty="0">
              <a:solidFill>
                <a:srgbClr val="FF0000"/>
              </a:solidFill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243" name="文字方塊 242"/>
          <p:cNvSpPr txBox="1"/>
          <p:nvPr/>
        </p:nvSpPr>
        <p:spPr>
          <a:xfrm>
            <a:off x="6831029" y="2564904"/>
            <a:ext cx="141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Cambria" pitchFamily="18" charset="0"/>
                <a:ea typeface="標楷體" pitchFamily="65" charset="-120"/>
              </a:rPr>
              <a:t>r</a:t>
            </a:r>
            <a:r>
              <a:rPr lang="en-US" altLang="zh-TW" b="1" dirty="0" smtClean="0">
                <a:solidFill>
                  <a:srgbClr val="FF0000"/>
                </a:solidFill>
                <a:latin typeface="Cambria" pitchFamily="18" charset="0"/>
                <a:ea typeface="標楷體" pitchFamily="65" charset="-120"/>
              </a:rPr>
              <a:t>ear=</a:t>
            </a:r>
            <a:r>
              <a:rPr lang="en-US" altLang="zh-TW" b="1" dirty="0" err="1" smtClean="0">
                <a:solidFill>
                  <a:srgbClr val="FF0000"/>
                </a:solidFill>
                <a:latin typeface="Cambria" pitchFamily="18" charset="0"/>
                <a:ea typeface="標楷體" pitchFamily="65" charset="-120"/>
              </a:rPr>
              <a:t>ptr</a:t>
            </a:r>
            <a:endParaRPr lang="zh-TW" altLang="en-US" b="1" dirty="0">
              <a:solidFill>
                <a:srgbClr val="FF0000"/>
              </a:solidFill>
              <a:latin typeface="Cambria" pitchFamily="18" charset="0"/>
              <a:ea typeface="標楷體" pitchFamily="65" charset="-120"/>
            </a:endParaRPr>
          </a:p>
        </p:txBody>
      </p:sp>
      <p:cxnSp>
        <p:nvCxnSpPr>
          <p:cNvPr id="244" name="直線單箭頭接點 243"/>
          <p:cNvCxnSpPr/>
          <p:nvPr/>
        </p:nvCxnSpPr>
        <p:spPr bwMode="auto">
          <a:xfrm flipH="1" flipV="1">
            <a:off x="7197775" y="3953958"/>
            <a:ext cx="213048" cy="87754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9164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3" y="-27384"/>
            <a:ext cx="7842339" cy="43715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矩形 77"/>
          <p:cNvSpPr/>
          <p:nvPr/>
        </p:nvSpPr>
        <p:spPr bwMode="auto">
          <a:xfrm>
            <a:off x="0" y="4344177"/>
            <a:ext cx="10692680" cy="2538867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6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8528744" y="6237312"/>
            <a:ext cx="587375" cy="488950"/>
          </a:xfrm>
        </p:spPr>
        <p:txBody>
          <a:bodyPr/>
          <a:lstStyle/>
          <a:p>
            <a:fld id="{496FF9C1-FA5D-410D-AE6A-5574B1148F63}" type="slidenum">
              <a:rPr lang="en-US" altLang="zh-TW"/>
              <a:pPr/>
              <a:t>38</a:t>
            </a:fld>
            <a:endParaRPr lang="en-US" altLang="zh-TW" dirty="0"/>
          </a:p>
        </p:txBody>
      </p:sp>
      <p:sp>
        <p:nvSpPr>
          <p:cNvPr id="3" name="矩形 2"/>
          <p:cNvSpPr/>
          <p:nvPr/>
        </p:nvSpPr>
        <p:spPr bwMode="auto">
          <a:xfrm>
            <a:off x="2116667" y="3068960"/>
            <a:ext cx="4255533" cy="79208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79" name="Line 41"/>
          <p:cNvSpPr>
            <a:spLocks noChangeShapeType="1"/>
          </p:cNvSpPr>
          <p:nvPr/>
        </p:nvSpPr>
        <p:spPr bwMode="auto">
          <a:xfrm>
            <a:off x="2471564" y="4689144"/>
            <a:ext cx="6969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323528" y="4344177"/>
            <a:ext cx="896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Cambria" pitchFamily="18" charset="0"/>
                <a:ea typeface="標楷體" pitchFamily="65" charset="-120"/>
              </a:rPr>
              <a:t>front</a:t>
            </a:r>
          </a:p>
        </p:txBody>
      </p:sp>
      <p:sp>
        <p:nvSpPr>
          <p:cNvPr id="81" name="Rectangle 4"/>
          <p:cNvSpPr>
            <a:spLocks noChangeArrowheads="1"/>
          </p:cNvSpPr>
          <p:nvPr/>
        </p:nvSpPr>
        <p:spPr bwMode="auto">
          <a:xfrm>
            <a:off x="1194173" y="5329505"/>
            <a:ext cx="1070806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3     14</a:t>
            </a:r>
          </a:p>
        </p:txBody>
      </p:sp>
      <p:sp>
        <p:nvSpPr>
          <p:cNvPr id="82" name="Rectangle 6"/>
          <p:cNvSpPr>
            <a:spLocks noChangeArrowheads="1"/>
          </p:cNvSpPr>
          <p:nvPr/>
        </p:nvSpPr>
        <p:spPr bwMode="auto">
          <a:xfrm>
            <a:off x="1154485" y="5305692"/>
            <a:ext cx="1703388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83" name="Line 7"/>
          <p:cNvSpPr>
            <a:spLocks noChangeShapeType="1"/>
          </p:cNvSpPr>
          <p:nvPr/>
        </p:nvSpPr>
        <p:spPr bwMode="auto">
          <a:xfrm>
            <a:off x="1691060" y="5299342"/>
            <a:ext cx="0" cy="465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84" name="Line 8"/>
          <p:cNvSpPr>
            <a:spLocks noChangeShapeType="1"/>
          </p:cNvSpPr>
          <p:nvPr/>
        </p:nvSpPr>
        <p:spPr bwMode="auto">
          <a:xfrm>
            <a:off x="2284785" y="5297755"/>
            <a:ext cx="0" cy="476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85" name="Rectangle 9"/>
          <p:cNvSpPr>
            <a:spLocks noChangeArrowheads="1"/>
          </p:cNvSpPr>
          <p:nvPr/>
        </p:nvSpPr>
        <p:spPr bwMode="auto">
          <a:xfrm>
            <a:off x="3448423" y="5300930"/>
            <a:ext cx="1703388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86" name="Line 10"/>
          <p:cNvSpPr>
            <a:spLocks noChangeShapeType="1"/>
          </p:cNvSpPr>
          <p:nvPr/>
        </p:nvSpPr>
        <p:spPr bwMode="auto">
          <a:xfrm>
            <a:off x="3984998" y="5294580"/>
            <a:ext cx="0" cy="465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87" name="Line 11"/>
          <p:cNvSpPr>
            <a:spLocks noChangeShapeType="1"/>
          </p:cNvSpPr>
          <p:nvPr/>
        </p:nvSpPr>
        <p:spPr bwMode="auto">
          <a:xfrm>
            <a:off x="4578723" y="5292992"/>
            <a:ext cx="0" cy="476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90" name="Rectangle 12"/>
          <p:cNvSpPr>
            <a:spLocks noChangeArrowheads="1"/>
          </p:cNvSpPr>
          <p:nvPr/>
        </p:nvSpPr>
        <p:spPr bwMode="auto">
          <a:xfrm>
            <a:off x="5707435" y="5302517"/>
            <a:ext cx="1703388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91" name="Line 13"/>
          <p:cNvSpPr>
            <a:spLocks noChangeShapeType="1"/>
          </p:cNvSpPr>
          <p:nvPr/>
        </p:nvSpPr>
        <p:spPr bwMode="auto">
          <a:xfrm>
            <a:off x="6244010" y="5296167"/>
            <a:ext cx="0" cy="465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92" name="Line 14"/>
          <p:cNvSpPr>
            <a:spLocks noChangeShapeType="1"/>
          </p:cNvSpPr>
          <p:nvPr/>
        </p:nvSpPr>
        <p:spPr bwMode="auto">
          <a:xfrm>
            <a:off x="6837735" y="5294580"/>
            <a:ext cx="0" cy="476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93" name="Line 15"/>
          <p:cNvSpPr>
            <a:spLocks noChangeShapeType="1"/>
          </p:cNvSpPr>
          <p:nvPr/>
        </p:nvSpPr>
        <p:spPr bwMode="auto">
          <a:xfrm>
            <a:off x="2643560" y="5537467"/>
            <a:ext cx="788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94" name="Line 16"/>
          <p:cNvSpPr>
            <a:spLocks noChangeShapeType="1"/>
          </p:cNvSpPr>
          <p:nvPr/>
        </p:nvSpPr>
        <p:spPr bwMode="auto">
          <a:xfrm>
            <a:off x="4875585" y="5534292"/>
            <a:ext cx="787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95" name="Rectangle 22"/>
          <p:cNvSpPr>
            <a:spLocks noChangeArrowheads="1"/>
          </p:cNvSpPr>
          <p:nvPr/>
        </p:nvSpPr>
        <p:spPr bwMode="auto">
          <a:xfrm>
            <a:off x="3540498" y="5340617"/>
            <a:ext cx="888064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2     8</a:t>
            </a:r>
          </a:p>
        </p:txBody>
      </p:sp>
      <p:sp>
        <p:nvSpPr>
          <p:cNvPr id="96" name="Rectangle 23"/>
          <p:cNvSpPr>
            <a:spLocks noChangeArrowheads="1"/>
          </p:cNvSpPr>
          <p:nvPr/>
        </p:nvSpPr>
        <p:spPr bwMode="auto">
          <a:xfrm>
            <a:off x="5797923" y="5327917"/>
            <a:ext cx="888064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1     0</a:t>
            </a:r>
          </a:p>
        </p:txBody>
      </p:sp>
      <p:sp>
        <p:nvSpPr>
          <p:cNvPr id="97" name="Rectangle 26"/>
          <p:cNvSpPr>
            <a:spLocks noChangeArrowheads="1"/>
          </p:cNvSpPr>
          <p:nvPr/>
        </p:nvSpPr>
        <p:spPr bwMode="auto">
          <a:xfrm>
            <a:off x="1195760" y="6164890"/>
            <a:ext cx="1070806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8     14</a:t>
            </a:r>
          </a:p>
        </p:txBody>
      </p:sp>
      <p:grpSp>
        <p:nvGrpSpPr>
          <p:cNvPr id="98" name="Group 27"/>
          <p:cNvGrpSpPr>
            <a:grpSpLocks/>
          </p:cNvGrpSpPr>
          <p:nvPr/>
        </p:nvGrpSpPr>
        <p:grpSpPr bwMode="auto">
          <a:xfrm>
            <a:off x="1154485" y="6133140"/>
            <a:ext cx="1703387" cy="476250"/>
            <a:chOff x="1139" y="3162"/>
            <a:chExt cx="1073" cy="300"/>
          </a:xfrm>
        </p:grpSpPr>
        <p:sp>
          <p:nvSpPr>
            <p:cNvPr id="99" name="Rectangle 28"/>
            <p:cNvSpPr>
              <a:spLocks noChangeArrowheads="1"/>
            </p:cNvSpPr>
            <p:nvPr/>
          </p:nvSpPr>
          <p:spPr bwMode="auto">
            <a:xfrm>
              <a:off x="1139" y="3167"/>
              <a:ext cx="1073" cy="28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100" name="Line 29"/>
            <p:cNvSpPr>
              <a:spLocks noChangeShapeType="1"/>
            </p:cNvSpPr>
            <p:nvPr/>
          </p:nvSpPr>
          <p:spPr bwMode="auto">
            <a:xfrm>
              <a:off x="1478" y="3163"/>
              <a:ext cx="0" cy="2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101" name="Line 30"/>
            <p:cNvSpPr>
              <a:spLocks noChangeShapeType="1"/>
            </p:cNvSpPr>
            <p:nvPr/>
          </p:nvSpPr>
          <p:spPr bwMode="auto">
            <a:xfrm>
              <a:off x="1851" y="3162"/>
              <a:ext cx="0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</p:grpSp>
      <p:grpSp>
        <p:nvGrpSpPr>
          <p:cNvPr id="102" name="Group 31"/>
          <p:cNvGrpSpPr>
            <a:grpSpLocks/>
          </p:cNvGrpSpPr>
          <p:nvPr/>
        </p:nvGrpSpPr>
        <p:grpSpPr bwMode="auto">
          <a:xfrm>
            <a:off x="3448422" y="6128378"/>
            <a:ext cx="1704975" cy="476250"/>
            <a:chOff x="2584" y="3159"/>
            <a:chExt cx="1074" cy="300"/>
          </a:xfrm>
        </p:grpSpPr>
        <p:sp>
          <p:nvSpPr>
            <p:cNvPr id="103" name="Rectangle 32"/>
            <p:cNvSpPr>
              <a:spLocks noChangeArrowheads="1"/>
            </p:cNvSpPr>
            <p:nvPr/>
          </p:nvSpPr>
          <p:spPr bwMode="auto">
            <a:xfrm>
              <a:off x="2584" y="3164"/>
              <a:ext cx="1074" cy="28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104" name="Line 33"/>
            <p:cNvSpPr>
              <a:spLocks noChangeShapeType="1"/>
            </p:cNvSpPr>
            <p:nvPr/>
          </p:nvSpPr>
          <p:spPr bwMode="auto">
            <a:xfrm>
              <a:off x="2923" y="3160"/>
              <a:ext cx="0" cy="2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105" name="Line 34"/>
            <p:cNvSpPr>
              <a:spLocks noChangeShapeType="1"/>
            </p:cNvSpPr>
            <p:nvPr/>
          </p:nvSpPr>
          <p:spPr bwMode="auto">
            <a:xfrm>
              <a:off x="3297" y="3159"/>
              <a:ext cx="0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</p:grpSp>
      <p:grpSp>
        <p:nvGrpSpPr>
          <p:cNvPr id="106" name="Group 35"/>
          <p:cNvGrpSpPr>
            <a:grpSpLocks/>
          </p:cNvGrpSpPr>
          <p:nvPr/>
        </p:nvGrpSpPr>
        <p:grpSpPr bwMode="auto">
          <a:xfrm>
            <a:off x="5707435" y="6129965"/>
            <a:ext cx="1703387" cy="476250"/>
            <a:chOff x="4007" y="3160"/>
            <a:chExt cx="1073" cy="300"/>
          </a:xfrm>
        </p:grpSpPr>
        <p:sp>
          <p:nvSpPr>
            <p:cNvPr id="108" name="Rectangle 36"/>
            <p:cNvSpPr>
              <a:spLocks noChangeArrowheads="1"/>
            </p:cNvSpPr>
            <p:nvPr/>
          </p:nvSpPr>
          <p:spPr bwMode="auto">
            <a:xfrm>
              <a:off x="4007" y="3165"/>
              <a:ext cx="1073" cy="28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109" name="Line 37"/>
            <p:cNvSpPr>
              <a:spLocks noChangeShapeType="1"/>
            </p:cNvSpPr>
            <p:nvPr/>
          </p:nvSpPr>
          <p:spPr bwMode="auto">
            <a:xfrm>
              <a:off x="4345" y="3161"/>
              <a:ext cx="0" cy="2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110" name="Line 38"/>
            <p:cNvSpPr>
              <a:spLocks noChangeShapeType="1"/>
            </p:cNvSpPr>
            <p:nvPr/>
          </p:nvSpPr>
          <p:spPr bwMode="auto">
            <a:xfrm>
              <a:off x="4719" y="3160"/>
              <a:ext cx="0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</p:grpSp>
      <p:sp>
        <p:nvSpPr>
          <p:cNvPr id="111" name="Line 39"/>
          <p:cNvSpPr>
            <a:spLocks noChangeShapeType="1"/>
          </p:cNvSpPr>
          <p:nvPr/>
        </p:nvSpPr>
        <p:spPr bwMode="auto">
          <a:xfrm>
            <a:off x="2645147" y="6372853"/>
            <a:ext cx="787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12" name="Line 40"/>
          <p:cNvSpPr>
            <a:spLocks noChangeShapeType="1"/>
          </p:cNvSpPr>
          <p:nvPr/>
        </p:nvSpPr>
        <p:spPr bwMode="auto">
          <a:xfrm>
            <a:off x="4875585" y="6369678"/>
            <a:ext cx="787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13" name="Rectangle 46"/>
          <p:cNvSpPr>
            <a:spLocks noChangeArrowheads="1"/>
          </p:cNvSpPr>
          <p:nvPr/>
        </p:nvSpPr>
        <p:spPr bwMode="auto">
          <a:xfrm>
            <a:off x="3540497" y="6176003"/>
            <a:ext cx="97302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-3  10</a:t>
            </a:r>
          </a:p>
        </p:txBody>
      </p:sp>
      <p:sp>
        <p:nvSpPr>
          <p:cNvPr id="114" name="Rectangle 47"/>
          <p:cNvSpPr>
            <a:spLocks noChangeArrowheads="1"/>
          </p:cNvSpPr>
          <p:nvPr/>
        </p:nvSpPr>
        <p:spPr bwMode="auto">
          <a:xfrm>
            <a:off x="5721722" y="6187115"/>
            <a:ext cx="1003480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10    6</a:t>
            </a:r>
          </a:p>
        </p:txBody>
      </p:sp>
      <p:sp>
        <p:nvSpPr>
          <p:cNvPr id="115" name="Rectangle 49"/>
          <p:cNvSpPr>
            <a:spLocks noChangeArrowheads="1"/>
          </p:cNvSpPr>
          <p:nvPr/>
        </p:nvSpPr>
        <p:spPr bwMode="auto">
          <a:xfrm>
            <a:off x="5355437" y="5697199"/>
            <a:ext cx="36869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b</a:t>
            </a:r>
          </a:p>
        </p:txBody>
      </p:sp>
      <p:sp>
        <p:nvSpPr>
          <p:cNvPr id="116" name="Line 41"/>
          <p:cNvSpPr>
            <a:spLocks noChangeShapeType="1"/>
          </p:cNvSpPr>
          <p:nvPr/>
        </p:nvSpPr>
        <p:spPr bwMode="auto">
          <a:xfrm>
            <a:off x="7152084" y="5481232"/>
            <a:ext cx="6969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17" name="Line 42"/>
          <p:cNvSpPr>
            <a:spLocks noChangeShapeType="1"/>
          </p:cNvSpPr>
          <p:nvPr/>
        </p:nvSpPr>
        <p:spPr bwMode="auto">
          <a:xfrm>
            <a:off x="7861696" y="5463769"/>
            <a:ext cx="0" cy="306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18" name="Line 43"/>
          <p:cNvSpPr>
            <a:spLocks noChangeShapeType="1"/>
          </p:cNvSpPr>
          <p:nvPr/>
        </p:nvSpPr>
        <p:spPr bwMode="auto">
          <a:xfrm>
            <a:off x="7679134" y="5779682"/>
            <a:ext cx="349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19" name="Line 44"/>
          <p:cNvSpPr>
            <a:spLocks noChangeShapeType="1"/>
          </p:cNvSpPr>
          <p:nvPr/>
        </p:nvSpPr>
        <p:spPr bwMode="auto">
          <a:xfrm>
            <a:off x="7771209" y="5827307"/>
            <a:ext cx="1730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20" name="Line 45"/>
          <p:cNvSpPr>
            <a:spLocks noChangeShapeType="1"/>
          </p:cNvSpPr>
          <p:nvPr/>
        </p:nvSpPr>
        <p:spPr bwMode="auto">
          <a:xfrm>
            <a:off x="7848996" y="5874932"/>
            <a:ext cx="49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21" name="Line 41"/>
          <p:cNvSpPr>
            <a:spLocks noChangeShapeType="1"/>
          </p:cNvSpPr>
          <p:nvPr/>
        </p:nvSpPr>
        <p:spPr bwMode="auto">
          <a:xfrm>
            <a:off x="7224092" y="6326741"/>
            <a:ext cx="6969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22" name="Line 42"/>
          <p:cNvSpPr>
            <a:spLocks noChangeShapeType="1"/>
          </p:cNvSpPr>
          <p:nvPr/>
        </p:nvSpPr>
        <p:spPr bwMode="auto">
          <a:xfrm>
            <a:off x="7933704" y="6309278"/>
            <a:ext cx="0" cy="306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23" name="Line 43"/>
          <p:cNvSpPr>
            <a:spLocks noChangeShapeType="1"/>
          </p:cNvSpPr>
          <p:nvPr/>
        </p:nvSpPr>
        <p:spPr bwMode="auto">
          <a:xfrm>
            <a:off x="7751142" y="6625191"/>
            <a:ext cx="349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24" name="Line 44"/>
          <p:cNvSpPr>
            <a:spLocks noChangeShapeType="1"/>
          </p:cNvSpPr>
          <p:nvPr/>
        </p:nvSpPr>
        <p:spPr bwMode="auto">
          <a:xfrm>
            <a:off x="7843217" y="6672816"/>
            <a:ext cx="1730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25" name="Line 45"/>
          <p:cNvSpPr>
            <a:spLocks noChangeShapeType="1"/>
          </p:cNvSpPr>
          <p:nvPr/>
        </p:nvSpPr>
        <p:spPr bwMode="auto">
          <a:xfrm>
            <a:off x="7921004" y="6720441"/>
            <a:ext cx="49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grpSp>
        <p:nvGrpSpPr>
          <p:cNvPr id="126" name="Group 27"/>
          <p:cNvGrpSpPr>
            <a:grpSpLocks/>
          </p:cNvGrpSpPr>
          <p:nvPr/>
        </p:nvGrpSpPr>
        <p:grpSpPr bwMode="auto">
          <a:xfrm>
            <a:off x="1140421" y="4558906"/>
            <a:ext cx="1703387" cy="476250"/>
            <a:chOff x="1139" y="3162"/>
            <a:chExt cx="1073" cy="300"/>
          </a:xfrm>
        </p:grpSpPr>
        <p:sp>
          <p:nvSpPr>
            <p:cNvPr id="127" name="Rectangle 28"/>
            <p:cNvSpPr>
              <a:spLocks noChangeArrowheads="1"/>
            </p:cNvSpPr>
            <p:nvPr/>
          </p:nvSpPr>
          <p:spPr bwMode="auto">
            <a:xfrm>
              <a:off x="1139" y="3167"/>
              <a:ext cx="1073" cy="28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128" name="Line 29"/>
            <p:cNvSpPr>
              <a:spLocks noChangeShapeType="1"/>
            </p:cNvSpPr>
            <p:nvPr/>
          </p:nvSpPr>
          <p:spPr bwMode="auto">
            <a:xfrm>
              <a:off x="1478" y="3163"/>
              <a:ext cx="0" cy="2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129" name="Line 30"/>
            <p:cNvSpPr>
              <a:spLocks noChangeShapeType="1"/>
            </p:cNvSpPr>
            <p:nvPr/>
          </p:nvSpPr>
          <p:spPr bwMode="auto">
            <a:xfrm>
              <a:off x="1851" y="3162"/>
              <a:ext cx="0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</p:grpSp>
      <p:sp>
        <p:nvSpPr>
          <p:cNvPr id="130" name="Line 24"/>
          <p:cNvSpPr>
            <a:spLocks noChangeShapeType="1"/>
          </p:cNvSpPr>
          <p:nvPr/>
        </p:nvSpPr>
        <p:spPr bwMode="auto">
          <a:xfrm>
            <a:off x="793899" y="4764931"/>
            <a:ext cx="4905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31" name="Rectangle 12"/>
          <p:cNvSpPr>
            <a:spLocks noChangeArrowheads="1"/>
          </p:cNvSpPr>
          <p:nvPr/>
        </p:nvSpPr>
        <p:spPr bwMode="auto">
          <a:xfrm>
            <a:off x="3643244" y="4502248"/>
            <a:ext cx="1703388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32" name="Line 13"/>
          <p:cNvSpPr>
            <a:spLocks noChangeShapeType="1"/>
          </p:cNvSpPr>
          <p:nvPr/>
        </p:nvSpPr>
        <p:spPr bwMode="auto">
          <a:xfrm>
            <a:off x="4179819" y="4495898"/>
            <a:ext cx="0" cy="465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34" name="Line 14"/>
          <p:cNvSpPr>
            <a:spLocks noChangeShapeType="1"/>
          </p:cNvSpPr>
          <p:nvPr/>
        </p:nvSpPr>
        <p:spPr bwMode="auto">
          <a:xfrm>
            <a:off x="4773544" y="4494311"/>
            <a:ext cx="0" cy="476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39" name="Rectangle 23"/>
          <p:cNvSpPr>
            <a:spLocks noChangeArrowheads="1"/>
          </p:cNvSpPr>
          <p:nvPr/>
        </p:nvSpPr>
        <p:spPr bwMode="auto">
          <a:xfrm>
            <a:off x="3733732" y="4527648"/>
            <a:ext cx="1051570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 smtClean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11  </a:t>
            </a:r>
            <a:r>
              <a:rPr lang="en-US" altLang="zh-TW" b="1" dirty="0" smtClean="0">
                <a:latin typeface="Cambria" pitchFamily="18" charset="0"/>
                <a:ea typeface="標楷體" pitchFamily="65" charset="-120"/>
              </a:rPr>
              <a:t>14</a:t>
            </a:r>
            <a:endParaRPr lang="en-US" altLang="zh-TW" b="1" dirty="0">
              <a:solidFill>
                <a:schemeClr val="tx1"/>
              </a:solidFill>
              <a:latin typeface="Cambria" pitchFamily="18" charset="0"/>
              <a:ea typeface="標楷體" pitchFamily="65" charset="-120"/>
            </a:endParaRPr>
          </a:p>
        </p:txBody>
      </p:sp>
      <p:cxnSp>
        <p:nvCxnSpPr>
          <p:cNvPr id="140" name="直線單箭頭接點 139"/>
          <p:cNvCxnSpPr>
            <a:stCxn id="79" idx="0"/>
          </p:cNvCxnSpPr>
          <p:nvPr/>
        </p:nvCxnSpPr>
        <p:spPr bwMode="auto">
          <a:xfrm>
            <a:off x="2471564" y="4689144"/>
            <a:ext cx="1068933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7" name="直線單箭頭接點 186"/>
          <p:cNvCxnSpPr/>
          <p:nvPr/>
        </p:nvCxnSpPr>
        <p:spPr bwMode="auto">
          <a:xfrm>
            <a:off x="5630892" y="5921597"/>
            <a:ext cx="519494" cy="20002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8" name="Rectangle 49"/>
          <p:cNvSpPr>
            <a:spLocks noChangeArrowheads="1"/>
          </p:cNvSpPr>
          <p:nvPr/>
        </p:nvSpPr>
        <p:spPr bwMode="auto">
          <a:xfrm>
            <a:off x="5346632" y="4891283"/>
            <a:ext cx="351058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 smtClean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a</a:t>
            </a:r>
            <a:endParaRPr lang="en-US" altLang="zh-TW" b="1" dirty="0">
              <a:solidFill>
                <a:schemeClr val="tx1"/>
              </a:solidFill>
              <a:latin typeface="Cambria" pitchFamily="18" charset="0"/>
              <a:ea typeface="標楷體" pitchFamily="65" charset="-120"/>
            </a:endParaRPr>
          </a:p>
        </p:txBody>
      </p:sp>
      <p:cxnSp>
        <p:nvCxnSpPr>
          <p:cNvPr id="189" name="直線單箭頭接點 188"/>
          <p:cNvCxnSpPr/>
          <p:nvPr/>
        </p:nvCxnSpPr>
        <p:spPr bwMode="auto">
          <a:xfrm>
            <a:off x="5686729" y="5091633"/>
            <a:ext cx="519494" cy="20002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0" name="Rectangle 12"/>
          <p:cNvSpPr>
            <a:spLocks noChangeArrowheads="1"/>
          </p:cNvSpPr>
          <p:nvPr/>
        </p:nvSpPr>
        <p:spPr bwMode="auto">
          <a:xfrm>
            <a:off x="6067475" y="4517057"/>
            <a:ext cx="1703388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91" name="Line 13"/>
          <p:cNvSpPr>
            <a:spLocks noChangeShapeType="1"/>
          </p:cNvSpPr>
          <p:nvPr/>
        </p:nvSpPr>
        <p:spPr bwMode="auto">
          <a:xfrm>
            <a:off x="6604050" y="4510707"/>
            <a:ext cx="0" cy="465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96" name="Line 14"/>
          <p:cNvSpPr>
            <a:spLocks noChangeShapeType="1"/>
          </p:cNvSpPr>
          <p:nvPr/>
        </p:nvSpPr>
        <p:spPr bwMode="auto">
          <a:xfrm>
            <a:off x="7197775" y="4509120"/>
            <a:ext cx="0" cy="476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97" name="Rectangle 23"/>
          <p:cNvSpPr>
            <a:spLocks noChangeArrowheads="1"/>
          </p:cNvSpPr>
          <p:nvPr/>
        </p:nvSpPr>
        <p:spPr bwMode="auto">
          <a:xfrm>
            <a:off x="6157963" y="4542457"/>
            <a:ext cx="97302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 smtClean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-3  </a:t>
            </a:r>
            <a:r>
              <a:rPr lang="en-US" altLang="zh-TW" b="1" dirty="0" smtClean="0">
                <a:latin typeface="Cambria" pitchFamily="18" charset="0"/>
                <a:ea typeface="標楷體" pitchFamily="65" charset="-120"/>
              </a:rPr>
              <a:t>10</a:t>
            </a:r>
            <a:endParaRPr lang="en-US" altLang="zh-TW" b="1" dirty="0">
              <a:solidFill>
                <a:schemeClr val="tx1"/>
              </a:solidFill>
              <a:latin typeface="Cambria" pitchFamily="18" charset="0"/>
              <a:ea typeface="標楷體" pitchFamily="65" charset="-120"/>
            </a:endParaRPr>
          </a:p>
        </p:txBody>
      </p:sp>
      <p:cxnSp>
        <p:nvCxnSpPr>
          <p:cNvPr id="214" name="直線單箭頭接點 213"/>
          <p:cNvCxnSpPr/>
          <p:nvPr/>
        </p:nvCxnSpPr>
        <p:spPr bwMode="auto">
          <a:xfrm>
            <a:off x="5004048" y="4581128"/>
            <a:ext cx="1068933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" name="直線單箭頭接點 214"/>
          <p:cNvCxnSpPr/>
          <p:nvPr/>
        </p:nvCxnSpPr>
        <p:spPr bwMode="auto">
          <a:xfrm>
            <a:off x="7410823" y="4831504"/>
            <a:ext cx="689569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7" name="直線單箭頭接點 216"/>
          <p:cNvCxnSpPr/>
          <p:nvPr/>
        </p:nvCxnSpPr>
        <p:spPr bwMode="auto">
          <a:xfrm>
            <a:off x="8824782" y="4270011"/>
            <a:ext cx="420356" cy="22969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8" name="Rectangle 12"/>
          <p:cNvSpPr>
            <a:spLocks noChangeArrowheads="1"/>
          </p:cNvSpPr>
          <p:nvPr/>
        </p:nvSpPr>
        <p:spPr bwMode="auto">
          <a:xfrm>
            <a:off x="8172221" y="4584777"/>
            <a:ext cx="1703388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219" name="Line 13"/>
          <p:cNvSpPr>
            <a:spLocks noChangeShapeType="1"/>
          </p:cNvSpPr>
          <p:nvPr/>
        </p:nvSpPr>
        <p:spPr bwMode="auto">
          <a:xfrm>
            <a:off x="8708796" y="4578427"/>
            <a:ext cx="0" cy="465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220" name="Line 14"/>
          <p:cNvSpPr>
            <a:spLocks noChangeShapeType="1"/>
          </p:cNvSpPr>
          <p:nvPr/>
        </p:nvSpPr>
        <p:spPr bwMode="auto">
          <a:xfrm>
            <a:off x="9302521" y="4576840"/>
            <a:ext cx="0" cy="476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221" name="Rectangle 23"/>
          <p:cNvSpPr>
            <a:spLocks noChangeArrowheads="1"/>
          </p:cNvSpPr>
          <p:nvPr/>
        </p:nvSpPr>
        <p:spPr bwMode="auto">
          <a:xfrm>
            <a:off x="8262709" y="4610177"/>
            <a:ext cx="888064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 smtClean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2     8</a:t>
            </a:r>
            <a:endParaRPr lang="en-US" altLang="zh-TW" b="1" dirty="0">
              <a:solidFill>
                <a:schemeClr val="tx1"/>
              </a:solidFill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229" name="文字方塊 228"/>
          <p:cNvSpPr txBox="1"/>
          <p:nvPr/>
        </p:nvSpPr>
        <p:spPr>
          <a:xfrm>
            <a:off x="8143687" y="3768138"/>
            <a:ext cx="79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Cambria" pitchFamily="18" charset="0"/>
                <a:ea typeface="標楷體" pitchFamily="65" charset="-120"/>
              </a:rPr>
              <a:t>rear</a:t>
            </a:r>
            <a:endParaRPr lang="zh-TW" altLang="en-US" b="1" dirty="0">
              <a:solidFill>
                <a:srgbClr val="FF0000"/>
              </a:solidFill>
              <a:latin typeface="Cambria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5865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-29280" y="2708920"/>
            <a:ext cx="10362182" cy="414908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6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8028646" y="6033673"/>
            <a:ext cx="587375" cy="488950"/>
          </a:xfrm>
        </p:spPr>
        <p:txBody>
          <a:bodyPr/>
          <a:lstStyle/>
          <a:p>
            <a:fld id="{496FF9C1-FA5D-410D-AE6A-5574B1148F63}" type="slidenum">
              <a:rPr lang="en-US" altLang="zh-TW"/>
              <a:pPr/>
              <a:t>39</a:t>
            </a:fld>
            <a:endParaRPr lang="en-US" altLang="zh-TW"/>
          </a:p>
        </p:txBody>
      </p:sp>
      <p:sp>
        <p:nvSpPr>
          <p:cNvPr id="7" name="Line 41"/>
          <p:cNvSpPr>
            <a:spLocks noChangeShapeType="1"/>
          </p:cNvSpPr>
          <p:nvPr/>
        </p:nvSpPr>
        <p:spPr bwMode="auto">
          <a:xfrm>
            <a:off x="2111786" y="4413497"/>
            <a:ext cx="6969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-477640" y="4206279"/>
            <a:ext cx="896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Cambria" pitchFamily="18" charset="0"/>
                <a:ea typeface="標楷體" pitchFamily="65" charset="-120"/>
              </a:rPr>
              <a:t>front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834395" y="5053858"/>
            <a:ext cx="1070806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3     14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794707" y="5030045"/>
            <a:ext cx="1703388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1331282" y="5023695"/>
            <a:ext cx="0" cy="465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1925007" y="5022108"/>
            <a:ext cx="0" cy="476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088645" y="5025283"/>
            <a:ext cx="1703388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3625220" y="5018933"/>
            <a:ext cx="0" cy="465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>
            <a:off x="4218945" y="5017345"/>
            <a:ext cx="0" cy="476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5347657" y="5026870"/>
            <a:ext cx="1703388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>
            <a:off x="5884232" y="5020520"/>
            <a:ext cx="0" cy="465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>
            <a:off x="6477957" y="5018933"/>
            <a:ext cx="0" cy="476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>
            <a:off x="2283782" y="5261820"/>
            <a:ext cx="788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4515807" y="5258645"/>
            <a:ext cx="787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3180720" y="5064970"/>
            <a:ext cx="888064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2     8</a:t>
            </a:r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5438145" y="5052270"/>
            <a:ext cx="888064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1     0</a:t>
            </a:r>
          </a:p>
        </p:txBody>
      </p:sp>
      <p:sp>
        <p:nvSpPr>
          <p:cNvPr id="23" name="Rectangle 26"/>
          <p:cNvSpPr>
            <a:spLocks noChangeArrowheads="1"/>
          </p:cNvSpPr>
          <p:nvPr/>
        </p:nvSpPr>
        <p:spPr bwMode="auto">
          <a:xfrm>
            <a:off x="835982" y="5889243"/>
            <a:ext cx="1070806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8     14</a:t>
            </a:r>
          </a:p>
        </p:txBody>
      </p:sp>
      <p:grpSp>
        <p:nvGrpSpPr>
          <p:cNvPr id="24" name="Group 27"/>
          <p:cNvGrpSpPr>
            <a:grpSpLocks/>
          </p:cNvGrpSpPr>
          <p:nvPr/>
        </p:nvGrpSpPr>
        <p:grpSpPr bwMode="auto">
          <a:xfrm>
            <a:off x="794707" y="5857493"/>
            <a:ext cx="1703387" cy="476250"/>
            <a:chOff x="1139" y="3162"/>
            <a:chExt cx="1073" cy="300"/>
          </a:xfrm>
        </p:grpSpPr>
        <p:sp>
          <p:nvSpPr>
            <p:cNvPr id="25" name="Rectangle 28"/>
            <p:cNvSpPr>
              <a:spLocks noChangeArrowheads="1"/>
            </p:cNvSpPr>
            <p:nvPr/>
          </p:nvSpPr>
          <p:spPr bwMode="auto">
            <a:xfrm>
              <a:off x="1139" y="3167"/>
              <a:ext cx="1073" cy="28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26" name="Line 29"/>
            <p:cNvSpPr>
              <a:spLocks noChangeShapeType="1"/>
            </p:cNvSpPr>
            <p:nvPr/>
          </p:nvSpPr>
          <p:spPr bwMode="auto">
            <a:xfrm>
              <a:off x="1478" y="3163"/>
              <a:ext cx="0" cy="2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27" name="Line 30"/>
            <p:cNvSpPr>
              <a:spLocks noChangeShapeType="1"/>
            </p:cNvSpPr>
            <p:nvPr/>
          </p:nvSpPr>
          <p:spPr bwMode="auto">
            <a:xfrm>
              <a:off x="1851" y="3162"/>
              <a:ext cx="0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</p:grpSp>
      <p:grpSp>
        <p:nvGrpSpPr>
          <p:cNvPr id="28" name="Group 31"/>
          <p:cNvGrpSpPr>
            <a:grpSpLocks/>
          </p:cNvGrpSpPr>
          <p:nvPr/>
        </p:nvGrpSpPr>
        <p:grpSpPr bwMode="auto">
          <a:xfrm>
            <a:off x="3088644" y="5852731"/>
            <a:ext cx="1704975" cy="476250"/>
            <a:chOff x="2584" y="3159"/>
            <a:chExt cx="1074" cy="300"/>
          </a:xfrm>
        </p:grpSpPr>
        <p:sp>
          <p:nvSpPr>
            <p:cNvPr id="29" name="Rectangle 32"/>
            <p:cNvSpPr>
              <a:spLocks noChangeArrowheads="1"/>
            </p:cNvSpPr>
            <p:nvPr/>
          </p:nvSpPr>
          <p:spPr bwMode="auto">
            <a:xfrm>
              <a:off x="2584" y="3164"/>
              <a:ext cx="1074" cy="28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30" name="Line 33"/>
            <p:cNvSpPr>
              <a:spLocks noChangeShapeType="1"/>
            </p:cNvSpPr>
            <p:nvPr/>
          </p:nvSpPr>
          <p:spPr bwMode="auto">
            <a:xfrm>
              <a:off x="2923" y="3160"/>
              <a:ext cx="0" cy="2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31" name="Line 34"/>
            <p:cNvSpPr>
              <a:spLocks noChangeShapeType="1"/>
            </p:cNvSpPr>
            <p:nvPr/>
          </p:nvSpPr>
          <p:spPr bwMode="auto">
            <a:xfrm>
              <a:off x="3297" y="3159"/>
              <a:ext cx="0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</p:grpSp>
      <p:grpSp>
        <p:nvGrpSpPr>
          <p:cNvPr id="32" name="Group 35"/>
          <p:cNvGrpSpPr>
            <a:grpSpLocks/>
          </p:cNvGrpSpPr>
          <p:nvPr/>
        </p:nvGrpSpPr>
        <p:grpSpPr bwMode="auto">
          <a:xfrm>
            <a:off x="5347657" y="5854318"/>
            <a:ext cx="1703387" cy="476250"/>
            <a:chOff x="4007" y="3160"/>
            <a:chExt cx="1073" cy="300"/>
          </a:xfrm>
        </p:grpSpPr>
        <p:sp>
          <p:nvSpPr>
            <p:cNvPr id="33" name="Rectangle 36"/>
            <p:cNvSpPr>
              <a:spLocks noChangeArrowheads="1"/>
            </p:cNvSpPr>
            <p:nvPr/>
          </p:nvSpPr>
          <p:spPr bwMode="auto">
            <a:xfrm>
              <a:off x="4007" y="3165"/>
              <a:ext cx="1073" cy="28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34" name="Line 37"/>
            <p:cNvSpPr>
              <a:spLocks noChangeShapeType="1"/>
            </p:cNvSpPr>
            <p:nvPr/>
          </p:nvSpPr>
          <p:spPr bwMode="auto">
            <a:xfrm>
              <a:off x="4345" y="3161"/>
              <a:ext cx="0" cy="2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35" name="Line 38"/>
            <p:cNvSpPr>
              <a:spLocks noChangeShapeType="1"/>
            </p:cNvSpPr>
            <p:nvPr/>
          </p:nvSpPr>
          <p:spPr bwMode="auto">
            <a:xfrm>
              <a:off x="4719" y="3160"/>
              <a:ext cx="0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</p:grpSp>
      <p:sp>
        <p:nvSpPr>
          <p:cNvPr id="36" name="Line 39"/>
          <p:cNvSpPr>
            <a:spLocks noChangeShapeType="1"/>
          </p:cNvSpPr>
          <p:nvPr/>
        </p:nvSpPr>
        <p:spPr bwMode="auto">
          <a:xfrm>
            <a:off x="2285369" y="6097206"/>
            <a:ext cx="787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4515807" y="6094031"/>
            <a:ext cx="787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38" name="Rectangle 46"/>
          <p:cNvSpPr>
            <a:spLocks noChangeArrowheads="1"/>
          </p:cNvSpPr>
          <p:nvPr/>
        </p:nvSpPr>
        <p:spPr bwMode="auto">
          <a:xfrm>
            <a:off x="3180719" y="5900356"/>
            <a:ext cx="97302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-3  10</a:t>
            </a:r>
          </a:p>
        </p:txBody>
      </p:sp>
      <p:sp>
        <p:nvSpPr>
          <p:cNvPr id="39" name="Rectangle 47"/>
          <p:cNvSpPr>
            <a:spLocks noChangeArrowheads="1"/>
          </p:cNvSpPr>
          <p:nvPr/>
        </p:nvSpPr>
        <p:spPr bwMode="auto">
          <a:xfrm>
            <a:off x="5361944" y="5911468"/>
            <a:ext cx="1003480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10    6</a:t>
            </a:r>
          </a:p>
        </p:txBody>
      </p:sp>
      <p:sp>
        <p:nvSpPr>
          <p:cNvPr id="40" name="Rectangle 49"/>
          <p:cNvSpPr>
            <a:spLocks noChangeArrowheads="1"/>
          </p:cNvSpPr>
          <p:nvPr/>
        </p:nvSpPr>
        <p:spPr bwMode="auto">
          <a:xfrm>
            <a:off x="7051045" y="5516165"/>
            <a:ext cx="36869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b</a:t>
            </a:r>
          </a:p>
        </p:txBody>
      </p:sp>
      <p:sp>
        <p:nvSpPr>
          <p:cNvPr id="41" name="Line 41"/>
          <p:cNvSpPr>
            <a:spLocks noChangeShapeType="1"/>
          </p:cNvSpPr>
          <p:nvPr/>
        </p:nvSpPr>
        <p:spPr bwMode="auto">
          <a:xfrm>
            <a:off x="6792306" y="5205585"/>
            <a:ext cx="6969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42" name="Line 42"/>
          <p:cNvSpPr>
            <a:spLocks noChangeShapeType="1"/>
          </p:cNvSpPr>
          <p:nvPr/>
        </p:nvSpPr>
        <p:spPr bwMode="auto">
          <a:xfrm>
            <a:off x="7501918" y="5188122"/>
            <a:ext cx="0" cy="306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43" name="Line 43"/>
          <p:cNvSpPr>
            <a:spLocks noChangeShapeType="1"/>
          </p:cNvSpPr>
          <p:nvPr/>
        </p:nvSpPr>
        <p:spPr bwMode="auto">
          <a:xfrm>
            <a:off x="7319356" y="5504035"/>
            <a:ext cx="349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44" name="Line 44"/>
          <p:cNvSpPr>
            <a:spLocks noChangeShapeType="1"/>
          </p:cNvSpPr>
          <p:nvPr/>
        </p:nvSpPr>
        <p:spPr bwMode="auto">
          <a:xfrm>
            <a:off x="7411431" y="5551660"/>
            <a:ext cx="1730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45" name="Line 45"/>
          <p:cNvSpPr>
            <a:spLocks noChangeShapeType="1"/>
          </p:cNvSpPr>
          <p:nvPr/>
        </p:nvSpPr>
        <p:spPr bwMode="auto">
          <a:xfrm>
            <a:off x="7489218" y="5599285"/>
            <a:ext cx="49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46" name="Line 41"/>
          <p:cNvSpPr>
            <a:spLocks noChangeShapeType="1"/>
          </p:cNvSpPr>
          <p:nvPr/>
        </p:nvSpPr>
        <p:spPr bwMode="auto">
          <a:xfrm>
            <a:off x="6864314" y="6051094"/>
            <a:ext cx="6969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47" name="Line 42"/>
          <p:cNvSpPr>
            <a:spLocks noChangeShapeType="1"/>
          </p:cNvSpPr>
          <p:nvPr/>
        </p:nvSpPr>
        <p:spPr bwMode="auto">
          <a:xfrm>
            <a:off x="7573926" y="6033631"/>
            <a:ext cx="0" cy="306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48" name="Line 43"/>
          <p:cNvSpPr>
            <a:spLocks noChangeShapeType="1"/>
          </p:cNvSpPr>
          <p:nvPr/>
        </p:nvSpPr>
        <p:spPr bwMode="auto">
          <a:xfrm>
            <a:off x="7391364" y="6349544"/>
            <a:ext cx="349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49" name="Line 44"/>
          <p:cNvSpPr>
            <a:spLocks noChangeShapeType="1"/>
          </p:cNvSpPr>
          <p:nvPr/>
        </p:nvSpPr>
        <p:spPr bwMode="auto">
          <a:xfrm>
            <a:off x="7483439" y="6397169"/>
            <a:ext cx="1730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50" name="Line 45"/>
          <p:cNvSpPr>
            <a:spLocks noChangeShapeType="1"/>
          </p:cNvSpPr>
          <p:nvPr/>
        </p:nvSpPr>
        <p:spPr bwMode="auto">
          <a:xfrm>
            <a:off x="7561226" y="6444794"/>
            <a:ext cx="49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grpSp>
        <p:nvGrpSpPr>
          <p:cNvPr id="51" name="Group 27"/>
          <p:cNvGrpSpPr>
            <a:grpSpLocks/>
          </p:cNvGrpSpPr>
          <p:nvPr/>
        </p:nvGrpSpPr>
        <p:grpSpPr bwMode="auto">
          <a:xfrm>
            <a:off x="780643" y="4283259"/>
            <a:ext cx="1703387" cy="476250"/>
            <a:chOff x="1139" y="3162"/>
            <a:chExt cx="1073" cy="300"/>
          </a:xfrm>
        </p:grpSpPr>
        <p:sp>
          <p:nvSpPr>
            <p:cNvPr id="52" name="Rectangle 28"/>
            <p:cNvSpPr>
              <a:spLocks noChangeArrowheads="1"/>
            </p:cNvSpPr>
            <p:nvPr/>
          </p:nvSpPr>
          <p:spPr bwMode="auto">
            <a:xfrm>
              <a:off x="1139" y="3167"/>
              <a:ext cx="1073" cy="28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53" name="Line 29"/>
            <p:cNvSpPr>
              <a:spLocks noChangeShapeType="1"/>
            </p:cNvSpPr>
            <p:nvPr/>
          </p:nvSpPr>
          <p:spPr bwMode="auto">
            <a:xfrm>
              <a:off x="1478" y="3163"/>
              <a:ext cx="0" cy="2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54" name="Line 30"/>
            <p:cNvSpPr>
              <a:spLocks noChangeShapeType="1"/>
            </p:cNvSpPr>
            <p:nvPr/>
          </p:nvSpPr>
          <p:spPr bwMode="auto">
            <a:xfrm>
              <a:off x="1851" y="3162"/>
              <a:ext cx="0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</p:grpSp>
      <p:sp>
        <p:nvSpPr>
          <p:cNvPr id="56" name="Rectangle 12"/>
          <p:cNvSpPr>
            <a:spLocks noChangeArrowheads="1"/>
          </p:cNvSpPr>
          <p:nvPr/>
        </p:nvSpPr>
        <p:spPr bwMode="auto">
          <a:xfrm>
            <a:off x="3283466" y="4226601"/>
            <a:ext cx="1703388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57" name="Line 13"/>
          <p:cNvSpPr>
            <a:spLocks noChangeShapeType="1"/>
          </p:cNvSpPr>
          <p:nvPr/>
        </p:nvSpPr>
        <p:spPr bwMode="auto">
          <a:xfrm>
            <a:off x="3820041" y="4220251"/>
            <a:ext cx="0" cy="465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58" name="Line 14"/>
          <p:cNvSpPr>
            <a:spLocks noChangeShapeType="1"/>
          </p:cNvSpPr>
          <p:nvPr/>
        </p:nvSpPr>
        <p:spPr bwMode="auto">
          <a:xfrm>
            <a:off x="4413766" y="4218664"/>
            <a:ext cx="0" cy="476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59" name="Rectangle 23"/>
          <p:cNvSpPr>
            <a:spLocks noChangeArrowheads="1"/>
          </p:cNvSpPr>
          <p:nvPr/>
        </p:nvSpPr>
        <p:spPr bwMode="auto">
          <a:xfrm>
            <a:off x="3373954" y="4252001"/>
            <a:ext cx="1051570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 smtClean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11  </a:t>
            </a:r>
            <a:r>
              <a:rPr lang="en-US" altLang="zh-TW" b="1" dirty="0" smtClean="0">
                <a:latin typeface="Cambria" pitchFamily="18" charset="0"/>
                <a:ea typeface="標楷體" pitchFamily="65" charset="-120"/>
              </a:rPr>
              <a:t>14</a:t>
            </a:r>
            <a:endParaRPr lang="en-US" altLang="zh-TW" b="1" dirty="0">
              <a:solidFill>
                <a:schemeClr val="tx1"/>
              </a:solidFill>
              <a:latin typeface="Cambria" pitchFamily="18" charset="0"/>
              <a:ea typeface="標楷體" pitchFamily="65" charset="-120"/>
            </a:endParaRPr>
          </a:p>
        </p:txBody>
      </p:sp>
      <p:cxnSp>
        <p:nvCxnSpPr>
          <p:cNvPr id="60" name="直線單箭頭接點 59"/>
          <p:cNvCxnSpPr>
            <a:stCxn id="7" idx="0"/>
          </p:cNvCxnSpPr>
          <p:nvPr/>
        </p:nvCxnSpPr>
        <p:spPr bwMode="auto">
          <a:xfrm>
            <a:off x="2111786" y="4413497"/>
            <a:ext cx="1068933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直線單箭頭接點 60"/>
          <p:cNvCxnSpPr/>
          <p:nvPr/>
        </p:nvCxnSpPr>
        <p:spPr bwMode="auto">
          <a:xfrm>
            <a:off x="7279208" y="5857493"/>
            <a:ext cx="258714" cy="27401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" name="Rectangle 49"/>
          <p:cNvSpPr>
            <a:spLocks noChangeArrowheads="1"/>
          </p:cNvSpPr>
          <p:nvPr/>
        </p:nvSpPr>
        <p:spPr bwMode="auto">
          <a:xfrm>
            <a:off x="4986854" y="4615636"/>
            <a:ext cx="351058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 smtClean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a</a:t>
            </a:r>
            <a:endParaRPr lang="en-US" altLang="zh-TW" b="1" dirty="0">
              <a:solidFill>
                <a:schemeClr val="tx1"/>
              </a:solidFill>
              <a:latin typeface="Cambria" pitchFamily="18" charset="0"/>
              <a:ea typeface="標楷體" pitchFamily="65" charset="-120"/>
            </a:endParaRPr>
          </a:p>
        </p:txBody>
      </p:sp>
      <p:cxnSp>
        <p:nvCxnSpPr>
          <p:cNvPr id="63" name="直線單箭頭接點 62"/>
          <p:cNvCxnSpPr/>
          <p:nvPr/>
        </p:nvCxnSpPr>
        <p:spPr bwMode="auto">
          <a:xfrm>
            <a:off x="5326951" y="4815986"/>
            <a:ext cx="519494" cy="20002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" name="Rectangle 12"/>
          <p:cNvSpPr>
            <a:spLocks noChangeArrowheads="1"/>
          </p:cNvSpPr>
          <p:nvPr/>
        </p:nvSpPr>
        <p:spPr bwMode="auto">
          <a:xfrm>
            <a:off x="5707697" y="4241410"/>
            <a:ext cx="1703388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65" name="Line 13"/>
          <p:cNvSpPr>
            <a:spLocks noChangeShapeType="1"/>
          </p:cNvSpPr>
          <p:nvPr/>
        </p:nvSpPr>
        <p:spPr bwMode="auto">
          <a:xfrm>
            <a:off x="6244272" y="4235060"/>
            <a:ext cx="0" cy="465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66" name="Line 14"/>
          <p:cNvSpPr>
            <a:spLocks noChangeShapeType="1"/>
          </p:cNvSpPr>
          <p:nvPr/>
        </p:nvSpPr>
        <p:spPr bwMode="auto">
          <a:xfrm>
            <a:off x="6837997" y="4233473"/>
            <a:ext cx="0" cy="476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67" name="Rectangle 23"/>
          <p:cNvSpPr>
            <a:spLocks noChangeArrowheads="1"/>
          </p:cNvSpPr>
          <p:nvPr/>
        </p:nvSpPr>
        <p:spPr bwMode="auto">
          <a:xfrm>
            <a:off x="5798185" y="4266810"/>
            <a:ext cx="97302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 smtClean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-3  </a:t>
            </a:r>
            <a:r>
              <a:rPr lang="en-US" altLang="zh-TW" b="1" dirty="0" smtClean="0">
                <a:latin typeface="Cambria" pitchFamily="18" charset="0"/>
                <a:ea typeface="標楷體" pitchFamily="65" charset="-120"/>
              </a:rPr>
              <a:t>10</a:t>
            </a:r>
            <a:endParaRPr lang="en-US" altLang="zh-TW" b="1" dirty="0">
              <a:solidFill>
                <a:schemeClr val="tx1"/>
              </a:solidFill>
              <a:latin typeface="Cambria" pitchFamily="18" charset="0"/>
              <a:ea typeface="標楷體" pitchFamily="65" charset="-120"/>
            </a:endParaRPr>
          </a:p>
        </p:txBody>
      </p:sp>
      <p:cxnSp>
        <p:nvCxnSpPr>
          <p:cNvPr id="68" name="直線單箭頭接點 67"/>
          <p:cNvCxnSpPr/>
          <p:nvPr/>
        </p:nvCxnSpPr>
        <p:spPr bwMode="auto">
          <a:xfrm>
            <a:off x="4644270" y="4437112"/>
            <a:ext cx="1068933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直線單箭頭接點 68"/>
          <p:cNvCxnSpPr/>
          <p:nvPr/>
        </p:nvCxnSpPr>
        <p:spPr bwMode="auto">
          <a:xfrm>
            <a:off x="7051045" y="4555857"/>
            <a:ext cx="689569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" name="Rectangle 12"/>
          <p:cNvSpPr>
            <a:spLocks noChangeArrowheads="1"/>
          </p:cNvSpPr>
          <p:nvPr/>
        </p:nvSpPr>
        <p:spPr bwMode="auto">
          <a:xfrm>
            <a:off x="7812443" y="4309130"/>
            <a:ext cx="1703388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72" name="Line 13"/>
          <p:cNvSpPr>
            <a:spLocks noChangeShapeType="1"/>
          </p:cNvSpPr>
          <p:nvPr/>
        </p:nvSpPr>
        <p:spPr bwMode="auto">
          <a:xfrm>
            <a:off x="8349018" y="4302780"/>
            <a:ext cx="0" cy="465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73" name="Line 14"/>
          <p:cNvSpPr>
            <a:spLocks noChangeShapeType="1"/>
          </p:cNvSpPr>
          <p:nvPr/>
        </p:nvSpPr>
        <p:spPr bwMode="auto">
          <a:xfrm>
            <a:off x="8942743" y="4301193"/>
            <a:ext cx="0" cy="476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74" name="Rectangle 23"/>
          <p:cNvSpPr>
            <a:spLocks noChangeArrowheads="1"/>
          </p:cNvSpPr>
          <p:nvPr/>
        </p:nvSpPr>
        <p:spPr bwMode="auto">
          <a:xfrm>
            <a:off x="7902931" y="4334530"/>
            <a:ext cx="888064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 smtClean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2     8</a:t>
            </a:r>
            <a:endParaRPr lang="en-US" altLang="zh-TW" b="1" dirty="0">
              <a:solidFill>
                <a:schemeClr val="tx1"/>
              </a:solidFill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5542706" y="2629859"/>
            <a:ext cx="79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Cambria" pitchFamily="18" charset="0"/>
                <a:ea typeface="標楷體" pitchFamily="65" charset="-120"/>
              </a:rPr>
              <a:t>rear</a:t>
            </a:r>
            <a:endParaRPr lang="zh-TW" altLang="en-US" b="1" dirty="0">
              <a:solidFill>
                <a:srgbClr val="FF0000"/>
              </a:solidFill>
              <a:latin typeface="Cambria" pitchFamily="18" charset="0"/>
              <a:ea typeface="標楷體" pitchFamily="65" charset="-120"/>
            </a:endParaRPr>
          </a:p>
        </p:txBody>
      </p:sp>
      <p:grpSp>
        <p:nvGrpSpPr>
          <p:cNvPr id="76" name="Group 35"/>
          <p:cNvGrpSpPr>
            <a:grpSpLocks/>
          </p:cNvGrpSpPr>
          <p:nvPr/>
        </p:nvGrpSpPr>
        <p:grpSpPr bwMode="auto">
          <a:xfrm>
            <a:off x="6427515" y="3083586"/>
            <a:ext cx="1703387" cy="476250"/>
            <a:chOff x="4007" y="3160"/>
            <a:chExt cx="1073" cy="300"/>
          </a:xfrm>
        </p:grpSpPr>
        <p:sp>
          <p:nvSpPr>
            <p:cNvPr id="77" name="Rectangle 36"/>
            <p:cNvSpPr>
              <a:spLocks noChangeArrowheads="1"/>
            </p:cNvSpPr>
            <p:nvPr/>
          </p:nvSpPr>
          <p:spPr bwMode="auto">
            <a:xfrm>
              <a:off x="4007" y="3165"/>
              <a:ext cx="1073" cy="28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78" name="Line 37"/>
            <p:cNvSpPr>
              <a:spLocks noChangeShapeType="1"/>
            </p:cNvSpPr>
            <p:nvPr/>
          </p:nvSpPr>
          <p:spPr bwMode="auto">
            <a:xfrm>
              <a:off x="4345" y="3161"/>
              <a:ext cx="0" cy="2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79" name="Line 38"/>
            <p:cNvSpPr>
              <a:spLocks noChangeShapeType="1"/>
            </p:cNvSpPr>
            <p:nvPr/>
          </p:nvSpPr>
          <p:spPr bwMode="auto">
            <a:xfrm>
              <a:off x="4719" y="3160"/>
              <a:ext cx="0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</p:grpSp>
      <p:sp>
        <p:nvSpPr>
          <p:cNvPr id="80" name="Rectangle 47"/>
          <p:cNvSpPr>
            <a:spLocks noChangeArrowheads="1"/>
          </p:cNvSpPr>
          <p:nvPr/>
        </p:nvSpPr>
        <p:spPr bwMode="auto">
          <a:xfrm>
            <a:off x="6441802" y="3140736"/>
            <a:ext cx="1003480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10    6</a:t>
            </a:r>
          </a:p>
        </p:txBody>
      </p:sp>
      <p:sp>
        <p:nvSpPr>
          <p:cNvPr id="83" name="Line 41"/>
          <p:cNvSpPr>
            <a:spLocks noChangeShapeType="1"/>
          </p:cNvSpPr>
          <p:nvPr/>
        </p:nvSpPr>
        <p:spPr bwMode="auto">
          <a:xfrm>
            <a:off x="7944172" y="3280362"/>
            <a:ext cx="6969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84" name="Line 42"/>
          <p:cNvSpPr>
            <a:spLocks noChangeShapeType="1"/>
          </p:cNvSpPr>
          <p:nvPr/>
        </p:nvSpPr>
        <p:spPr bwMode="auto">
          <a:xfrm>
            <a:off x="8653784" y="3262899"/>
            <a:ext cx="0" cy="306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85" name="Line 43"/>
          <p:cNvSpPr>
            <a:spLocks noChangeShapeType="1"/>
          </p:cNvSpPr>
          <p:nvPr/>
        </p:nvSpPr>
        <p:spPr bwMode="auto">
          <a:xfrm>
            <a:off x="8471222" y="3578812"/>
            <a:ext cx="349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86" name="Line 44"/>
          <p:cNvSpPr>
            <a:spLocks noChangeShapeType="1"/>
          </p:cNvSpPr>
          <p:nvPr/>
        </p:nvSpPr>
        <p:spPr bwMode="auto">
          <a:xfrm>
            <a:off x="8563297" y="3626437"/>
            <a:ext cx="1730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87" name="Line 45"/>
          <p:cNvSpPr>
            <a:spLocks noChangeShapeType="1"/>
          </p:cNvSpPr>
          <p:nvPr/>
        </p:nvSpPr>
        <p:spPr bwMode="auto">
          <a:xfrm>
            <a:off x="8641084" y="3674062"/>
            <a:ext cx="49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cxnSp>
        <p:nvCxnSpPr>
          <p:cNvPr id="88" name="直線單箭頭接點 87"/>
          <p:cNvCxnSpPr/>
          <p:nvPr/>
        </p:nvCxnSpPr>
        <p:spPr bwMode="auto">
          <a:xfrm>
            <a:off x="6350972" y="2875218"/>
            <a:ext cx="519494" cy="20002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" name="直線單箭頭接點 88"/>
          <p:cNvCxnSpPr/>
          <p:nvPr/>
        </p:nvCxnSpPr>
        <p:spPr bwMode="auto">
          <a:xfrm flipH="1" flipV="1">
            <a:off x="7944172" y="3674062"/>
            <a:ext cx="1308349" cy="84732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" name="文字方塊 91"/>
          <p:cNvSpPr txBox="1"/>
          <p:nvPr/>
        </p:nvSpPr>
        <p:spPr>
          <a:xfrm>
            <a:off x="827584" y="3284984"/>
            <a:ext cx="914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Cambria" pitchFamily="18" charset="0"/>
                <a:ea typeface="標楷體" pitchFamily="65" charset="-120"/>
              </a:rPr>
              <a:t>temp</a:t>
            </a:r>
          </a:p>
        </p:txBody>
      </p:sp>
      <p:cxnSp>
        <p:nvCxnSpPr>
          <p:cNvPr id="93" name="直線單箭頭接點 92"/>
          <p:cNvCxnSpPr/>
          <p:nvPr/>
        </p:nvCxnSpPr>
        <p:spPr bwMode="auto">
          <a:xfrm>
            <a:off x="1259632" y="3733031"/>
            <a:ext cx="110166" cy="50837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" name="直線單箭頭接點 95"/>
          <p:cNvCxnSpPr>
            <a:stCxn id="8" idx="3"/>
          </p:cNvCxnSpPr>
          <p:nvPr/>
        </p:nvCxnSpPr>
        <p:spPr bwMode="auto">
          <a:xfrm>
            <a:off x="419080" y="4437112"/>
            <a:ext cx="336496" cy="14401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517" name="手繪多邊形 64516"/>
          <p:cNvSpPr/>
          <p:nvPr/>
        </p:nvSpPr>
        <p:spPr>
          <a:xfrm>
            <a:off x="323850" y="2961053"/>
            <a:ext cx="3105150" cy="1344247"/>
          </a:xfrm>
          <a:custGeom>
            <a:avLst/>
            <a:gdLst>
              <a:gd name="connsiteX0" fmla="*/ 0 w 3105150"/>
              <a:gd name="connsiteY0" fmla="*/ 1344247 h 1344247"/>
              <a:gd name="connsiteX1" fmla="*/ 904875 w 3105150"/>
              <a:gd name="connsiteY1" fmla="*/ 1222 h 1344247"/>
              <a:gd name="connsiteX2" fmla="*/ 3105150 w 3105150"/>
              <a:gd name="connsiteY2" fmla="*/ 1153747 h 1344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5150" h="1344247">
                <a:moveTo>
                  <a:pt x="0" y="1344247"/>
                </a:moveTo>
                <a:cubicBezTo>
                  <a:pt x="193675" y="688609"/>
                  <a:pt x="387350" y="32972"/>
                  <a:pt x="904875" y="1222"/>
                </a:cubicBezTo>
                <a:cubicBezTo>
                  <a:pt x="1422400" y="-30528"/>
                  <a:pt x="2263775" y="561609"/>
                  <a:pt x="3105150" y="1153747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64518" name="乘號 64517"/>
          <p:cNvSpPr/>
          <p:nvPr/>
        </p:nvSpPr>
        <p:spPr bwMode="auto">
          <a:xfrm>
            <a:off x="251520" y="4293096"/>
            <a:ext cx="336496" cy="363946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64519" name="乘號 64518"/>
          <p:cNvSpPr/>
          <p:nvPr/>
        </p:nvSpPr>
        <p:spPr bwMode="auto">
          <a:xfrm>
            <a:off x="1043608" y="3861048"/>
            <a:ext cx="1068178" cy="1203922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27089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413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8086725" cy="762000"/>
          </a:xfrm>
        </p:spPr>
        <p:txBody>
          <a:bodyPr/>
          <a:lstStyle/>
          <a:p>
            <a:pPr eaLnBrk="1" hangingPunct="1"/>
            <a:r>
              <a:rPr lang="zh-TW" altLang="en-US" dirty="0" smtClean="0">
                <a:latin typeface="+mj-lt"/>
                <a:ea typeface="標楷體" pitchFamily="65" charset="-120"/>
              </a:rPr>
              <a:t>以</a:t>
            </a:r>
            <a:r>
              <a:rPr lang="en-US" altLang="zh-TW" u="sng" dirty="0" err="1" smtClean="0">
                <a:solidFill>
                  <a:srgbClr val="FF0000"/>
                </a:solidFill>
                <a:latin typeface="+mj-lt"/>
                <a:ea typeface="標楷體" pitchFamily="65" charset="-120"/>
              </a:rPr>
              <a:t>struct</a:t>
            </a:r>
            <a:r>
              <a:rPr lang="zh-TW" altLang="en-US" dirty="0" smtClean="0">
                <a:latin typeface="+mj-lt"/>
                <a:ea typeface="標楷體" pitchFamily="65" charset="-120"/>
              </a:rPr>
              <a:t>來表示鏈結串列 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341438"/>
            <a:ext cx="8077200" cy="1838325"/>
          </a:xfrm>
        </p:spPr>
        <p:txBody>
          <a:bodyPr/>
          <a:lstStyle/>
          <a:p>
            <a:pPr eaLnBrk="1" hangingPunct="1"/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以結構表示鏈結串列：</a:t>
            </a:r>
          </a:p>
          <a:p>
            <a:pPr lvl="1" eaLnBrk="1" hangingPunct="1"/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每一個節點有兩個成員</a:t>
            </a:r>
          </a:p>
          <a:p>
            <a:pPr lvl="2" eaLnBrk="1" hangingPunct="1"/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第一個成員用來存放資料 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(data)</a:t>
            </a:r>
          </a:p>
          <a:p>
            <a:pPr lvl="2" eaLnBrk="1" hangingPunct="1"/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第二個成員用來存儲指向下一個節點的指標 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en-US" altLang="zh-TW" sz="2000" dirty="0" smtClean="0">
                <a:latin typeface="標楷體" pitchFamily="65" charset="-120"/>
              </a:rPr>
              <a:t>link or 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next)</a:t>
            </a: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07482"/>
            <a:ext cx="9144000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481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09EE-F015-4AD5-89E7-8FADFDED9B4D}" type="slidenum">
              <a:rPr lang="en-US" altLang="zh-TW"/>
              <a:pPr/>
              <a:t>40</a:t>
            </a:fld>
            <a:endParaRPr lang="en-US" altLang="zh-TW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2571" y="332656"/>
            <a:ext cx="7315200" cy="838200"/>
          </a:xfrm>
        </p:spPr>
        <p:txBody>
          <a:bodyPr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Analysis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611560" y="1196752"/>
            <a:ext cx="8207760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b="1" u="sng" dirty="0">
                <a:solidFill>
                  <a:srgbClr val="0000FF"/>
                </a:solidFill>
                <a:latin typeface="Cambria" pitchFamily="18" charset="0"/>
                <a:ea typeface="標楷體" pitchFamily="65" charset="-120"/>
              </a:rPr>
              <a:t>(1)	coefficient additions</a:t>
            </a:r>
          </a:p>
          <a:p>
            <a:pPr algn="l"/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	</a:t>
            </a:r>
            <a:r>
              <a:rPr lang="en-US" altLang="zh-TW" b="1" dirty="0">
                <a:solidFill>
                  <a:srgbClr val="CC3300"/>
                </a:solidFill>
                <a:latin typeface="Cambria" pitchFamily="18" charset="0"/>
                <a:ea typeface="標楷體" pitchFamily="65" charset="-120"/>
              </a:rPr>
              <a:t>0 </a:t>
            </a:r>
            <a:r>
              <a:rPr lang="en-US" altLang="zh-TW" b="1" dirty="0">
                <a:solidFill>
                  <a:srgbClr val="CC3300"/>
                </a:solidFill>
                <a:latin typeface="Cambria" pitchFamily="18" charset="0"/>
                <a:ea typeface="標楷體" pitchFamily="65" charset="-120"/>
                <a:sym typeface="Symbol" pitchFamily="18" charset="2"/>
              </a:rPr>
              <a:t> additions  min(m, n)</a:t>
            </a:r>
          </a:p>
          <a:p>
            <a:pPr algn="l"/>
            <a:r>
              <a:rPr lang="en-US" altLang="zh-TW" b="1" dirty="0">
                <a:solidFill>
                  <a:srgbClr val="CC3300"/>
                </a:solidFill>
                <a:latin typeface="Cambria" pitchFamily="18" charset="0"/>
                <a:ea typeface="標楷體" pitchFamily="65" charset="-120"/>
                <a:sym typeface="Symbol" pitchFamily="18" charset="2"/>
              </a:rPr>
              <a:t>	</a:t>
            </a:r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  <a:sym typeface="Symbol" pitchFamily="18" charset="2"/>
              </a:rPr>
              <a:t>where m (n) denotes the number of terms in A (B</a:t>
            </a:r>
            <a:r>
              <a:rPr lang="en-US" altLang="zh-TW" b="1" dirty="0" smtClean="0">
                <a:solidFill>
                  <a:schemeClr val="tx1"/>
                </a:solidFill>
                <a:latin typeface="Cambria" pitchFamily="18" charset="0"/>
                <a:ea typeface="標楷體" pitchFamily="65" charset="-120"/>
                <a:sym typeface="Symbol" pitchFamily="18" charset="2"/>
              </a:rPr>
              <a:t>).</a:t>
            </a:r>
          </a:p>
          <a:p>
            <a:pPr algn="l"/>
            <a:endParaRPr lang="en-US" altLang="zh-TW" b="1" dirty="0">
              <a:solidFill>
                <a:schemeClr val="tx1"/>
              </a:solidFill>
              <a:latin typeface="Cambria" pitchFamily="18" charset="0"/>
              <a:ea typeface="標楷體" pitchFamily="65" charset="-120"/>
              <a:sym typeface="Symbol" pitchFamily="18" charset="2"/>
            </a:endParaRPr>
          </a:p>
          <a:p>
            <a:pPr algn="l"/>
            <a:r>
              <a:rPr lang="en-US" altLang="zh-TW" b="1" u="sng" dirty="0">
                <a:solidFill>
                  <a:srgbClr val="0000FF"/>
                </a:solidFill>
                <a:latin typeface="Cambria" pitchFamily="18" charset="0"/>
                <a:ea typeface="標楷體" pitchFamily="65" charset="-120"/>
              </a:rPr>
              <a:t>(2)	exponent comparisons</a:t>
            </a:r>
          </a:p>
          <a:p>
            <a:pPr algn="l"/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	extreme </a:t>
            </a:r>
            <a:r>
              <a:rPr lang="en-US" altLang="zh-TW" b="1" dirty="0" smtClean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case : e</a:t>
            </a:r>
            <a:r>
              <a:rPr lang="en-US" altLang="zh-TW" b="1" baseline="-25000" dirty="0" smtClean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m-1</a:t>
            </a:r>
            <a:r>
              <a:rPr lang="en-US" altLang="zh-TW" b="1" dirty="0" smtClean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 </a:t>
            </a:r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&gt; f</a:t>
            </a:r>
            <a:r>
              <a:rPr lang="en-US" altLang="zh-TW" b="1" baseline="-25000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m-1</a:t>
            </a:r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 &gt; e</a:t>
            </a:r>
            <a:r>
              <a:rPr lang="en-US" altLang="zh-TW" b="1" baseline="-25000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m-2</a:t>
            </a:r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 &gt; f</a:t>
            </a:r>
            <a:r>
              <a:rPr lang="en-US" altLang="zh-TW" b="1" baseline="-25000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m-2</a:t>
            </a:r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 &gt; … &gt; e</a:t>
            </a:r>
            <a:r>
              <a:rPr lang="en-US" altLang="zh-TW" b="1" baseline="-25000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0</a:t>
            </a:r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 &gt; f</a:t>
            </a:r>
            <a:r>
              <a:rPr lang="en-US" altLang="zh-TW" b="1" baseline="-25000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0</a:t>
            </a:r>
          </a:p>
          <a:p>
            <a:pPr algn="l"/>
            <a:r>
              <a:rPr lang="en-US" altLang="zh-TW" b="1" baseline="-25000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	</a:t>
            </a:r>
            <a:r>
              <a:rPr lang="en-US" altLang="zh-TW" b="1" dirty="0">
                <a:solidFill>
                  <a:srgbClr val="CC3300"/>
                </a:solidFill>
                <a:latin typeface="Cambria" pitchFamily="18" charset="0"/>
                <a:ea typeface="標楷體" pitchFamily="65" charset="-120"/>
              </a:rPr>
              <a:t>m+n-1 </a:t>
            </a:r>
            <a:r>
              <a:rPr lang="en-US" altLang="zh-TW" b="1" dirty="0" smtClean="0">
                <a:solidFill>
                  <a:srgbClr val="CC3300"/>
                </a:solidFill>
                <a:latin typeface="Cambria" pitchFamily="18" charset="0"/>
                <a:ea typeface="標楷體" pitchFamily="65" charset="-120"/>
              </a:rPr>
              <a:t>comparisons</a:t>
            </a:r>
          </a:p>
          <a:p>
            <a:pPr algn="l"/>
            <a:endParaRPr lang="en-US" altLang="zh-TW" b="1" dirty="0">
              <a:solidFill>
                <a:srgbClr val="CC3300"/>
              </a:solidFill>
              <a:latin typeface="Cambria" pitchFamily="18" charset="0"/>
              <a:ea typeface="標楷體" pitchFamily="65" charset="-120"/>
            </a:endParaRPr>
          </a:p>
          <a:p>
            <a:pPr algn="l"/>
            <a:r>
              <a:rPr lang="en-US" altLang="zh-TW" b="1" u="sng" dirty="0">
                <a:solidFill>
                  <a:srgbClr val="0000FF"/>
                </a:solidFill>
                <a:latin typeface="Cambria" pitchFamily="18" charset="0"/>
                <a:ea typeface="標楷體" pitchFamily="65" charset="-120"/>
              </a:rPr>
              <a:t>(3)	creation of new nodes</a:t>
            </a:r>
          </a:p>
          <a:p>
            <a:pPr algn="l"/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	extreme case</a:t>
            </a:r>
          </a:p>
          <a:p>
            <a:pPr algn="l"/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	</a:t>
            </a:r>
            <a:r>
              <a:rPr lang="en-US" altLang="zh-TW" b="1" dirty="0">
                <a:solidFill>
                  <a:srgbClr val="CC3300"/>
                </a:solidFill>
                <a:latin typeface="Cambria" pitchFamily="18" charset="0"/>
                <a:ea typeface="標楷體" pitchFamily="65" charset="-120"/>
              </a:rPr>
              <a:t>m + n new </a:t>
            </a:r>
            <a:r>
              <a:rPr lang="en-US" altLang="zh-TW" b="1" dirty="0" smtClean="0">
                <a:solidFill>
                  <a:srgbClr val="CC3300"/>
                </a:solidFill>
                <a:latin typeface="Cambria" pitchFamily="18" charset="0"/>
                <a:ea typeface="標楷體" pitchFamily="65" charset="-120"/>
              </a:rPr>
              <a:t>nodes</a:t>
            </a:r>
            <a:endParaRPr lang="en-US" altLang="zh-TW" b="1" dirty="0">
              <a:solidFill>
                <a:schemeClr val="tx1"/>
              </a:solidFill>
              <a:latin typeface="Cambria" pitchFamily="18" charset="0"/>
              <a:ea typeface="標楷體" pitchFamily="65" charset="-120"/>
            </a:endParaRPr>
          </a:p>
          <a:p>
            <a:pPr algn="l"/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	</a:t>
            </a:r>
            <a:r>
              <a:rPr lang="en-US" altLang="zh-TW" sz="6000" b="1" dirty="0" smtClean="0">
                <a:solidFill>
                  <a:srgbClr val="FF0000"/>
                </a:solidFill>
                <a:latin typeface="Cambria" pitchFamily="18" charset="0"/>
                <a:ea typeface="標楷體" pitchFamily="65" charset="-120"/>
              </a:rPr>
              <a:t>Summary</a:t>
            </a:r>
            <a:r>
              <a:rPr lang="en-US" altLang="zh-TW" sz="6000" b="1" dirty="0">
                <a:solidFill>
                  <a:srgbClr val="FF0000"/>
                </a:solidFill>
                <a:latin typeface="Cambria" pitchFamily="18" charset="0"/>
                <a:ea typeface="標楷體" pitchFamily="65" charset="-120"/>
              </a:rPr>
              <a:t>	</a:t>
            </a:r>
            <a:r>
              <a:rPr lang="en-US" altLang="zh-TW" sz="6000" b="1" dirty="0" smtClean="0">
                <a:solidFill>
                  <a:srgbClr val="FF0000"/>
                </a:solidFill>
                <a:latin typeface="Cambria" pitchFamily="18" charset="0"/>
                <a:ea typeface="標楷體" pitchFamily="65" charset="-120"/>
              </a:rPr>
              <a:t>O(</a:t>
            </a:r>
            <a:r>
              <a:rPr lang="en-US" altLang="zh-TW" sz="6000" b="1" dirty="0" err="1" smtClean="0">
                <a:solidFill>
                  <a:srgbClr val="FF0000"/>
                </a:solidFill>
                <a:latin typeface="Cambria" pitchFamily="18" charset="0"/>
                <a:ea typeface="標楷體" pitchFamily="65" charset="-120"/>
              </a:rPr>
              <a:t>m+n</a:t>
            </a:r>
            <a:r>
              <a:rPr lang="en-US" altLang="zh-TW" sz="6000" b="1" dirty="0" smtClean="0">
                <a:solidFill>
                  <a:srgbClr val="FF0000"/>
                </a:solidFill>
                <a:latin typeface="Cambria" pitchFamily="18" charset="0"/>
                <a:ea typeface="標楷體" pitchFamily="65" charset="-120"/>
              </a:rPr>
              <a:t>) </a:t>
            </a:r>
            <a:endParaRPr lang="en-US" altLang="zh-TW" sz="6000" b="1" dirty="0">
              <a:solidFill>
                <a:srgbClr val="FF0000"/>
              </a:solidFill>
              <a:latin typeface="Cambria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746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B85CC-672F-4557-8536-F6A7DD96E033}" type="slidenum">
              <a:rPr lang="en-US" altLang="zh-TW"/>
              <a:pPr/>
              <a:t>41</a:t>
            </a:fld>
            <a:endParaRPr lang="en-US" altLang="zh-TW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title"/>
          </p:nvPr>
        </p:nvSpPr>
        <p:spPr>
          <a:xfrm>
            <a:off x="539552" y="442888"/>
            <a:ext cx="8420100" cy="1143000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ctr" defTabSz="762000"/>
            <a:r>
              <a:rPr lang="en-US" altLang="zh-TW" dirty="0">
                <a:solidFill>
                  <a:schemeClr val="tx1"/>
                </a:solidFill>
              </a:rPr>
              <a:t>A Suite for Polynomials</a:t>
            </a:r>
            <a:endParaRPr lang="en-US" altLang="zh-TW" dirty="0"/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1065213" y="1979613"/>
            <a:ext cx="8078787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l" defTabSz="762000">
              <a:lnSpc>
                <a:spcPct val="90000"/>
              </a:lnSpc>
            </a:pPr>
            <a:r>
              <a:rPr lang="en-US" altLang="zh-TW" b="1" dirty="0" err="1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poly_pointer</a:t>
            </a:r>
            <a:r>
              <a:rPr lang="en-US" altLang="zh-TW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 a, b, d, e;</a:t>
            </a:r>
          </a:p>
          <a:p>
            <a:pPr algn="l" defTabSz="762000">
              <a:lnSpc>
                <a:spcPct val="90000"/>
              </a:lnSpc>
            </a:pPr>
            <a:r>
              <a:rPr lang="en-US" altLang="zh-TW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...</a:t>
            </a:r>
          </a:p>
          <a:p>
            <a:pPr algn="l" defTabSz="762000">
              <a:lnSpc>
                <a:spcPct val="90000"/>
              </a:lnSpc>
            </a:pPr>
            <a:r>
              <a:rPr lang="en-US" altLang="zh-TW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a = </a:t>
            </a:r>
            <a:r>
              <a:rPr lang="en-US" altLang="zh-TW" b="1" dirty="0" err="1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read_poly</a:t>
            </a:r>
            <a:r>
              <a:rPr lang="en-US" altLang="zh-TW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();</a:t>
            </a:r>
          </a:p>
          <a:p>
            <a:pPr algn="l" defTabSz="762000">
              <a:lnSpc>
                <a:spcPct val="90000"/>
              </a:lnSpc>
            </a:pPr>
            <a:r>
              <a:rPr lang="en-US" altLang="zh-TW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b = </a:t>
            </a:r>
            <a:r>
              <a:rPr lang="en-US" altLang="zh-TW" b="1" dirty="0" err="1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read_poly</a:t>
            </a:r>
            <a:r>
              <a:rPr lang="en-US" altLang="zh-TW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();</a:t>
            </a:r>
          </a:p>
          <a:p>
            <a:pPr algn="l" defTabSz="762000">
              <a:lnSpc>
                <a:spcPct val="90000"/>
              </a:lnSpc>
            </a:pPr>
            <a:r>
              <a:rPr lang="en-US" altLang="zh-TW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d = </a:t>
            </a:r>
            <a:r>
              <a:rPr lang="en-US" altLang="zh-TW" b="1" dirty="0" err="1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read_poly</a:t>
            </a:r>
            <a:r>
              <a:rPr lang="en-US" altLang="zh-TW" b="1" dirty="0" smtClean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();</a:t>
            </a:r>
          </a:p>
          <a:p>
            <a:pPr algn="l" defTabSz="762000">
              <a:lnSpc>
                <a:spcPct val="90000"/>
              </a:lnSpc>
            </a:pPr>
            <a:endParaRPr lang="en-US" altLang="zh-TW" b="1" dirty="0">
              <a:solidFill>
                <a:schemeClr val="tx1"/>
              </a:solidFill>
              <a:latin typeface="Courier New" pitchFamily="49" charset="0"/>
              <a:ea typeface="標楷體" pitchFamily="65" charset="-120"/>
            </a:endParaRPr>
          </a:p>
          <a:p>
            <a:pPr algn="l" defTabSz="762000">
              <a:lnSpc>
                <a:spcPct val="90000"/>
              </a:lnSpc>
            </a:pPr>
            <a:r>
              <a:rPr lang="en-US" altLang="zh-TW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temp = </a:t>
            </a:r>
            <a:r>
              <a:rPr lang="en-US" altLang="zh-TW" b="1" dirty="0" err="1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pmult</a:t>
            </a:r>
            <a:r>
              <a:rPr lang="en-US" altLang="zh-TW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(a, b);</a:t>
            </a:r>
          </a:p>
          <a:p>
            <a:pPr algn="l" defTabSz="762000">
              <a:lnSpc>
                <a:spcPct val="90000"/>
              </a:lnSpc>
            </a:pPr>
            <a:r>
              <a:rPr lang="en-US" altLang="zh-TW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e = </a:t>
            </a:r>
            <a:r>
              <a:rPr lang="en-US" altLang="zh-TW" b="1" dirty="0" err="1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padd</a:t>
            </a:r>
            <a:r>
              <a:rPr lang="en-US" altLang="zh-TW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(</a:t>
            </a:r>
            <a:r>
              <a:rPr lang="en-US" altLang="zh-TW" b="1" u="sng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temp</a:t>
            </a:r>
            <a:r>
              <a:rPr lang="en-US" altLang="zh-TW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, d);</a:t>
            </a:r>
          </a:p>
          <a:p>
            <a:pPr algn="l" defTabSz="762000">
              <a:lnSpc>
                <a:spcPct val="90000"/>
              </a:lnSpc>
            </a:pPr>
            <a:r>
              <a:rPr lang="en-US" altLang="zh-TW" b="1" dirty="0" err="1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print_poly</a:t>
            </a:r>
            <a:r>
              <a:rPr lang="en-US" altLang="zh-TW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(e);</a:t>
            </a:r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5868144" y="2136774"/>
            <a:ext cx="2901950" cy="232743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lIns="92075" tIns="46038" rIns="92075" bIns="46038">
            <a:spAutoFit/>
          </a:bodyPr>
          <a:lstStyle/>
          <a:p>
            <a:pPr algn="l" defTabSz="762000">
              <a:lnSpc>
                <a:spcPct val="80000"/>
              </a:lnSpc>
              <a:spcBef>
                <a:spcPct val="50000"/>
              </a:spcBef>
            </a:pPr>
            <a:r>
              <a:rPr lang="en-US" altLang="zh-TW" b="1" dirty="0" err="1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read_poly</a:t>
            </a:r>
            <a:r>
              <a:rPr lang="en-US" altLang="zh-TW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()</a:t>
            </a:r>
          </a:p>
          <a:p>
            <a:pPr algn="l" defTabSz="762000">
              <a:lnSpc>
                <a:spcPct val="80000"/>
              </a:lnSpc>
              <a:spcBef>
                <a:spcPct val="50000"/>
              </a:spcBef>
            </a:pPr>
            <a:r>
              <a:rPr lang="en-US" altLang="zh-TW" b="1" dirty="0" err="1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print_poly</a:t>
            </a:r>
            <a:r>
              <a:rPr lang="en-US" altLang="zh-TW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()</a:t>
            </a:r>
          </a:p>
          <a:p>
            <a:pPr algn="l" defTabSz="762000">
              <a:lnSpc>
                <a:spcPct val="80000"/>
              </a:lnSpc>
              <a:spcBef>
                <a:spcPct val="50000"/>
              </a:spcBef>
            </a:pPr>
            <a:r>
              <a:rPr lang="en-US" altLang="zh-TW" b="1" dirty="0" err="1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padd</a:t>
            </a:r>
            <a:r>
              <a:rPr lang="en-US" altLang="zh-TW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()</a:t>
            </a:r>
          </a:p>
          <a:p>
            <a:pPr algn="l" defTabSz="762000">
              <a:lnSpc>
                <a:spcPct val="80000"/>
              </a:lnSpc>
              <a:spcBef>
                <a:spcPct val="50000"/>
              </a:spcBef>
            </a:pPr>
            <a:r>
              <a:rPr lang="en-US" altLang="zh-TW" b="1" dirty="0" err="1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psub</a:t>
            </a:r>
            <a:r>
              <a:rPr lang="en-US" altLang="zh-TW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()</a:t>
            </a:r>
          </a:p>
          <a:p>
            <a:pPr algn="l" defTabSz="762000">
              <a:lnSpc>
                <a:spcPct val="80000"/>
              </a:lnSpc>
              <a:spcBef>
                <a:spcPct val="50000"/>
              </a:spcBef>
            </a:pPr>
            <a:r>
              <a:rPr lang="en-US" altLang="zh-TW" b="1" dirty="0" err="1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pmult</a:t>
            </a:r>
            <a:r>
              <a:rPr lang="en-US" altLang="zh-TW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()</a:t>
            </a:r>
          </a:p>
        </p:txBody>
      </p:sp>
      <p:sp>
        <p:nvSpPr>
          <p:cNvPr id="66566" name="AutoShape 6"/>
          <p:cNvSpPr>
            <a:spLocks noChangeArrowheads="1"/>
          </p:cNvSpPr>
          <p:nvPr/>
        </p:nvSpPr>
        <p:spPr bwMode="auto">
          <a:xfrm rot="5400000">
            <a:off x="5614862" y="3394249"/>
            <a:ext cx="1546225" cy="4496048"/>
          </a:xfrm>
          <a:prstGeom prst="wedgeRoundRectCallout">
            <a:avLst>
              <a:gd name="adj1" fmla="val -61383"/>
              <a:gd name="adj2" fmla="val 61902"/>
              <a:gd name="adj3" fmla="val 16667"/>
            </a:avLst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rot="10800000" vert="eaVert" wrap="none" lIns="92075" tIns="46038" rIns="92075" bIns="46038" anchor="ctr"/>
          <a:lstStyle/>
          <a:p>
            <a:pPr algn="l" defTabSz="762000"/>
            <a:r>
              <a:rPr lang="en-US" altLang="zh-TW" sz="2000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temp is used to hold a partial result.</a:t>
            </a:r>
          </a:p>
          <a:p>
            <a:pPr algn="l" defTabSz="762000"/>
            <a:r>
              <a:rPr lang="en-US" altLang="zh-TW" sz="2000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By returning the nodes of temp, we </a:t>
            </a:r>
          </a:p>
          <a:p>
            <a:pPr algn="l" defTabSz="762000"/>
            <a:r>
              <a:rPr lang="en-US" altLang="zh-TW" sz="2000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may use it to hold other polynomials</a:t>
            </a:r>
          </a:p>
        </p:txBody>
      </p:sp>
      <p:sp>
        <p:nvSpPr>
          <p:cNvPr id="66567" name="Text Box 7"/>
          <p:cNvSpPr txBox="1">
            <a:spLocks noChangeArrowheads="1"/>
          </p:cNvSpPr>
          <p:nvPr/>
        </p:nvSpPr>
        <p:spPr bwMode="auto">
          <a:xfrm>
            <a:off x="1090613" y="1347142"/>
            <a:ext cx="3437159" cy="46166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l"/>
            <a:r>
              <a:rPr lang="en-US" altLang="zh-TW" b="1" dirty="0">
                <a:latin typeface="Cambria" pitchFamily="18" charset="0"/>
                <a:ea typeface="標楷體" pitchFamily="65" charset="-120"/>
              </a:rPr>
              <a:t>e(x) = a(x) * b(x) + d(x)</a:t>
            </a:r>
          </a:p>
        </p:txBody>
      </p:sp>
    </p:spTree>
    <p:extLst>
      <p:ext uri="{BB962C8B-B14F-4D97-AF65-F5344CB8AC3E}">
        <p14:creationId xmlns:p14="http://schemas.microsoft.com/office/powerpoint/2010/main" val="50264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0" y="4077072"/>
            <a:ext cx="9144000" cy="278092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6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ADCA-B805-4FEB-A414-10C36068D54D}" type="slidenum">
              <a:rPr lang="en-US" altLang="zh-TW"/>
              <a:pPr/>
              <a:t>42</a:t>
            </a:fld>
            <a:endParaRPr lang="en-US" altLang="zh-TW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title"/>
          </p:nvPr>
        </p:nvSpPr>
        <p:spPr>
          <a:xfrm>
            <a:off x="503238" y="609600"/>
            <a:ext cx="8420100" cy="1143000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ctr" defTabSz="762000"/>
            <a:r>
              <a:rPr lang="en-US" altLang="zh-TW" dirty="0">
                <a:solidFill>
                  <a:schemeClr val="tx1"/>
                </a:solidFill>
              </a:rPr>
              <a:t>Erase Polynomials</a:t>
            </a:r>
            <a:endParaRPr lang="en-US" altLang="zh-TW" dirty="0"/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0" y="1484784"/>
            <a:ext cx="9144000" cy="259228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lIns="92075" tIns="46038" rIns="92075" bIns="46038"/>
          <a:lstStyle/>
          <a:p>
            <a:pPr algn="l" defTabSz="762000">
              <a:lnSpc>
                <a:spcPct val="70000"/>
              </a:lnSpc>
            </a:pPr>
            <a:r>
              <a:rPr lang="en-US" altLang="zh-TW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void </a:t>
            </a:r>
            <a:r>
              <a:rPr lang="en-US" altLang="zh-TW" b="1" dirty="0" err="1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earse</a:t>
            </a:r>
            <a:r>
              <a:rPr lang="en-US" altLang="zh-TW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(</a:t>
            </a:r>
            <a:r>
              <a:rPr lang="en-US" altLang="zh-TW" b="1" dirty="0" err="1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poly_pointer</a:t>
            </a:r>
            <a:r>
              <a:rPr lang="en-US" altLang="zh-TW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 </a:t>
            </a:r>
            <a:r>
              <a:rPr lang="en-US" altLang="zh-TW" b="1" dirty="0" err="1" smtClean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ptr</a:t>
            </a:r>
            <a:r>
              <a:rPr lang="en-US" altLang="zh-TW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)</a:t>
            </a:r>
          </a:p>
          <a:p>
            <a:pPr algn="l" defTabSz="762000">
              <a:lnSpc>
                <a:spcPct val="70000"/>
              </a:lnSpc>
            </a:pPr>
            <a:r>
              <a:rPr lang="en-US" altLang="zh-TW" b="1" dirty="0" smtClean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{</a:t>
            </a:r>
            <a:endParaRPr lang="en-US" altLang="zh-TW" b="1" dirty="0">
              <a:solidFill>
                <a:schemeClr val="tx1"/>
              </a:solidFill>
              <a:latin typeface="Courier New" pitchFamily="49" charset="0"/>
              <a:ea typeface="標楷體" pitchFamily="65" charset="-120"/>
            </a:endParaRPr>
          </a:p>
          <a:p>
            <a:pPr algn="l" defTabSz="762000">
              <a:lnSpc>
                <a:spcPct val="70000"/>
              </a:lnSpc>
            </a:pPr>
            <a:r>
              <a:rPr lang="en-US" altLang="zh-TW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    </a:t>
            </a:r>
            <a:r>
              <a:rPr lang="en-US" altLang="zh-TW" b="1" dirty="0" err="1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poly_pointer</a:t>
            </a:r>
            <a:r>
              <a:rPr lang="en-US" altLang="zh-TW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 temp;</a:t>
            </a:r>
          </a:p>
          <a:p>
            <a:pPr algn="l" defTabSz="762000">
              <a:lnSpc>
                <a:spcPct val="70000"/>
              </a:lnSpc>
            </a:pPr>
            <a:endParaRPr lang="en-US" altLang="zh-TW" b="1" dirty="0">
              <a:solidFill>
                <a:schemeClr val="tx1"/>
              </a:solidFill>
              <a:latin typeface="Courier New" pitchFamily="49" charset="0"/>
              <a:ea typeface="標楷體" pitchFamily="65" charset="-120"/>
            </a:endParaRPr>
          </a:p>
          <a:p>
            <a:pPr algn="l" defTabSz="762000">
              <a:lnSpc>
                <a:spcPct val="70000"/>
              </a:lnSpc>
            </a:pPr>
            <a:r>
              <a:rPr lang="en-US" altLang="zh-TW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    while </a:t>
            </a:r>
            <a:r>
              <a:rPr lang="en-US" altLang="zh-TW" b="1" dirty="0" smtClean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(</a:t>
            </a:r>
            <a:r>
              <a:rPr lang="en-US" altLang="zh-TW" b="1" dirty="0" err="1" smtClean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ptr</a:t>
            </a:r>
            <a:r>
              <a:rPr lang="en-US" altLang="zh-TW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) </a:t>
            </a:r>
            <a:endParaRPr lang="en-US" altLang="zh-TW" b="1" dirty="0" smtClean="0">
              <a:solidFill>
                <a:schemeClr val="tx1"/>
              </a:solidFill>
              <a:latin typeface="Courier New" pitchFamily="49" charset="0"/>
              <a:ea typeface="標楷體" pitchFamily="65" charset="-120"/>
            </a:endParaRPr>
          </a:p>
          <a:p>
            <a:pPr algn="l" defTabSz="762000">
              <a:lnSpc>
                <a:spcPct val="70000"/>
              </a:lnSpc>
            </a:pPr>
            <a:r>
              <a:rPr lang="en-US" altLang="zh-TW" b="1" dirty="0">
                <a:latin typeface="Courier New" pitchFamily="49" charset="0"/>
                <a:ea typeface="標楷體" pitchFamily="65" charset="-120"/>
              </a:rPr>
              <a:t> </a:t>
            </a:r>
            <a:r>
              <a:rPr lang="en-US" altLang="zh-TW" b="1" dirty="0" smtClean="0">
                <a:latin typeface="Courier New" pitchFamily="49" charset="0"/>
                <a:ea typeface="標楷體" pitchFamily="65" charset="-120"/>
              </a:rPr>
              <a:t>   </a:t>
            </a:r>
            <a:r>
              <a:rPr lang="en-US" altLang="zh-TW" b="1" dirty="0" smtClean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{   </a:t>
            </a:r>
            <a:r>
              <a:rPr lang="en-US" altLang="zh-TW" b="1" dirty="0">
                <a:solidFill>
                  <a:srgbClr val="FF0000"/>
                </a:solidFill>
                <a:latin typeface="Courier New" pitchFamily="49" charset="0"/>
                <a:ea typeface="標楷體" pitchFamily="65" charset="-120"/>
              </a:rPr>
              <a:t>temp = </a:t>
            </a:r>
            <a:r>
              <a:rPr lang="en-US" altLang="zh-TW" b="1" dirty="0" err="1" smtClean="0">
                <a:solidFill>
                  <a:srgbClr val="FF0000"/>
                </a:solidFill>
                <a:latin typeface="Courier New" pitchFamily="49" charset="0"/>
                <a:ea typeface="標楷體" pitchFamily="65" charset="-120"/>
              </a:rPr>
              <a:t>ptr</a:t>
            </a:r>
            <a:r>
              <a:rPr lang="en-US" altLang="zh-TW" b="1" dirty="0">
                <a:solidFill>
                  <a:srgbClr val="FF0000"/>
                </a:solidFill>
                <a:latin typeface="Courier New" pitchFamily="49" charset="0"/>
                <a:ea typeface="標楷體" pitchFamily="65" charset="-120"/>
              </a:rPr>
              <a:t>;</a:t>
            </a:r>
          </a:p>
          <a:p>
            <a:pPr algn="l" defTabSz="762000">
              <a:lnSpc>
                <a:spcPct val="70000"/>
              </a:lnSpc>
            </a:pPr>
            <a:r>
              <a:rPr lang="en-US" altLang="zh-TW" b="1" dirty="0">
                <a:solidFill>
                  <a:srgbClr val="FF0000"/>
                </a:solidFill>
                <a:latin typeface="Courier New" pitchFamily="49" charset="0"/>
                <a:ea typeface="標楷體" pitchFamily="65" charset="-120"/>
              </a:rPr>
              <a:t>        </a:t>
            </a:r>
            <a:r>
              <a:rPr lang="en-US" altLang="zh-TW" b="1" dirty="0" err="1" smtClean="0">
                <a:solidFill>
                  <a:srgbClr val="FF0000"/>
                </a:solidFill>
                <a:latin typeface="Courier New" pitchFamily="49" charset="0"/>
                <a:ea typeface="標楷體" pitchFamily="65" charset="-120"/>
              </a:rPr>
              <a:t>ptr</a:t>
            </a:r>
            <a:r>
              <a:rPr lang="en-US" altLang="zh-TW" b="1" dirty="0" smtClean="0">
                <a:solidFill>
                  <a:srgbClr val="FF0000"/>
                </a:solidFill>
                <a:latin typeface="Courier New" pitchFamily="49" charset="0"/>
                <a:ea typeface="標楷體" pitchFamily="65" charset="-120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latin typeface="Courier New" pitchFamily="49" charset="0"/>
                <a:ea typeface="標楷體" pitchFamily="65" charset="-120"/>
              </a:rPr>
              <a:t>= </a:t>
            </a:r>
            <a:r>
              <a:rPr lang="en-US" altLang="zh-TW" b="1" dirty="0" err="1" smtClean="0">
                <a:solidFill>
                  <a:srgbClr val="FF0000"/>
                </a:solidFill>
                <a:latin typeface="Courier New" pitchFamily="49" charset="0"/>
                <a:ea typeface="標楷體" pitchFamily="65" charset="-120"/>
              </a:rPr>
              <a:t>ptr</a:t>
            </a:r>
            <a:r>
              <a:rPr lang="en-US" altLang="zh-TW" b="1" dirty="0" smtClean="0">
                <a:solidFill>
                  <a:srgbClr val="FF0000"/>
                </a:solidFill>
                <a:latin typeface="Courier New" pitchFamily="49" charset="0"/>
                <a:ea typeface="標楷體" pitchFamily="65" charset="-120"/>
              </a:rPr>
              <a:t>-</a:t>
            </a:r>
            <a:r>
              <a:rPr lang="en-US" altLang="zh-TW" b="1" dirty="0">
                <a:solidFill>
                  <a:srgbClr val="FF0000"/>
                </a:solidFill>
                <a:latin typeface="Courier New" pitchFamily="49" charset="0"/>
                <a:ea typeface="標楷體" pitchFamily="65" charset="-120"/>
              </a:rPr>
              <a:t>&gt;link;</a:t>
            </a:r>
          </a:p>
          <a:p>
            <a:pPr algn="l" defTabSz="762000">
              <a:lnSpc>
                <a:spcPct val="70000"/>
              </a:lnSpc>
            </a:pPr>
            <a:r>
              <a:rPr lang="en-US" altLang="zh-TW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        free(temp);</a:t>
            </a:r>
          </a:p>
          <a:p>
            <a:pPr algn="l" defTabSz="762000">
              <a:lnSpc>
                <a:spcPct val="70000"/>
              </a:lnSpc>
            </a:pPr>
            <a:r>
              <a:rPr lang="en-US" altLang="zh-TW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    }</a:t>
            </a:r>
          </a:p>
          <a:p>
            <a:pPr algn="l" defTabSz="762000">
              <a:lnSpc>
                <a:spcPct val="70000"/>
              </a:lnSpc>
            </a:pPr>
            <a:r>
              <a:rPr lang="en-US" altLang="zh-TW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}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745952" y="4786039"/>
            <a:ext cx="143668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defTabSz="762000"/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3    14</a:t>
            </a:r>
          </a:p>
        </p:txBody>
      </p:sp>
      <p:grpSp>
        <p:nvGrpSpPr>
          <p:cNvPr id="8" name="Group 5"/>
          <p:cNvGrpSpPr>
            <a:grpSpLocks/>
          </p:cNvGrpSpPr>
          <p:nvPr/>
        </p:nvGrpSpPr>
        <p:grpSpPr bwMode="auto">
          <a:xfrm>
            <a:off x="1704677" y="4797152"/>
            <a:ext cx="6035675" cy="346075"/>
            <a:chOff x="996" y="1261"/>
            <a:chExt cx="3802" cy="218"/>
          </a:xfrm>
        </p:grpSpPr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996" y="1268"/>
              <a:ext cx="1036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1323" y="1264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1683" y="1263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2391" y="1266"/>
              <a:ext cx="1035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2717" y="1262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3078" y="1261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3763" y="1266"/>
              <a:ext cx="1035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4090" y="1262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450" y="1262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</p:grp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3195339" y="4981302"/>
            <a:ext cx="7604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5347989" y="4990827"/>
            <a:ext cx="7604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4000202" y="4771752"/>
            <a:ext cx="1387475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defTabSz="762000"/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2    8</a:t>
            </a: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6219527" y="4784452"/>
            <a:ext cx="120808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defTabSz="762000"/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1    0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1109642" y="4119463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>
                <a:solidFill>
                  <a:srgbClr val="FF0000"/>
                </a:solidFill>
                <a:ea typeface="標楷體" pitchFamily="65" charset="-120"/>
              </a:rPr>
              <a:t>ptr</a:t>
            </a:r>
            <a:endParaRPr lang="zh-TW" altLang="en-US" b="1" dirty="0">
              <a:solidFill>
                <a:srgbClr val="FF0000"/>
              </a:solidFill>
              <a:ea typeface="標楷體" pitchFamily="65" charset="-12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168653" y="5415607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ea typeface="標楷體" pitchFamily="65" charset="-120"/>
              </a:rPr>
              <a:t>temp</a:t>
            </a:r>
            <a:endParaRPr lang="zh-TW" altLang="en-US" b="1" dirty="0">
              <a:solidFill>
                <a:srgbClr val="FF0000"/>
              </a:solidFill>
              <a:ea typeface="標楷體" pitchFamily="65" charset="-120"/>
            </a:endParaRPr>
          </a:p>
        </p:txBody>
      </p:sp>
      <p:cxnSp>
        <p:nvCxnSpPr>
          <p:cNvPr id="5" name="直線單箭頭接點 4"/>
          <p:cNvCxnSpPr>
            <a:stCxn id="29" idx="3"/>
          </p:cNvCxnSpPr>
          <p:nvPr/>
        </p:nvCxnSpPr>
        <p:spPr bwMode="auto">
          <a:xfrm flipV="1">
            <a:off x="2020168" y="5234059"/>
            <a:ext cx="203622" cy="41238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線單箭頭接點 32"/>
          <p:cNvCxnSpPr/>
          <p:nvPr/>
        </p:nvCxnSpPr>
        <p:spPr bwMode="auto">
          <a:xfrm>
            <a:off x="1704677" y="4451920"/>
            <a:ext cx="417302" cy="3198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手繪多邊形 33"/>
          <p:cNvSpPr/>
          <p:nvPr/>
        </p:nvSpPr>
        <p:spPr>
          <a:xfrm>
            <a:off x="1733550" y="4295021"/>
            <a:ext cx="2971800" cy="419854"/>
          </a:xfrm>
          <a:custGeom>
            <a:avLst/>
            <a:gdLst>
              <a:gd name="connsiteX0" fmla="*/ 0 w 2971800"/>
              <a:gd name="connsiteY0" fmla="*/ 57904 h 419854"/>
              <a:gd name="connsiteX1" fmla="*/ 1819275 w 2971800"/>
              <a:gd name="connsiteY1" fmla="*/ 29329 h 419854"/>
              <a:gd name="connsiteX2" fmla="*/ 2971800 w 2971800"/>
              <a:gd name="connsiteY2" fmla="*/ 419854 h 419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71800" h="419854">
                <a:moveTo>
                  <a:pt x="0" y="57904"/>
                </a:moveTo>
                <a:cubicBezTo>
                  <a:pt x="661987" y="13454"/>
                  <a:pt x="1323975" y="-30996"/>
                  <a:pt x="1819275" y="29329"/>
                </a:cubicBezTo>
                <a:cubicBezTo>
                  <a:pt x="2314575" y="89654"/>
                  <a:pt x="2643187" y="254754"/>
                  <a:pt x="2971800" y="419854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35" name="乘號 34"/>
          <p:cNvSpPr/>
          <p:nvPr/>
        </p:nvSpPr>
        <p:spPr bwMode="auto">
          <a:xfrm>
            <a:off x="1619672" y="4432940"/>
            <a:ext cx="417302" cy="364212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40" name="乘號 39"/>
          <p:cNvSpPr/>
          <p:nvPr/>
        </p:nvSpPr>
        <p:spPr bwMode="auto">
          <a:xfrm>
            <a:off x="2258651" y="4513651"/>
            <a:ext cx="1027585" cy="935301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1928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Uva</a:t>
            </a:r>
            <a:r>
              <a:rPr lang="en-US" altLang="zh-TW" dirty="0" smtClean="0"/>
              <a:t> Practices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Uva</a:t>
            </a:r>
            <a:r>
              <a:rPr lang="en-US" altLang="zh-TW" dirty="0" smtClean="0"/>
              <a:t> 11988 </a:t>
            </a:r>
            <a:r>
              <a:rPr lang="en-US" altLang="zh-TW" dirty="0"/>
              <a:t>- Broken </a:t>
            </a:r>
            <a:r>
              <a:rPr lang="en-US" altLang="zh-TW" dirty="0" smtClean="0"/>
              <a:t>Keyboard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E08E7-7627-4C97-BB7F-D9D46D096B4F}" type="slidenum">
              <a:rPr lang="en-US" altLang="zh-TW" smtClean="0"/>
              <a:pPr/>
              <a:t>43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3475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8508"/>
            <a:ext cx="6086475" cy="3657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172400" y="6309320"/>
            <a:ext cx="803399" cy="488950"/>
          </a:xfrm>
        </p:spPr>
        <p:txBody>
          <a:bodyPr/>
          <a:lstStyle/>
          <a:p>
            <a:fld id="{770A423B-9BB0-481C-9AD0-55A9A6B96214}" type="slidenum">
              <a:rPr lang="en-US" altLang="zh-TW"/>
              <a:pPr/>
              <a:t>44</a:t>
            </a:fld>
            <a:endParaRPr lang="en-US" altLang="zh-TW" dirty="0"/>
          </a:p>
        </p:txBody>
      </p:sp>
      <p:sp>
        <p:nvSpPr>
          <p:cNvPr id="2" name="矩形 1"/>
          <p:cNvSpPr/>
          <p:nvPr/>
        </p:nvSpPr>
        <p:spPr bwMode="auto">
          <a:xfrm>
            <a:off x="0" y="4266108"/>
            <a:ext cx="9144000" cy="259189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204892" y="-387424"/>
            <a:ext cx="890361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defTabSz="762000"/>
            <a:r>
              <a:rPr lang="en-US" altLang="zh-TW" sz="5400" b="1" dirty="0">
                <a:solidFill>
                  <a:srgbClr val="FF0000"/>
                </a:solidFill>
                <a:latin typeface="Cambria" pitchFamily="18" charset="0"/>
                <a:ea typeface="標楷體" pitchFamily="65" charset="-120"/>
              </a:rPr>
              <a:t>Invert</a:t>
            </a:r>
            <a:r>
              <a:rPr lang="en-US" altLang="zh-TW" sz="4400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 </a:t>
            </a:r>
            <a:r>
              <a:rPr lang="en-US" altLang="zh-TW" sz="4400" b="1" dirty="0" smtClean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Singly </a:t>
            </a:r>
            <a:r>
              <a:rPr lang="en-US" altLang="zh-TW" sz="4400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Linked </a:t>
            </a:r>
            <a:r>
              <a:rPr lang="en-US" altLang="zh-TW" sz="4400" b="1" dirty="0" smtClean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List</a:t>
            </a:r>
            <a:endParaRPr lang="en-US" altLang="zh-TW" sz="4400" dirty="0">
              <a:solidFill>
                <a:schemeClr val="tx1"/>
              </a:solidFill>
              <a:latin typeface="Cambria" pitchFamily="18" charset="0"/>
              <a:ea typeface="標楷體" pitchFamily="65" charset="-120"/>
            </a:endParaRPr>
          </a:p>
        </p:txBody>
      </p:sp>
      <p:grpSp>
        <p:nvGrpSpPr>
          <p:cNvPr id="22" name="Group 27"/>
          <p:cNvGrpSpPr>
            <a:grpSpLocks/>
          </p:cNvGrpSpPr>
          <p:nvPr/>
        </p:nvGrpSpPr>
        <p:grpSpPr bwMode="auto">
          <a:xfrm>
            <a:off x="827584" y="5497090"/>
            <a:ext cx="7402513" cy="884238"/>
            <a:chOff x="816" y="1728"/>
            <a:chExt cx="4663" cy="557"/>
          </a:xfrm>
        </p:grpSpPr>
        <p:grpSp>
          <p:nvGrpSpPr>
            <p:cNvPr id="23" name="Group 10"/>
            <p:cNvGrpSpPr>
              <a:grpSpLocks/>
            </p:cNvGrpSpPr>
            <p:nvPr/>
          </p:nvGrpSpPr>
          <p:grpSpPr bwMode="auto">
            <a:xfrm>
              <a:off x="3408" y="2016"/>
              <a:ext cx="672" cy="240"/>
              <a:chOff x="1104" y="2016"/>
              <a:chExt cx="672" cy="240"/>
            </a:xfrm>
          </p:grpSpPr>
          <p:sp>
            <p:nvSpPr>
              <p:cNvPr id="42" name="Rectangle 11"/>
              <p:cNvSpPr>
                <a:spLocks noChangeArrowheads="1"/>
              </p:cNvSpPr>
              <p:nvPr/>
            </p:nvSpPr>
            <p:spPr bwMode="auto">
              <a:xfrm>
                <a:off x="1104" y="2016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 b="1" dirty="0">
                  <a:latin typeface="Cambria" pitchFamily="18" charset="0"/>
                  <a:ea typeface="標楷體" pitchFamily="65" charset="-120"/>
                </a:endParaRPr>
              </a:p>
            </p:txBody>
          </p:sp>
          <p:sp>
            <p:nvSpPr>
              <p:cNvPr id="43" name="Line 12"/>
              <p:cNvSpPr>
                <a:spLocks noChangeShapeType="1"/>
              </p:cNvSpPr>
              <p:nvPr/>
            </p:nvSpPr>
            <p:spPr bwMode="auto">
              <a:xfrm>
                <a:off x="1536" y="201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 b="1" dirty="0">
                  <a:latin typeface="Cambria" pitchFamily="18" charset="0"/>
                  <a:ea typeface="標楷體" pitchFamily="65" charset="-120"/>
                </a:endParaRPr>
              </a:p>
            </p:txBody>
          </p:sp>
        </p:grpSp>
        <p:sp>
          <p:nvSpPr>
            <p:cNvPr id="24" name="Rectangle 14"/>
            <p:cNvSpPr>
              <a:spLocks noChangeArrowheads="1"/>
            </p:cNvSpPr>
            <p:nvPr/>
          </p:nvSpPr>
          <p:spPr bwMode="auto">
            <a:xfrm>
              <a:off x="4519" y="2016"/>
              <a:ext cx="96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25" name="Line 15"/>
            <p:cNvSpPr>
              <a:spLocks noChangeShapeType="1"/>
            </p:cNvSpPr>
            <p:nvPr/>
          </p:nvSpPr>
          <p:spPr bwMode="auto">
            <a:xfrm>
              <a:off x="4992" y="201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26" name="Line 19"/>
            <p:cNvSpPr>
              <a:spLocks noChangeShapeType="1"/>
            </p:cNvSpPr>
            <p:nvPr/>
          </p:nvSpPr>
          <p:spPr bwMode="auto">
            <a:xfrm>
              <a:off x="2832" y="211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27" name="Line 20"/>
            <p:cNvSpPr>
              <a:spLocks noChangeShapeType="1"/>
            </p:cNvSpPr>
            <p:nvPr/>
          </p:nvSpPr>
          <p:spPr bwMode="auto">
            <a:xfrm>
              <a:off x="4032" y="21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grpSp>
          <p:nvGrpSpPr>
            <p:cNvPr id="28" name="Group 26"/>
            <p:cNvGrpSpPr>
              <a:grpSpLocks/>
            </p:cNvGrpSpPr>
            <p:nvPr/>
          </p:nvGrpSpPr>
          <p:grpSpPr bwMode="auto">
            <a:xfrm>
              <a:off x="816" y="1728"/>
              <a:ext cx="2077" cy="557"/>
              <a:chOff x="816" y="1728"/>
              <a:chExt cx="2077" cy="557"/>
            </a:xfrm>
          </p:grpSpPr>
          <p:grpSp>
            <p:nvGrpSpPr>
              <p:cNvPr id="31" name="Group 6"/>
              <p:cNvGrpSpPr>
                <a:grpSpLocks/>
              </p:cNvGrpSpPr>
              <p:nvPr/>
            </p:nvGrpSpPr>
            <p:grpSpPr bwMode="auto">
              <a:xfrm>
                <a:off x="1056" y="2016"/>
                <a:ext cx="672" cy="240"/>
                <a:chOff x="1104" y="2016"/>
                <a:chExt cx="672" cy="240"/>
              </a:xfrm>
            </p:grpSpPr>
            <p:sp>
              <p:nvSpPr>
                <p:cNvPr id="40" name="Rectangle 4"/>
                <p:cNvSpPr>
                  <a:spLocks noChangeArrowheads="1"/>
                </p:cNvSpPr>
                <p:nvPr/>
              </p:nvSpPr>
              <p:spPr bwMode="auto">
                <a:xfrm>
                  <a:off x="1104" y="2016"/>
                  <a:ext cx="672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 b="1" dirty="0">
                    <a:latin typeface="Cambria" pitchFamily="18" charset="0"/>
                    <a:ea typeface="標楷體" pitchFamily="65" charset="-120"/>
                  </a:endParaRPr>
                </a:p>
              </p:txBody>
            </p:sp>
            <p:sp>
              <p:nvSpPr>
                <p:cNvPr id="41" name="Line 5"/>
                <p:cNvSpPr>
                  <a:spLocks noChangeShapeType="1"/>
                </p:cNvSpPr>
                <p:nvPr/>
              </p:nvSpPr>
              <p:spPr bwMode="auto">
                <a:xfrm>
                  <a:off x="1536" y="2016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 b="1" dirty="0">
                    <a:latin typeface="Cambria" pitchFamily="18" charset="0"/>
                    <a:ea typeface="標楷體" pitchFamily="65" charset="-120"/>
                  </a:endParaRPr>
                </a:p>
              </p:txBody>
            </p:sp>
          </p:grpSp>
          <p:grpSp>
            <p:nvGrpSpPr>
              <p:cNvPr id="32" name="Group 7"/>
              <p:cNvGrpSpPr>
                <a:grpSpLocks/>
              </p:cNvGrpSpPr>
              <p:nvPr/>
            </p:nvGrpSpPr>
            <p:grpSpPr bwMode="auto">
              <a:xfrm>
                <a:off x="2208" y="2016"/>
                <a:ext cx="672" cy="240"/>
                <a:chOff x="1104" y="2016"/>
                <a:chExt cx="672" cy="240"/>
              </a:xfrm>
            </p:grpSpPr>
            <p:sp>
              <p:nvSpPr>
                <p:cNvPr id="38" name="Rectangle 8"/>
                <p:cNvSpPr>
                  <a:spLocks noChangeArrowheads="1"/>
                </p:cNvSpPr>
                <p:nvPr/>
              </p:nvSpPr>
              <p:spPr bwMode="auto">
                <a:xfrm>
                  <a:off x="1104" y="2016"/>
                  <a:ext cx="672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 b="1" dirty="0">
                    <a:latin typeface="Cambria" pitchFamily="18" charset="0"/>
                    <a:ea typeface="標楷體" pitchFamily="65" charset="-120"/>
                  </a:endParaRPr>
                </a:p>
              </p:txBody>
            </p:sp>
            <p:sp>
              <p:nvSpPr>
                <p:cNvPr id="39" name="Line 9"/>
                <p:cNvSpPr>
                  <a:spLocks noChangeShapeType="1"/>
                </p:cNvSpPr>
                <p:nvPr/>
              </p:nvSpPr>
              <p:spPr bwMode="auto">
                <a:xfrm>
                  <a:off x="1536" y="2016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 b="1" dirty="0">
                    <a:latin typeface="Cambria" pitchFamily="18" charset="0"/>
                    <a:ea typeface="標楷體" pitchFamily="65" charset="-120"/>
                  </a:endParaRPr>
                </a:p>
              </p:txBody>
            </p:sp>
          </p:grpSp>
          <p:sp>
            <p:nvSpPr>
              <p:cNvPr id="33" name="Line 16"/>
              <p:cNvSpPr>
                <a:spLocks noChangeShapeType="1"/>
              </p:cNvSpPr>
              <p:nvPr/>
            </p:nvSpPr>
            <p:spPr bwMode="auto">
              <a:xfrm>
                <a:off x="816" y="1728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 b="1" dirty="0">
                  <a:latin typeface="Cambria" pitchFamily="18" charset="0"/>
                  <a:ea typeface="標楷體" pitchFamily="65" charset="-120"/>
                </a:endParaRPr>
              </a:p>
            </p:txBody>
          </p:sp>
          <p:sp>
            <p:nvSpPr>
              <p:cNvPr id="34" name="Line 17"/>
              <p:cNvSpPr>
                <a:spLocks noChangeShapeType="1"/>
              </p:cNvSpPr>
              <p:nvPr/>
            </p:nvSpPr>
            <p:spPr bwMode="auto">
              <a:xfrm>
                <a:off x="816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 b="1" dirty="0">
                  <a:latin typeface="Cambria" pitchFamily="18" charset="0"/>
                  <a:ea typeface="標楷體" pitchFamily="65" charset="-120"/>
                </a:endParaRPr>
              </a:p>
            </p:txBody>
          </p:sp>
          <p:sp>
            <p:nvSpPr>
              <p:cNvPr id="35" name="Line 18"/>
              <p:cNvSpPr>
                <a:spLocks noChangeShapeType="1"/>
              </p:cNvSpPr>
              <p:nvPr/>
            </p:nvSpPr>
            <p:spPr bwMode="auto">
              <a:xfrm>
                <a:off x="1680" y="2112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 b="1" dirty="0">
                  <a:latin typeface="Cambria" pitchFamily="18" charset="0"/>
                  <a:ea typeface="標楷體" pitchFamily="65" charset="-120"/>
                </a:endParaRPr>
              </a:p>
            </p:txBody>
          </p:sp>
          <p:sp>
            <p:nvSpPr>
              <p:cNvPr id="36" name="Text Box 21"/>
              <p:cNvSpPr txBox="1">
                <a:spLocks noChangeArrowheads="1"/>
              </p:cNvSpPr>
              <p:nvPr/>
            </p:nvSpPr>
            <p:spPr bwMode="auto">
              <a:xfrm>
                <a:off x="1046" y="1994"/>
                <a:ext cx="71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b="1" dirty="0">
                    <a:solidFill>
                      <a:schemeClr val="tx1"/>
                    </a:solidFill>
                    <a:latin typeface="Cambria" pitchFamily="18" charset="0"/>
                    <a:ea typeface="標楷體" pitchFamily="65" charset="-120"/>
                  </a:rPr>
                  <a:t> bat    </a:t>
                </a:r>
                <a:r>
                  <a:rPr lang="en-US" altLang="zh-TW" b="1" dirty="0">
                    <a:solidFill>
                      <a:schemeClr val="tx1"/>
                    </a:solidFill>
                    <a:latin typeface="Cambria" pitchFamily="18" charset="0"/>
                    <a:ea typeface="標楷體" pitchFamily="65" charset="-120"/>
                    <a:sym typeface="Wingdings" pitchFamily="2" charset="2"/>
                  </a:rPr>
                  <a:t></a:t>
                </a:r>
                <a:endParaRPr lang="en-US" altLang="zh-TW" b="1" dirty="0">
                  <a:solidFill>
                    <a:schemeClr val="tx1"/>
                  </a:solidFill>
                  <a:latin typeface="Cambria" pitchFamily="18" charset="0"/>
                  <a:ea typeface="標楷體" pitchFamily="65" charset="-120"/>
                </a:endParaRPr>
              </a:p>
            </p:txBody>
          </p:sp>
          <p:sp>
            <p:nvSpPr>
              <p:cNvPr id="37" name="Text Box 22"/>
              <p:cNvSpPr txBox="1">
                <a:spLocks noChangeArrowheads="1"/>
              </p:cNvSpPr>
              <p:nvPr/>
            </p:nvSpPr>
            <p:spPr bwMode="auto">
              <a:xfrm>
                <a:off x="2198" y="1994"/>
                <a:ext cx="695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b="1" dirty="0">
                    <a:solidFill>
                      <a:schemeClr val="tx1"/>
                    </a:solidFill>
                    <a:latin typeface="Cambria" pitchFamily="18" charset="0"/>
                    <a:ea typeface="標楷體" pitchFamily="65" charset="-120"/>
                  </a:rPr>
                  <a:t> cat    </a:t>
                </a:r>
                <a:r>
                  <a:rPr lang="en-US" altLang="zh-TW" b="1" dirty="0">
                    <a:solidFill>
                      <a:schemeClr val="tx1"/>
                    </a:solidFill>
                    <a:latin typeface="Cambria" pitchFamily="18" charset="0"/>
                    <a:ea typeface="標楷體" pitchFamily="65" charset="-120"/>
                    <a:sym typeface="Wingdings" pitchFamily="2" charset="2"/>
                  </a:rPr>
                  <a:t></a:t>
                </a:r>
                <a:endParaRPr lang="en-US" altLang="zh-TW" b="1" dirty="0">
                  <a:solidFill>
                    <a:schemeClr val="tx1"/>
                  </a:solidFill>
                  <a:latin typeface="Cambria" pitchFamily="18" charset="0"/>
                  <a:ea typeface="標楷體" pitchFamily="65" charset="-120"/>
                </a:endParaRPr>
              </a:p>
            </p:txBody>
          </p:sp>
        </p:grpSp>
        <p:sp>
          <p:nvSpPr>
            <p:cNvPr id="29" name="Text Box 23"/>
            <p:cNvSpPr txBox="1">
              <a:spLocks noChangeArrowheads="1"/>
            </p:cNvSpPr>
            <p:nvPr/>
          </p:nvSpPr>
          <p:spPr bwMode="auto">
            <a:xfrm>
              <a:off x="3398" y="1994"/>
              <a:ext cx="68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b="1" dirty="0">
                  <a:solidFill>
                    <a:schemeClr val="tx1"/>
                  </a:solidFill>
                  <a:latin typeface="Cambria" pitchFamily="18" charset="0"/>
                  <a:ea typeface="標楷體" pitchFamily="65" charset="-120"/>
                </a:rPr>
                <a:t> sat    </a:t>
              </a:r>
              <a:r>
                <a:rPr lang="en-US" altLang="zh-TW" b="1" dirty="0">
                  <a:solidFill>
                    <a:schemeClr val="tx1"/>
                  </a:solidFill>
                  <a:latin typeface="Cambria" pitchFamily="18" charset="0"/>
                  <a:ea typeface="標楷體" pitchFamily="65" charset="-120"/>
                  <a:sym typeface="Wingdings" pitchFamily="2" charset="2"/>
                </a:rPr>
                <a:t></a:t>
              </a:r>
              <a:endPara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30" name="Text Box 24"/>
            <p:cNvSpPr txBox="1">
              <a:spLocks noChangeArrowheads="1"/>
            </p:cNvSpPr>
            <p:nvPr/>
          </p:nvSpPr>
          <p:spPr bwMode="auto">
            <a:xfrm>
              <a:off x="4454" y="1994"/>
              <a:ext cx="43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b="1" dirty="0">
                  <a:solidFill>
                    <a:schemeClr val="tx1"/>
                  </a:solidFill>
                  <a:latin typeface="Cambria" pitchFamily="18" charset="0"/>
                  <a:ea typeface="標楷體" pitchFamily="65" charset="-120"/>
                </a:rPr>
                <a:t> </a:t>
              </a:r>
              <a:r>
                <a:rPr lang="en-US" altLang="zh-TW" b="1" dirty="0" smtClean="0">
                  <a:solidFill>
                    <a:schemeClr val="tx1"/>
                  </a:solidFill>
                  <a:latin typeface="Cambria" pitchFamily="18" charset="0"/>
                  <a:ea typeface="標楷體" pitchFamily="65" charset="-120"/>
                </a:rPr>
                <a:t>vat</a:t>
              </a:r>
              <a:endParaRPr lang="en-US" altLang="zh-TW" sz="2000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endParaRPr>
            </a:p>
          </p:txBody>
        </p:sp>
      </p:grpSp>
      <p:sp>
        <p:nvSpPr>
          <p:cNvPr id="3" name="文字方塊 2"/>
          <p:cNvSpPr txBox="1"/>
          <p:nvPr/>
        </p:nvSpPr>
        <p:spPr>
          <a:xfrm>
            <a:off x="467427" y="5157192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Cambria" pitchFamily="18" charset="0"/>
                <a:ea typeface="標楷體" pitchFamily="65" charset="-120"/>
              </a:rPr>
              <a:t>lead</a:t>
            </a:r>
            <a:endParaRPr lang="zh-TW" altLang="en-US" b="1" dirty="0">
              <a:solidFill>
                <a:srgbClr val="FF0000"/>
              </a:solidFill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152158" y="4266108"/>
            <a:ext cx="1181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Cambria" pitchFamily="18" charset="0"/>
                <a:ea typeface="標楷體" pitchFamily="65" charset="-120"/>
              </a:rPr>
              <a:t>middle</a:t>
            </a:r>
            <a:endParaRPr lang="zh-TW" altLang="en-US" b="1" dirty="0">
              <a:solidFill>
                <a:srgbClr val="FF0000"/>
              </a:solidFill>
              <a:latin typeface="Cambria" pitchFamily="18" charset="0"/>
              <a:ea typeface="標楷體" pitchFamily="65" charset="-120"/>
            </a:endParaRPr>
          </a:p>
        </p:txBody>
      </p:sp>
      <p:cxnSp>
        <p:nvCxnSpPr>
          <p:cNvPr id="5" name="直線單箭頭接點 4"/>
          <p:cNvCxnSpPr/>
          <p:nvPr/>
        </p:nvCxnSpPr>
        <p:spPr bwMode="auto">
          <a:xfrm flipH="1">
            <a:off x="467427" y="4695527"/>
            <a:ext cx="11132" cy="123976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文字方塊 48"/>
          <p:cNvSpPr txBox="1"/>
          <p:nvPr/>
        </p:nvSpPr>
        <p:spPr>
          <a:xfrm>
            <a:off x="-250601" y="4695527"/>
            <a:ext cx="790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Cambria" pitchFamily="18" charset="0"/>
                <a:ea typeface="標楷體" pitchFamily="65" charset="-120"/>
              </a:rPr>
              <a:t>trail</a:t>
            </a:r>
            <a:endParaRPr lang="zh-TW" altLang="en-US" b="1" dirty="0">
              <a:solidFill>
                <a:srgbClr val="FF0000"/>
              </a:solidFill>
              <a:latin typeface="Cambria" pitchFamily="18" charset="0"/>
              <a:ea typeface="標楷體" pitchFamily="65" charset="-120"/>
            </a:endParaRPr>
          </a:p>
        </p:txBody>
      </p:sp>
      <p:cxnSp>
        <p:nvCxnSpPr>
          <p:cNvPr id="50" name="直線單箭頭接點 49"/>
          <p:cNvCxnSpPr/>
          <p:nvPr/>
        </p:nvCxnSpPr>
        <p:spPr bwMode="auto">
          <a:xfrm flipH="1">
            <a:off x="240388" y="5081414"/>
            <a:ext cx="11132" cy="8678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4" name="群組 13"/>
          <p:cNvGrpSpPr/>
          <p:nvPr/>
        </p:nvGrpSpPr>
        <p:grpSpPr>
          <a:xfrm>
            <a:off x="323528" y="5953125"/>
            <a:ext cx="349250" cy="95250"/>
            <a:chOff x="8808492" y="3409503"/>
            <a:chExt cx="349250" cy="95250"/>
          </a:xfrm>
        </p:grpSpPr>
        <p:sp>
          <p:nvSpPr>
            <p:cNvPr id="64" name="Line 60"/>
            <p:cNvSpPr>
              <a:spLocks noChangeShapeType="1"/>
            </p:cNvSpPr>
            <p:nvPr/>
          </p:nvSpPr>
          <p:spPr bwMode="auto">
            <a:xfrm>
              <a:off x="8808492" y="3409503"/>
              <a:ext cx="3492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65" name="Line 61"/>
            <p:cNvSpPr>
              <a:spLocks noChangeShapeType="1"/>
            </p:cNvSpPr>
            <p:nvPr/>
          </p:nvSpPr>
          <p:spPr bwMode="auto">
            <a:xfrm>
              <a:off x="8900567" y="3457128"/>
              <a:ext cx="1730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66" name="Line 62"/>
            <p:cNvSpPr>
              <a:spLocks noChangeShapeType="1"/>
            </p:cNvSpPr>
            <p:nvPr/>
          </p:nvSpPr>
          <p:spPr bwMode="auto">
            <a:xfrm>
              <a:off x="8976767" y="3504753"/>
              <a:ext cx="50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</p:grpSp>
      <p:sp>
        <p:nvSpPr>
          <p:cNvPr id="70" name="矩形 69"/>
          <p:cNvSpPr/>
          <p:nvPr/>
        </p:nvSpPr>
        <p:spPr bwMode="auto">
          <a:xfrm>
            <a:off x="1333892" y="1124744"/>
            <a:ext cx="3886180" cy="61947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grpSp>
        <p:nvGrpSpPr>
          <p:cNvPr id="71" name="群組 70"/>
          <p:cNvGrpSpPr/>
          <p:nvPr/>
        </p:nvGrpSpPr>
        <p:grpSpPr>
          <a:xfrm>
            <a:off x="8731200" y="6134100"/>
            <a:ext cx="349250" cy="95250"/>
            <a:chOff x="8808492" y="3409503"/>
            <a:chExt cx="349250" cy="95250"/>
          </a:xfrm>
        </p:grpSpPr>
        <p:sp>
          <p:nvSpPr>
            <p:cNvPr id="72" name="Line 60"/>
            <p:cNvSpPr>
              <a:spLocks noChangeShapeType="1"/>
            </p:cNvSpPr>
            <p:nvPr/>
          </p:nvSpPr>
          <p:spPr bwMode="auto">
            <a:xfrm>
              <a:off x="8808492" y="3409503"/>
              <a:ext cx="3492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73" name="Line 61"/>
            <p:cNvSpPr>
              <a:spLocks noChangeShapeType="1"/>
            </p:cNvSpPr>
            <p:nvPr/>
          </p:nvSpPr>
          <p:spPr bwMode="auto">
            <a:xfrm>
              <a:off x="8900567" y="3457128"/>
              <a:ext cx="1730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74" name="Line 62"/>
            <p:cNvSpPr>
              <a:spLocks noChangeShapeType="1"/>
            </p:cNvSpPr>
            <p:nvPr/>
          </p:nvSpPr>
          <p:spPr bwMode="auto">
            <a:xfrm>
              <a:off x="8976767" y="3504753"/>
              <a:ext cx="50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</p:grpSp>
      <p:cxnSp>
        <p:nvCxnSpPr>
          <p:cNvPr id="75" name="直線單箭頭接點 74"/>
          <p:cNvCxnSpPr/>
          <p:nvPr/>
        </p:nvCxnSpPr>
        <p:spPr bwMode="auto">
          <a:xfrm>
            <a:off x="7956376" y="6134100"/>
            <a:ext cx="7073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1005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8508"/>
            <a:ext cx="6086475" cy="3657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172400" y="6309320"/>
            <a:ext cx="803399" cy="488950"/>
          </a:xfrm>
        </p:spPr>
        <p:txBody>
          <a:bodyPr/>
          <a:lstStyle/>
          <a:p>
            <a:fld id="{770A423B-9BB0-481C-9AD0-55A9A6B96214}" type="slidenum">
              <a:rPr lang="en-US" altLang="zh-TW"/>
              <a:pPr/>
              <a:t>45</a:t>
            </a:fld>
            <a:endParaRPr lang="en-US" altLang="zh-TW" dirty="0"/>
          </a:p>
        </p:txBody>
      </p:sp>
      <p:sp>
        <p:nvSpPr>
          <p:cNvPr id="2" name="矩形 1"/>
          <p:cNvSpPr/>
          <p:nvPr/>
        </p:nvSpPr>
        <p:spPr bwMode="auto">
          <a:xfrm>
            <a:off x="0" y="4266108"/>
            <a:ext cx="9144000" cy="259189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1011932" y="-378296"/>
            <a:ext cx="708846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defTabSz="762000"/>
            <a:r>
              <a:rPr lang="en-US" altLang="zh-TW" sz="5400" b="1" dirty="0">
                <a:solidFill>
                  <a:srgbClr val="FF0000"/>
                </a:solidFill>
                <a:latin typeface="Cambria" pitchFamily="18" charset="0"/>
                <a:ea typeface="標楷體" pitchFamily="65" charset="-120"/>
              </a:rPr>
              <a:t>Invert</a:t>
            </a:r>
            <a:r>
              <a:rPr lang="en-US" altLang="zh-TW" sz="4400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 </a:t>
            </a:r>
            <a:r>
              <a:rPr lang="en-US" altLang="zh-TW" sz="4400" b="1" dirty="0" smtClean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Singly </a:t>
            </a:r>
            <a:r>
              <a:rPr lang="en-US" altLang="zh-TW" sz="4400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Linked </a:t>
            </a:r>
            <a:r>
              <a:rPr lang="en-US" altLang="zh-TW" sz="4400" b="1" dirty="0" smtClean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List</a:t>
            </a:r>
            <a:endParaRPr lang="en-US" altLang="zh-TW" sz="4400" dirty="0">
              <a:solidFill>
                <a:schemeClr val="tx1"/>
              </a:solidFill>
              <a:latin typeface="Cambria" pitchFamily="18" charset="0"/>
              <a:ea typeface="標楷體" pitchFamily="65" charset="-120"/>
            </a:endParaRPr>
          </a:p>
        </p:txBody>
      </p:sp>
      <p:grpSp>
        <p:nvGrpSpPr>
          <p:cNvPr id="22" name="Group 27"/>
          <p:cNvGrpSpPr>
            <a:grpSpLocks/>
          </p:cNvGrpSpPr>
          <p:nvPr/>
        </p:nvGrpSpPr>
        <p:grpSpPr bwMode="auto">
          <a:xfrm>
            <a:off x="827584" y="5497090"/>
            <a:ext cx="7402513" cy="884238"/>
            <a:chOff x="816" y="1728"/>
            <a:chExt cx="4663" cy="557"/>
          </a:xfrm>
        </p:grpSpPr>
        <p:grpSp>
          <p:nvGrpSpPr>
            <p:cNvPr id="23" name="Group 10"/>
            <p:cNvGrpSpPr>
              <a:grpSpLocks/>
            </p:cNvGrpSpPr>
            <p:nvPr/>
          </p:nvGrpSpPr>
          <p:grpSpPr bwMode="auto">
            <a:xfrm>
              <a:off x="3408" y="2016"/>
              <a:ext cx="672" cy="240"/>
              <a:chOff x="1104" y="2016"/>
              <a:chExt cx="672" cy="240"/>
            </a:xfrm>
          </p:grpSpPr>
          <p:sp>
            <p:nvSpPr>
              <p:cNvPr id="42" name="Rectangle 11"/>
              <p:cNvSpPr>
                <a:spLocks noChangeArrowheads="1"/>
              </p:cNvSpPr>
              <p:nvPr/>
            </p:nvSpPr>
            <p:spPr bwMode="auto">
              <a:xfrm>
                <a:off x="1104" y="2016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 b="1" dirty="0">
                  <a:latin typeface="Cambria" pitchFamily="18" charset="0"/>
                  <a:ea typeface="標楷體" pitchFamily="65" charset="-120"/>
                </a:endParaRPr>
              </a:p>
            </p:txBody>
          </p:sp>
          <p:sp>
            <p:nvSpPr>
              <p:cNvPr id="43" name="Line 12"/>
              <p:cNvSpPr>
                <a:spLocks noChangeShapeType="1"/>
              </p:cNvSpPr>
              <p:nvPr/>
            </p:nvSpPr>
            <p:spPr bwMode="auto">
              <a:xfrm>
                <a:off x="1536" y="201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 b="1" dirty="0">
                  <a:latin typeface="Cambria" pitchFamily="18" charset="0"/>
                  <a:ea typeface="標楷體" pitchFamily="65" charset="-120"/>
                </a:endParaRPr>
              </a:p>
            </p:txBody>
          </p:sp>
        </p:grpSp>
        <p:sp>
          <p:nvSpPr>
            <p:cNvPr id="24" name="Rectangle 14"/>
            <p:cNvSpPr>
              <a:spLocks noChangeArrowheads="1"/>
            </p:cNvSpPr>
            <p:nvPr/>
          </p:nvSpPr>
          <p:spPr bwMode="auto">
            <a:xfrm>
              <a:off x="4519" y="2016"/>
              <a:ext cx="96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25" name="Line 15"/>
            <p:cNvSpPr>
              <a:spLocks noChangeShapeType="1"/>
            </p:cNvSpPr>
            <p:nvPr/>
          </p:nvSpPr>
          <p:spPr bwMode="auto">
            <a:xfrm>
              <a:off x="4992" y="201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26" name="Line 19"/>
            <p:cNvSpPr>
              <a:spLocks noChangeShapeType="1"/>
            </p:cNvSpPr>
            <p:nvPr/>
          </p:nvSpPr>
          <p:spPr bwMode="auto">
            <a:xfrm>
              <a:off x="2832" y="211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27" name="Line 20"/>
            <p:cNvSpPr>
              <a:spLocks noChangeShapeType="1"/>
            </p:cNvSpPr>
            <p:nvPr/>
          </p:nvSpPr>
          <p:spPr bwMode="auto">
            <a:xfrm>
              <a:off x="4032" y="21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grpSp>
          <p:nvGrpSpPr>
            <p:cNvPr id="28" name="Group 26"/>
            <p:cNvGrpSpPr>
              <a:grpSpLocks/>
            </p:cNvGrpSpPr>
            <p:nvPr/>
          </p:nvGrpSpPr>
          <p:grpSpPr bwMode="auto">
            <a:xfrm>
              <a:off x="816" y="1728"/>
              <a:ext cx="2077" cy="557"/>
              <a:chOff x="816" y="1728"/>
              <a:chExt cx="2077" cy="557"/>
            </a:xfrm>
          </p:grpSpPr>
          <p:grpSp>
            <p:nvGrpSpPr>
              <p:cNvPr id="31" name="Group 6"/>
              <p:cNvGrpSpPr>
                <a:grpSpLocks/>
              </p:cNvGrpSpPr>
              <p:nvPr/>
            </p:nvGrpSpPr>
            <p:grpSpPr bwMode="auto">
              <a:xfrm>
                <a:off x="1056" y="2016"/>
                <a:ext cx="672" cy="240"/>
                <a:chOff x="1104" y="2016"/>
                <a:chExt cx="672" cy="240"/>
              </a:xfrm>
            </p:grpSpPr>
            <p:sp>
              <p:nvSpPr>
                <p:cNvPr id="40" name="Rectangle 4"/>
                <p:cNvSpPr>
                  <a:spLocks noChangeArrowheads="1"/>
                </p:cNvSpPr>
                <p:nvPr/>
              </p:nvSpPr>
              <p:spPr bwMode="auto">
                <a:xfrm>
                  <a:off x="1104" y="2016"/>
                  <a:ext cx="672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 b="1" dirty="0">
                    <a:latin typeface="Cambria" pitchFamily="18" charset="0"/>
                    <a:ea typeface="標楷體" pitchFamily="65" charset="-120"/>
                  </a:endParaRPr>
                </a:p>
              </p:txBody>
            </p:sp>
            <p:sp>
              <p:nvSpPr>
                <p:cNvPr id="41" name="Line 5"/>
                <p:cNvSpPr>
                  <a:spLocks noChangeShapeType="1"/>
                </p:cNvSpPr>
                <p:nvPr/>
              </p:nvSpPr>
              <p:spPr bwMode="auto">
                <a:xfrm>
                  <a:off x="1536" y="2016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 b="1" dirty="0">
                    <a:latin typeface="Cambria" pitchFamily="18" charset="0"/>
                    <a:ea typeface="標楷體" pitchFamily="65" charset="-120"/>
                  </a:endParaRPr>
                </a:p>
              </p:txBody>
            </p:sp>
          </p:grpSp>
          <p:grpSp>
            <p:nvGrpSpPr>
              <p:cNvPr id="32" name="Group 7"/>
              <p:cNvGrpSpPr>
                <a:grpSpLocks/>
              </p:cNvGrpSpPr>
              <p:nvPr/>
            </p:nvGrpSpPr>
            <p:grpSpPr bwMode="auto">
              <a:xfrm>
                <a:off x="2208" y="2016"/>
                <a:ext cx="672" cy="240"/>
                <a:chOff x="1104" y="2016"/>
                <a:chExt cx="672" cy="240"/>
              </a:xfrm>
            </p:grpSpPr>
            <p:sp>
              <p:nvSpPr>
                <p:cNvPr id="38" name="Rectangle 8"/>
                <p:cNvSpPr>
                  <a:spLocks noChangeArrowheads="1"/>
                </p:cNvSpPr>
                <p:nvPr/>
              </p:nvSpPr>
              <p:spPr bwMode="auto">
                <a:xfrm>
                  <a:off x="1104" y="2016"/>
                  <a:ext cx="672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 b="1" dirty="0">
                    <a:latin typeface="Cambria" pitchFamily="18" charset="0"/>
                    <a:ea typeface="標楷體" pitchFamily="65" charset="-120"/>
                  </a:endParaRPr>
                </a:p>
              </p:txBody>
            </p:sp>
            <p:sp>
              <p:nvSpPr>
                <p:cNvPr id="39" name="Line 9"/>
                <p:cNvSpPr>
                  <a:spLocks noChangeShapeType="1"/>
                </p:cNvSpPr>
                <p:nvPr/>
              </p:nvSpPr>
              <p:spPr bwMode="auto">
                <a:xfrm>
                  <a:off x="1536" y="2016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 b="1" dirty="0">
                    <a:latin typeface="Cambria" pitchFamily="18" charset="0"/>
                    <a:ea typeface="標楷體" pitchFamily="65" charset="-120"/>
                  </a:endParaRPr>
                </a:p>
              </p:txBody>
            </p:sp>
          </p:grpSp>
          <p:sp>
            <p:nvSpPr>
              <p:cNvPr id="33" name="Line 16"/>
              <p:cNvSpPr>
                <a:spLocks noChangeShapeType="1"/>
              </p:cNvSpPr>
              <p:nvPr/>
            </p:nvSpPr>
            <p:spPr bwMode="auto">
              <a:xfrm>
                <a:off x="816" y="1728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 b="1" dirty="0">
                  <a:latin typeface="Cambria" pitchFamily="18" charset="0"/>
                  <a:ea typeface="標楷體" pitchFamily="65" charset="-120"/>
                </a:endParaRPr>
              </a:p>
            </p:txBody>
          </p:sp>
          <p:sp>
            <p:nvSpPr>
              <p:cNvPr id="34" name="Line 17"/>
              <p:cNvSpPr>
                <a:spLocks noChangeShapeType="1"/>
              </p:cNvSpPr>
              <p:nvPr/>
            </p:nvSpPr>
            <p:spPr bwMode="auto">
              <a:xfrm>
                <a:off x="816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 b="1" dirty="0">
                  <a:latin typeface="Cambria" pitchFamily="18" charset="0"/>
                  <a:ea typeface="標楷體" pitchFamily="65" charset="-120"/>
                </a:endParaRPr>
              </a:p>
            </p:txBody>
          </p:sp>
          <p:sp>
            <p:nvSpPr>
              <p:cNvPr id="35" name="Line 18"/>
              <p:cNvSpPr>
                <a:spLocks noChangeShapeType="1"/>
              </p:cNvSpPr>
              <p:nvPr/>
            </p:nvSpPr>
            <p:spPr bwMode="auto">
              <a:xfrm>
                <a:off x="1680" y="2112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 b="1" dirty="0">
                  <a:latin typeface="Cambria" pitchFamily="18" charset="0"/>
                  <a:ea typeface="標楷體" pitchFamily="65" charset="-120"/>
                </a:endParaRPr>
              </a:p>
            </p:txBody>
          </p:sp>
          <p:sp>
            <p:nvSpPr>
              <p:cNvPr id="36" name="Text Box 21"/>
              <p:cNvSpPr txBox="1">
                <a:spLocks noChangeArrowheads="1"/>
              </p:cNvSpPr>
              <p:nvPr/>
            </p:nvSpPr>
            <p:spPr bwMode="auto">
              <a:xfrm>
                <a:off x="1046" y="1994"/>
                <a:ext cx="71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b="1" dirty="0">
                    <a:solidFill>
                      <a:schemeClr val="tx1"/>
                    </a:solidFill>
                    <a:latin typeface="Cambria" pitchFamily="18" charset="0"/>
                    <a:ea typeface="標楷體" pitchFamily="65" charset="-120"/>
                  </a:rPr>
                  <a:t> bat    </a:t>
                </a:r>
                <a:r>
                  <a:rPr lang="en-US" altLang="zh-TW" b="1" dirty="0">
                    <a:solidFill>
                      <a:schemeClr val="tx1"/>
                    </a:solidFill>
                    <a:latin typeface="Cambria" pitchFamily="18" charset="0"/>
                    <a:ea typeface="標楷體" pitchFamily="65" charset="-120"/>
                    <a:sym typeface="Wingdings" pitchFamily="2" charset="2"/>
                  </a:rPr>
                  <a:t></a:t>
                </a:r>
                <a:endParaRPr lang="en-US" altLang="zh-TW" b="1" dirty="0">
                  <a:solidFill>
                    <a:schemeClr val="tx1"/>
                  </a:solidFill>
                  <a:latin typeface="Cambria" pitchFamily="18" charset="0"/>
                  <a:ea typeface="標楷體" pitchFamily="65" charset="-120"/>
                </a:endParaRPr>
              </a:p>
            </p:txBody>
          </p:sp>
          <p:sp>
            <p:nvSpPr>
              <p:cNvPr id="37" name="Text Box 22"/>
              <p:cNvSpPr txBox="1">
                <a:spLocks noChangeArrowheads="1"/>
              </p:cNvSpPr>
              <p:nvPr/>
            </p:nvSpPr>
            <p:spPr bwMode="auto">
              <a:xfrm>
                <a:off x="2198" y="1994"/>
                <a:ext cx="695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b="1" dirty="0">
                    <a:solidFill>
                      <a:schemeClr val="tx1"/>
                    </a:solidFill>
                    <a:latin typeface="Cambria" pitchFamily="18" charset="0"/>
                    <a:ea typeface="標楷體" pitchFamily="65" charset="-120"/>
                  </a:rPr>
                  <a:t> cat    </a:t>
                </a:r>
                <a:r>
                  <a:rPr lang="en-US" altLang="zh-TW" b="1" dirty="0">
                    <a:solidFill>
                      <a:schemeClr val="tx1"/>
                    </a:solidFill>
                    <a:latin typeface="Cambria" pitchFamily="18" charset="0"/>
                    <a:ea typeface="標楷體" pitchFamily="65" charset="-120"/>
                    <a:sym typeface="Wingdings" pitchFamily="2" charset="2"/>
                  </a:rPr>
                  <a:t></a:t>
                </a:r>
                <a:endParaRPr lang="en-US" altLang="zh-TW" b="1" dirty="0">
                  <a:solidFill>
                    <a:schemeClr val="tx1"/>
                  </a:solidFill>
                  <a:latin typeface="Cambria" pitchFamily="18" charset="0"/>
                  <a:ea typeface="標楷體" pitchFamily="65" charset="-120"/>
                </a:endParaRPr>
              </a:p>
            </p:txBody>
          </p:sp>
        </p:grpSp>
        <p:sp>
          <p:nvSpPr>
            <p:cNvPr id="29" name="Text Box 23"/>
            <p:cNvSpPr txBox="1">
              <a:spLocks noChangeArrowheads="1"/>
            </p:cNvSpPr>
            <p:nvPr/>
          </p:nvSpPr>
          <p:spPr bwMode="auto">
            <a:xfrm>
              <a:off x="3398" y="1994"/>
              <a:ext cx="68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b="1" dirty="0">
                  <a:solidFill>
                    <a:schemeClr val="tx1"/>
                  </a:solidFill>
                  <a:latin typeface="Cambria" pitchFamily="18" charset="0"/>
                  <a:ea typeface="標楷體" pitchFamily="65" charset="-120"/>
                </a:rPr>
                <a:t> sat    </a:t>
              </a:r>
              <a:r>
                <a:rPr lang="en-US" altLang="zh-TW" b="1" dirty="0">
                  <a:solidFill>
                    <a:schemeClr val="tx1"/>
                  </a:solidFill>
                  <a:latin typeface="Cambria" pitchFamily="18" charset="0"/>
                  <a:ea typeface="標楷體" pitchFamily="65" charset="-120"/>
                  <a:sym typeface="Wingdings" pitchFamily="2" charset="2"/>
                </a:rPr>
                <a:t></a:t>
              </a:r>
              <a:endPara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30" name="Text Box 24"/>
            <p:cNvSpPr txBox="1">
              <a:spLocks noChangeArrowheads="1"/>
            </p:cNvSpPr>
            <p:nvPr/>
          </p:nvSpPr>
          <p:spPr bwMode="auto">
            <a:xfrm>
              <a:off x="4454" y="1994"/>
              <a:ext cx="43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b="1" dirty="0">
                  <a:solidFill>
                    <a:schemeClr val="tx1"/>
                  </a:solidFill>
                  <a:latin typeface="Cambria" pitchFamily="18" charset="0"/>
                  <a:ea typeface="標楷體" pitchFamily="65" charset="-120"/>
                </a:rPr>
                <a:t> </a:t>
              </a:r>
              <a:r>
                <a:rPr lang="en-US" altLang="zh-TW" b="1" dirty="0" smtClean="0">
                  <a:solidFill>
                    <a:schemeClr val="tx1"/>
                  </a:solidFill>
                  <a:latin typeface="Cambria" pitchFamily="18" charset="0"/>
                  <a:ea typeface="標楷體" pitchFamily="65" charset="-120"/>
                </a:rPr>
                <a:t>vat</a:t>
              </a:r>
              <a:endParaRPr lang="en-US" altLang="zh-TW" sz="2000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endParaRPr>
            </a:p>
          </p:txBody>
        </p:sp>
      </p:grpSp>
      <p:sp>
        <p:nvSpPr>
          <p:cNvPr id="3" name="文字方塊 2"/>
          <p:cNvSpPr txBox="1"/>
          <p:nvPr/>
        </p:nvSpPr>
        <p:spPr>
          <a:xfrm>
            <a:off x="3059832" y="4857910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Cambria" pitchFamily="18" charset="0"/>
                <a:ea typeface="標楷體" pitchFamily="65" charset="-120"/>
              </a:rPr>
              <a:t>lead</a:t>
            </a:r>
            <a:endParaRPr lang="zh-TW" altLang="en-US" b="1" dirty="0">
              <a:solidFill>
                <a:srgbClr val="FF0000"/>
              </a:solidFill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1139985" y="4818718"/>
            <a:ext cx="1181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Cambria" pitchFamily="18" charset="0"/>
                <a:ea typeface="標楷體" pitchFamily="65" charset="-120"/>
              </a:rPr>
              <a:t>middle</a:t>
            </a:r>
            <a:endParaRPr lang="zh-TW" altLang="en-US" b="1" dirty="0">
              <a:solidFill>
                <a:srgbClr val="FF0000"/>
              </a:solidFill>
              <a:latin typeface="Cambria" pitchFamily="18" charset="0"/>
              <a:ea typeface="標楷體" pitchFamily="65" charset="-120"/>
            </a:endParaRPr>
          </a:p>
        </p:txBody>
      </p:sp>
      <p:cxnSp>
        <p:nvCxnSpPr>
          <p:cNvPr id="5" name="直線單箭頭接點 4"/>
          <p:cNvCxnSpPr>
            <a:stCxn id="45" idx="2"/>
          </p:cNvCxnSpPr>
          <p:nvPr/>
        </p:nvCxnSpPr>
        <p:spPr bwMode="auto">
          <a:xfrm>
            <a:off x="1730852" y="5280383"/>
            <a:ext cx="0" cy="68761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文字方塊 48"/>
          <p:cNvSpPr txBox="1"/>
          <p:nvPr/>
        </p:nvSpPr>
        <p:spPr>
          <a:xfrm>
            <a:off x="-34577" y="4839543"/>
            <a:ext cx="790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Cambria" pitchFamily="18" charset="0"/>
                <a:ea typeface="標楷體" pitchFamily="65" charset="-120"/>
              </a:rPr>
              <a:t>trail</a:t>
            </a:r>
            <a:endParaRPr lang="zh-TW" altLang="en-US" b="1" dirty="0">
              <a:solidFill>
                <a:srgbClr val="FF0000"/>
              </a:solidFill>
              <a:latin typeface="Cambria" pitchFamily="18" charset="0"/>
              <a:ea typeface="標楷體" pitchFamily="65" charset="-120"/>
            </a:endParaRPr>
          </a:p>
        </p:txBody>
      </p:sp>
      <p:cxnSp>
        <p:nvCxnSpPr>
          <p:cNvPr id="50" name="直線單箭頭接點 49"/>
          <p:cNvCxnSpPr/>
          <p:nvPr/>
        </p:nvCxnSpPr>
        <p:spPr bwMode="auto">
          <a:xfrm flipH="1">
            <a:off x="323528" y="5229200"/>
            <a:ext cx="11132" cy="7200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乘號 9"/>
          <p:cNvSpPr/>
          <p:nvPr/>
        </p:nvSpPr>
        <p:spPr bwMode="auto">
          <a:xfrm>
            <a:off x="611560" y="5580038"/>
            <a:ext cx="376808" cy="369242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3" name="手繪多邊形 12"/>
          <p:cNvSpPr/>
          <p:nvPr/>
        </p:nvSpPr>
        <p:spPr>
          <a:xfrm>
            <a:off x="304800" y="6134100"/>
            <a:ext cx="1853209" cy="626742"/>
          </a:xfrm>
          <a:custGeom>
            <a:avLst/>
            <a:gdLst>
              <a:gd name="connsiteX0" fmla="*/ 1809750 w 1853209"/>
              <a:gd name="connsiteY0" fmla="*/ 28575 h 626742"/>
              <a:gd name="connsiteX1" fmla="*/ 1704975 w 1853209"/>
              <a:gd name="connsiteY1" fmla="*/ 542925 h 626742"/>
              <a:gd name="connsiteX2" fmla="*/ 590550 w 1853209"/>
              <a:gd name="connsiteY2" fmla="*/ 571500 h 626742"/>
              <a:gd name="connsiteX3" fmla="*/ 0 w 1853209"/>
              <a:gd name="connsiteY3" fmla="*/ 0 h 626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3209" h="626742">
                <a:moveTo>
                  <a:pt x="1809750" y="28575"/>
                </a:moveTo>
                <a:cubicBezTo>
                  <a:pt x="1858962" y="240506"/>
                  <a:pt x="1908175" y="452438"/>
                  <a:pt x="1704975" y="542925"/>
                </a:cubicBezTo>
                <a:cubicBezTo>
                  <a:pt x="1501775" y="633413"/>
                  <a:pt x="874712" y="661987"/>
                  <a:pt x="590550" y="571500"/>
                </a:cubicBezTo>
                <a:cubicBezTo>
                  <a:pt x="306388" y="481013"/>
                  <a:pt x="153194" y="240506"/>
                  <a:pt x="0" y="0"/>
                </a:cubicBezTo>
              </a:path>
            </a:pathLst>
          </a:custGeom>
          <a:ln w="38100">
            <a:solidFill>
              <a:srgbClr val="0000FF"/>
            </a:solidFill>
            <a:headEnd type="none" w="med" len="med"/>
            <a:tailEnd type="arrow" w="med" len="med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60" name="乘號 59"/>
          <p:cNvSpPr/>
          <p:nvPr/>
        </p:nvSpPr>
        <p:spPr bwMode="auto">
          <a:xfrm>
            <a:off x="2411760" y="5940078"/>
            <a:ext cx="376808" cy="369242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179512" y="5953125"/>
            <a:ext cx="349250" cy="95250"/>
            <a:chOff x="8808492" y="3409503"/>
            <a:chExt cx="349250" cy="95250"/>
          </a:xfrm>
        </p:grpSpPr>
        <p:sp>
          <p:nvSpPr>
            <p:cNvPr id="64" name="Line 60"/>
            <p:cNvSpPr>
              <a:spLocks noChangeShapeType="1"/>
            </p:cNvSpPr>
            <p:nvPr/>
          </p:nvSpPr>
          <p:spPr bwMode="auto">
            <a:xfrm>
              <a:off x="8808492" y="3409503"/>
              <a:ext cx="3492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65" name="Line 61"/>
            <p:cNvSpPr>
              <a:spLocks noChangeShapeType="1"/>
            </p:cNvSpPr>
            <p:nvPr/>
          </p:nvSpPr>
          <p:spPr bwMode="auto">
            <a:xfrm>
              <a:off x="8900567" y="3457128"/>
              <a:ext cx="1730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66" name="Line 62"/>
            <p:cNvSpPr>
              <a:spLocks noChangeShapeType="1"/>
            </p:cNvSpPr>
            <p:nvPr/>
          </p:nvSpPr>
          <p:spPr bwMode="auto">
            <a:xfrm>
              <a:off x="8976767" y="3504753"/>
              <a:ext cx="50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</p:grpSp>
      <p:cxnSp>
        <p:nvCxnSpPr>
          <p:cNvPr id="6" name="直線單箭頭接點 5"/>
          <p:cNvCxnSpPr/>
          <p:nvPr/>
        </p:nvCxnSpPr>
        <p:spPr bwMode="auto">
          <a:xfrm>
            <a:off x="3419872" y="5229200"/>
            <a:ext cx="0" cy="71087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8" name="群組 47"/>
          <p:cNvGrpSpPr/>
          <p:nvPr/>
        </p:nvGrpSpPr>
        <p:grpSpPr>
          <a:xfrm>
            <a:off x="8731200" y="6134100"/>
            <a:ext cx="349250" cy="95250"/>
            <a:chOff x="8808492" y="3409503"/>
            <a:chExt cx="349250" cy="95250"/>
          </a:xfrm>
        </p:grpSpPr>
        <p:sp>
          <p:nvSpPr>
            <p:cNvPr id="51" name="Line 60"/>
            <p:cNvSpPr>
              <a:spLocks noChangeShapeType="1"/>
            </p:cNvSpPr>
            <p:nvPr/>
          </p:nvSpPr>
          <p:spPr bwMode="auto">
            <a:xfrm>
              <a:off x="8808492" y="3409503"/>
              <a:ext cx="3492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52" name="Line 61"/>
            <p:cNvSpPr>
              <a:spLocks noChangeShapeType="1"/>
            </p:cNvSpPr>
            <p:nvPr/>
          </p:nvSpPr>
          <p:spPr bwMode="auto">
            <a:xfrm>
              <a:off x="8900567" y="3457128"/>
              <a:ext cx="1730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53" name="Line 62"/>
            <p:cNvSpPr>
              <a:spLocks noChangeShapeType="1"/>
            </p:cNvSpPr>
            <p:nvPr/>
          </p:nvSpPr>
          <p:spPr bwMode="auto">
            <a:xfrm>
              <a:off x="8976767" y="3504753"/>
              <a:ext cx="50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</p:grpSp>
      <p:cxnSp>
        <p:nvCxnSpPr>
          <p:cNvPr id="54" name="直線單箭頭接點 53"/>
          <p:cNvCxnSpPr/>
          <p:nvPr/>
        </p:nvCxnSpPr>
        <p:spPr bwMode="auto">
          <a:xfrm>
            <a:off x="7956376" y="6134100"/>
            <a:ext cx="7073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" name="矩形 55"/>
          <p:cNvSpPr/>
          <p:nvPr/>
        </p:nvSpPr>
        <p:spPr bwMode="auto">
          <a:xfrm>
            <a:off x="1840201" y="2479659"/>
            <a:ext cx="3660486" cy="72008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1840200" y="3212976"/>
            <a:ext cx="3667903" cy="36004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7539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496"/>
            <a:ext cx="6086475" cy="3657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172400" y="6309320"/>
            <a:ext cx="803399" cy="488950"/>
          </a:xfrm>
        </p:spPr>
        <p:txBody>
          <a:bodyPr/>
          <a:lstStyle/>
          <a:p>
            <a:fld id="{770A423B-9BB0-481C-9AD0-55A9A6B96214}" type="slidenum">
              <a:rPr lang="en-US" altLang="zh-TW"/>
              <a:pPr/>
              <a:t>46</a:t>
            </a:fld>
            <a:endParaRPr lang="en-US" altLang="zh-TW" dirty="0"/>
          </a:p>
        </p:txBody>
      </p:sp>
      <p:sp>
        <p:nvSpPr>
          <p:cNvPr id="2" name="矩形 1"/>
          <p:cNvSpPr/>
          <p:nvPr/>
        </p:nvSpPr>
        <p:spPr bwMode="auto">
          <a:xfrm>
            <a:off x="0" y="4266108"/>
            <a:ext cx="9144000" cy="259189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grpSp>
        <p:nvGrpSpPr>
          <p:cNvPr id="23" name="Group 10"/>
          <p:cNvGrpSpPr>
            <a:grpSpLocks/>
          </p:cNvGrpSpPr>
          <p:nvPr/>
        </p:nvGrpSpPr>
        <p:grpSpPr bwMode="auto">
          <a:xfrm>
            <a:off x="4972843" y="5964361"/>
            <a:ext cx="1066800" cy="381000"/>
            <a:chOff x="1104" y="2016"/>
            <a:chExt cx="672" cy="240"/>
          </a:xfrm>
        </p:grpSpPr>
        <p:sp>
          <p:nvSpPr>
            <p:cNvPr id="42" name="Rectangle 11"/>
            <p:cNvSpPr>
              <a:spLocks noChangeArrowheads="1"/>
            </p:cNvSpPr>
            <p:nvPr/>
          </p:nvSpPr>
          <p:spPr bwMode="auto">
            <a:xfrm>
              <a:off x="1104" y="2016"/>
              <a:ext cx="67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43" name="Line 12"/>
            <p:cNvSpPr>
              <a:spLocks noChangeShapeType="1"/>
            </p:cNvSpPr>
            <p:nvPr/>
          </p:nvSpPr>
          <p:spPr bwMode="auto">
            <a:xfrm>
              <a:off x="1536" y="201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</p:grpSp>
      <p:sp>
        <p:nvSpPr>
          <p:cNvPr id="24" name="Rectangle 14"/>
          <p:cNvSpPr>
            <a:spLocks noChangeArrowheads="1"/>
          </p:cNvSpPr>
          <p:nvPr/>
        </p:nvSpPr>
        <p:spPr bwMode="auto">
          <a:xfrm>
            <a:off x="6736556" y="5964361"/>
            <a:ext cx="1524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25" name="Line 15"/>
          <p:cNvSpPr>
            <a:spLocks noChangeShapeType="1"/>
          </p:cNvSpPr>
          <p:nvPr/>
        </p:nvSpPr>
        <p:spPr bwMode="auto">
          <a:xfrm>
            <a:off x="7487443" y="5964361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26" name="Line 19"/>
          <p:cNvSpPr>
            <a:spLocks noChangeShapeType="1"/>
          </p:cNvSpPr>
          <p:nvPr/>
        </p:nvSpPr>
        <p:spPr bwMode="auto">
          <a:xfrm>
            <a:off x="4058443" y="6116761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27" name="Line 20"/>
          <p:cNvSpPr>
            <a:spLocks noChangeShapeType="1"/>
          </p:cNvSpPr>
          <p:nvPr/>
        </p:nvSpPr>
        <p:spPr bwMode="auto">
          <a:xfrm>
            <a:off x="5963443" y="6116761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grpSp>
        <p:nvGrpSpPr>
          <p:cNvPr id="28" name="Group 26"/>
          <p:cNvGrpSpPr>
            <a:grpSpLocks/>
          </p:cNvGrpSpPr>
          <p:nvPr/>
        </p:nvGrpSpPr>
        <p:grpSpPr bwMode="auto">
          <a:xfrm>
            <a:off x="1223168" y="5929438"/>
            <a:ext cx="2932113" cy="461963"/>
            <a:chOff x="1046" y="1994"/>
            <a:chExt cx="1847" cy="291"/>
          </a:xfrm>
        </p:grpSpPr>
        <p:grpSp>
          <p:nvGrpSpPr>
            <p:cNvPr id="31" name="Group 6"/>
            <p:cNvGrpSpPr>
              <a:grpSpLocks/>
            </p:cNvGrpSpPr>
            <p:nvPr/>
          </p:nvGrpSpPr>
          <p:grpSpPr bwMode="auto">
            <a:xfrm>
              <a:off x="1056" y="2016"/>
              <a:ext cx="672" cy="240"/>
              <a:chOff x="1104" y="2016"/>
              <a:chExt cx="672" cy="240"/>
            </a:xfrm>
          </p:grpSpPr>
          <p:sp>
            <p:nvSpPr>
              <p:cNvPr id="40" name="Rectangle 4"/>
              <p:cNvSpPr>
                <a:spLocks noChangeArrowheads="1"/>
              </p:cNvSpPr>
              <p:nvPr/>
            </p:nvSpPr>
            <p:spPr bwMode="auto">
              <a:xfrm>
                <a:off x="1104" y="2016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 b="1" dirty="0">
                  <a:latin typeface="Cambria" pitchFamily="18" charset="0"/>
                  <a:ea typeface="標楷體" pitchFamily="65" charset="-120"/>
                </a:endParaRPr>
              </a:p>
            </p:txBody>
          </p:sp>
          <p:sp>
            <p:nvSpPr>
              <p:cNvPr id="41" name="Line 5"/>
              <p:cNvSpPr>
                <a:spLocks noChangeShapeType="1"/>
              </p:cNvSpPr>
              <p:nvPr/>
            </p:nvSpPr>
            <p:spPr bwMode="auto">
              <a:xfrm>
                <a:off x="1536" y="201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 b="1" dirty="0">
                  <a:latin typeface="Cambria" pitchFamily="18" charset="0"/>
                  <a:ea typeface="標楷體" pitchFamily="65" charset="-120"/>
                </a:endParaRPr>
              </a:p>
            </p:txBody>
          </p:sp>
        </p:grpSp>
        <p:grpSp>
          <p:nvGrpSpPr>
            <p:cNvPr id="32" name="Group 7"/>
            <p:cNvGrpSpPr>
              <a:grpSpLocks/>
            </p:cNvGrpSpPr>
            <p:nvPr/>
          </p:nvGrpSpPr>
          <p:grpSpPr bwMode="auto">
            <a:xfrm>
              <a:off x="2208" y="2016"/>
              <a:ext cx="672" cy="240"/>
              <a:chOff x="1104" y="2016"/>
              <a:chExt cx="672" cy="240"/>
            </a:xfrm>
          </p:grpSpPr>
          <p:sp>
            <p:nvSpPr>
              <p:cNvPr id="38" name="Rectangle 8"/>
              <p:cNvSpPr>
                <a:spLocks noChangeArrowheads="1"/>
              </p:cNvSpPr>
              <p:nvPr/>
            </p:nvSpPr>
            <p:spPr bwMode="auto">
              <a:xfrm>
                <a:off x="1104" y="2016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 b="1" dirty="0">
                  <a:latin typeface="Cambria" pitchFamily="18" charset="0"/>
                  <a:ea typeface="標楷體" pitchFamily="65" charset="-120"/>
                </a:endParaRPr>
              </a:p>
            </p:txBody>
          </p:sp>
          <p:sp>
            <p:nvSpPr>
              <p:cNvPr id="39" name="Line 9"/>
              <p:cNvSpPr>
                <a:spLocks noChangeShapeType="1"/>
              </p:cNvSpPr>
              <p:nvPr/>
            </p:nvSpPr>
            <p:spPr bwMode="auto">
              <a:xfrm>
                <a:off x="1536" y="201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 b="1" dirty="0">
                  <a:latin typeface="Cambria" pitchFamily="18" charset="0"/>
                  <a:ea typeface="標楷體" pitchFamily="65" charset="-120"/>
                </a:endParaRPr>
              </a:p>
            </p:txBody>
          </p:sp>
        </p:grpSp>
        <p:sp>
          <p:nvSpPr>
            <p:cNvPr id="36" name="Text Box 21"/>
            <p:cNvSpPr txBox="1">
              <a:spLocks noChangeArrowheads="1"/>
            </p:cNvSpPr>
            <p:nvPr/>
          </p:nvSpPr>
          <p:spPr bwMode="auto">
            <a:xfrm>
              <a:off x="1046" y="1994"/>
              <a:ext cx="71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b="1" dirty="0">
                  <a:solidFill>
                    <a:schemeClr val="tx1"/>
                  </a:solidFill>
                  <a:latin typeface="Cambria" pitchFamily="18" charset="0"/>
                  <a:ea typeface="標楷體" pitchFamily="65" charset="-120"/>
                </a:rPr>
                <a:t> bat    </a:t>
              </a:r>
              <a:r>
                <a:rPr lang="en-US" altLang="zh-TW" b="1" dirty="0">
                  <a:solidFill>
                    <a:schemeClr val="tx1"/>
                  </a:solidFill>
                  <a:latin typeface="Cambria" pitchFamily="18" charset="0"/>
                  <a:ea typeface="標楷體" pitchFamily="65" charset="-120"/>
                  <a:sym typeface="Wingdings" pitchFamily="2" charset="2"/>
                </a:rPr>
                <a:t></a:t>
              </a:r>
              <a:endPara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37" name="Text Box 22"/>
            <p:cNvSpPr txBox="1">
              <a:spLocks noChangeArrowheads="1"/>
            </p:cNvSpPr>
            <p:nvPr/>
          </p:nvSpPr>
          <p:spPr bwMode="auto">
            <a:xfrm>
              <a:off x="2198" y="1994"/>
              <a:ext cx="69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b="1" dirty="0">
                  <a:solidFill>
                    <a:schemeClr val="tx1"/>
                  </a:solidFill>
                  <a:latin typeface="Cambria" pitchFamily="18" charset="0"/>
                  <a:ea typeface="標楷體" pitchFamily="65" charset="-120"/>
                </a:rPr>
                <a:t> cat    </a:t>
              </a:r>
              <a:r>
                <a:rPr lang="en-US" altLang="zh-TW" b="1" dirty="0">
                  <a:solidFill>
                    <a:schemeClr val="tx1"/>
                  </a:solidFill>
                  <a:latin typeface="Cambria" pitchFamily="18" charset="0"/>
                  <a:ea typeface="標楷體" pitchFamily="65" charset="-120"/>
                  <a:sym typeface="Wingdings" pitchFamily="2" charset="2"/>
                </a:rPr>
                <a:t></a:t>
              </a:r>
              <a:endPara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endParaRPr>
            </a:p>
          </p:txBody>
        </p:sp>
      </p:grpSp>
      <p:sp>
        <p:nvSpPr>
          <p:cNvPr id="29" name="Text Box 23"/>
          <p:cNvSpPr txBox="1">
            <a:spLocks noChangeArrowheads="1"/>
          </p:cNvSpPr>
          <p:nvPr/>
        </p:nvSpPr>
        <p:spPr bwMode="auto">
          <a:xfrm>
            <a:off x="4956968" y="5929436"/>
            <a:ext cx="108743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 sat    </a:t>
            </a:r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  <a:sym typeface="Wingdings" pitchFamily="2" charset="2"/>
              </a:rPr>
              <a:t></a:t>
            </a:r>
            <a:endParaRPr lang="en-US" altLang="zh-TW" b="1" dirty="0">
              <a:solidFill>
                <a:schemeClr val="tx1"/>
              </a:solidFill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30" name="Text Box 24"/>
          <p:cNvSpPr txBox="1">
            <a:spLocks noChangeArrowheads="1"/>
          </p:cNvSpPr>
          <p:nvPr/>
        </p:nvSpPr>
        <p:spPr bwMode="auto">
          <a:xfrm>
            <a:off x="6633368" y="5929436"/>
            <a:ext cx="6862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 </a:t>
            </a:r>
            <a:r>
              <a:rPr lang="en-US" altLang="zh-TW" b="1" dirty="0" smtClean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vat</a:t>
            </a:r>
            <a:endParaRPr lang="en-US" altLang="zh-TW" sz="2000" b="1" dirty="0">
              <a:solidFill>
                <a:schemeClr val="tx1"/>
              </a:solidFill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714081" y="4857910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Cambria" pitchFamily="18" charset="0"/>
                <a:ea typeface="標楷體" pitchFamily="65" charset="-120"/>
              </a:rPr>
              <a:t>lead</a:t>
            </a:r>
            <a:endParaRPr lang="zh-TW" altLang="en-US" b="1" dirty="0">
              <a:solidFill>
                <a:srgbClr val="FF0000"/>
              </a:solidFill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2794234" y="4818718"/>
            <a:ext cx="1181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Cambria" pitchFamily="18" charset="0"/>
                <a:ea typeface="標楷體" pitchFamily="65" charset="-120"/>
              </a:rPr>
              <a:t>middle</a:t>
            </a:r>
            <a:endParaRPr lang="zh-TW" altLang="en-US" b="1" dirty="0">
              <a:solidFill>
                <a:srgbClr val="FF0000"/>
              </a:solidFill>
              <a:latin typeface="Cambria" pitchFamily="18" charset="0"/>
              <a:ea typeface="標楷體" pitchFamily="65" charset="-120"/>
            </a:endParaRPr>
          </a:p>
        </p:txBody>
      </p:sp>
      <p:cxnSp>
        <p:nvCxnSpPr>
          <p:cNvPr id="5" name="直線單箭頭接點 4"/>
          <p:cNvCxnSpPr>
            <a:stCxn id="45" idx="2"/>
          </p:cNvCxnSpPr>
          <p:nvPr/>
        </p:nvCxnSpPr>
        <p:spPr bwMode="auto">
          <a:xfrm>
            <a:off x="3385101" y="5280383"/>
            <a:ext cx="0" cy="68761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文字方塊 48"/>
          <p:cNvSpPr txBox="1"/>
          <p:nvPr/>
        </p:nvSpPr>
        <p:spPr>
          <a:xfrm>
            <a:off x="1619672" y="4839543"/>
            <a:ext cx="790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Cambria" pitchFamily="18" charset="0"/>
                <a:ea typeface="標楷體" pitchFamily="65" charset="-120"/>
              </a:rPr>
              <a:t>trail</a:t>
            </a:r>
            <a:endParaRPr lang="zh-TW" altLang="en-US" b="1" dirty="0">
              <a:solidFill>
                <a:srgbClr val="FF0000"/>
              </a:solidFill>
              <a:latin typeface="Cambria" pitchFamily="18" charset="0"/>
              <a:ea typeface="標楷體" pitchFamily="65" charset="-120"/>
            </a:endParaRPr>
          </a:p>
        </p:txBody>
      </p:sp>
      <p:cxnSp>
        <p:nvCxnSpPr>
          <p:cNvPr id="50" name="直線單箭頭接點 49"/>
          <p:cNvCxnSpPr/>
          <p:nvPr/>
        </p:nvCxnSpPr>
        <p:spPr bwMode="auto">
          <a:xfrm flipH="1">
            <a:off x="1977777" y="5229200"/>
            <a:ext cx="11132" cy="7200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手繪多邊形 12"/>
          <p:cNvSpPr/>
          <p:nvPr/>
        </p:nvSpPr>
        <p:spPr>
          <a:xfrm>
            <a:off x="304800" y="6134100"/>
            <a:ext cx="1890936" cy="626742"/>
          </a:xfrm>
          <a:custGeom>
            <a:avLst/>
            <a:gdLst>
              <a:gd name="connsiteX0" fmla="*/ 1809750 w 1853209"/>
              <a:gd name="connsiteY0" fmla="*/ 28575 h 626742"/>
              <a:gd name="connsiteX1" fmla="*/ 1704975 w 1853209"/>
              <a:gd name="connsiteY1" fmla="*/ 542925 h 626742"/>
              <a:gd name="connsiteX2" fmla="*/ 590550 w 1853209"/>
              <a:gd name="connsiteY2" fmla="*/ 571500 h 626742"/>
              <a:gd name="connsiteX3" fmla="*/ 0 w 1853209"/>
              <a:gd name="connsiteY3" fmla="*/ 0 h 626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3209" h="626742">
                <a:moveTo>
                  <a:pt x="1809750" y="28575"/>
                </a:moveTo>
                <a:cubicBezTo>
                  <a:pt x="1858962" y="240506"/>
                  <a:pt x="1908175" y="452438"/>
                  <a:pt x="1704975" y="542925"/>
                </a:cubicBezTo>
                <a:cubicBezTo>
                  <a:pt x="1501775" y="633413"/>
                  <a:pt x="874712" y="661987"/>
                  <a:pt x="590550" y="571500"/>
                </a:cubicBezTo>
                <a:cubicBezTo>
                  <a:pt x="306388" y="481013"/>
                  <a:pt x="153194" y="240506"/>
                  <a:pt x="0" y="0"/>
                </a:cubicBezTo>
              </a:path>
            </a:pathLst>
          </a:custGeom>
          <a:ln w="12700">
            <a:solidFill>
              <a:schemeClr val="bg2"/>
            </a:solidFill>
            <a:headEnd type="none" w="med" len="med"/>
            <a:tailEnd type="arrow" w="med" len="med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118294" y="5998046"/>
            <a:ext cx="349250" cy="95250"/>
            <a:chOff x="8808492" y="3409503"/>
            <a:chExt cx="349250" cy="95250"/>
          </a:xfrm>
        </p:grpSpPr>
        <p:sp>
          <p:nvSpPr>
            <p:cNvPr id="64" name="Line 60"/>
            <p:cNvSpPr>
              <a:spLocks noChangeShapeType="1"/>
            </p:cNvSpPr>
            <p:nvPr/>
          </p:nvSpPr>
          <p:spPr bwMode="auto">
            <a:xfrm>
              <a:off x="8808492" y="3409503"/>
              <a:ext cx="3492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65" name="Line 61"/>
            <p:cNvSpPr>
              <a:spLocks noChangeShapeType="1"/>
            </p:cNvSpPr>
            <p:nvPr/>
          </p:nvSpPr>
          <p:spPr bwMode="auto">
            <a:xfrm>
              <a:off x="8900567" y="3457128"/>
              <a:ext cx="1730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66" name="Line 62"/>
            <p:cNvSpPr>
              <a:spLocks noChangeShapeType="1"/>
            </p:cNvSpPr>
            <p:nvPr/>
          </p:nvSpPr>
          <p:spPr bwMode="auto">
            <a:xfrm>
              <a:off x="8976767" y="3504753"/>
              <a:ext cx="50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</p:grpSp>
      <p:sp>
        <p:nvSpPr>
          <p:cNvPr id="15" name="矩形 14"/>
          <p:cNvSpPr/>
          <p:nvPr/>
        </p:nvSpPr>
        <p:spPr bwMode="auto">
          <a:xfrm>
            <a:off x="1840201" y="2479659"/>
            <a:ext cx="3660486" cy="72008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6" name="直線單箭頭接點 5"/>
          <p:cNvCxnSpPr/>
          <p:nvPr/>
        </p:nvCxnSpPr>
        <p:spPr bwMode="auto">
          <a:xfrm>
            <a:off x="5074121" y="5229200"/>
            <a:ext cx="0" cy="71087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矩形 46"/>
          <p:cNvSpPr/>
          <p:nvPr/>
        </p:nvSpPr>
        <p:spPr bwMode="auto">
          <a:xfrm>
            <a:off x="1840200" y="3212976"/>
            <a:ext cx="3667903" cy="36004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44" name="手繪多邊形 43"/>
          <p:cNvSpPr/>
          <p:nvPr/>
        </p:nvSpPr>
        <p:spPr>
          <a:xfrm>
            <a:off x="2361406" y="6165304"/>
            <a:ext cx="1687539" cy="626742"/>
          </a:xfrm>
          <a:custGeom>
            <a:avLst/>
            <a:gdLst>
              <a:gd name="connsiteX0" fmla="*/ 1809750 w 1853209"/>
              <a:gd name="connsiteY0" fmla="*/ 28575 h 626742"/>
              <a:gd name="connsiteX1" fmla="*/ 1704975 w 1853209"/>
              <a:gd name="connsiteY1" fmla="*/ 542925 h 626742"/>
              <a:gd name="connsiteX2" fmla="*/ 590550 w 1853209"/>
              <a:gd name="connsiteY2" fmla="*/ 571500 h 626742"/>
              <a:gd name="connsiteX3" fmla="*/ 0 w 1853209"/>
              <a:gd name="connsiteY3" fmla="*/ 0 h 626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3209" h="626742">
                <a:moveTo>
                  <a:pt x="1809750" y="28575"/>
                </a:moveTo>
                <a:cubicBezTo>
                  <a:pt x="1858962" y="240506"/>
                  <a:pt x="1908175" y="452438"/>
                  <a:pt x="1704975" y="542925"/>
                </a:cubicBezTo>
                <a:cubicBezTo>
                  <a:pt x="1501775" y="633413"/>
                  <a:pt x="874712" y="661987"/>
                  <a:pt x="590550" y="571500"/>
                </a:cubicBezTo>
                <a:cubicBezTo>
                  <a:pt x="306388" y="481013"/>
                  <a:pt x="153194" y="240506"/>
                  <a:pt x="0" y="0"/>
                </a:cubicBezTo>
              </a:path>
            </a:pathLst>
          </a:custGeom>
          <a:ln w="38100">
            <a:solidFill>
              <a:srgbClr val="0000FF"/>
            </a:solidFill>
            <a:headEnd type="none" w="med" len="med"/>
            <a:tailEnd type="arrow" w="med" len="med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46" name="乘號 45"/>
          <p:cNvSpPr/>
          <p:nvPr/>
        </p:nvSpPr>
        <p:spPr bwMode="auto">
          <a:xfrm>
            <a:off x="4267200" y="5940078"/>
            <a:ext cx="376808" cy="369242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grpSp>
        <p:nvGrpSpPr>
          <p:cNvPr id="48" name="群組 47"/>
          <p:cNvGrpSpPr/>
          <p:nvPr/>
        </p:nvGrpSpPr>
        <p:grpSpPr>
          <a:xfrm>
            <a:off x="8731200" y="6134100"/>
            <a:ext cx="349250" cy="95250"/>
            <a:chOff x="8808492" y="3409503"/>
            <a:chExt cx="349250" cy="95250"/>
          </a:xfrm>
        </p:grpSpPr>
        <p:sp>
          <p:nvSpPr>
            <p:cNvPr id="51" name="Line 60"/>
            <p:cNvSpPr>
              <a:spLocks noChangeShapeType="1"/>
            </p:cNvSpPr>
            <p:nvPr/>
          </p:nvSpPr>
          <p:spPr bwMode="auto">
            <a:xfrm>
              <a:off x="8808492" y="3409503"/>
              <a:ext cx="3492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52" name="Line 61"/>
            <p:cNvSpPr>
              <a:spLocks noChangeShapeType="1"/>
            </p:cNvSpPr>
            <p:nvPr/>
          </p:nvSpPr>
          <p:spPr bwMode="auto">
            <a:xfrm>
              <a:off x="8900567" y="3457128"/>
              <a:ext cx="1730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53" name="Line 62"/>
            <p:cNvSpPr>
              <a:spLocks noChangeShapeType="1"/>
            </p:cNvSpPr>
            <p:nvPr/>
          </p:nvSpPr>
          <p:spPr bwMode="auto">
            <a:xfrm>
              <a:off x="8976767" y="3504753"/>
              <a:ext cx="50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</p:grpSp>
      <p:cxnSp>
        <p:nvCxnSpPr>
          <p:cNvPr id="54" name="直線單箭頭接點 53"/>
          <p:cNvCxnSpPr/>
          <p:nvPr/>
        </p:nvCxnSpPr>
        <p:spPr bwMode="auto">
          <a:xfrm>
            <a:off x="7956376" y="6134100"/>
            <a:ext cx="7073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Rectangle 2"/>
          <p:cNvSpPr>
            <a:spLocks noChangeArrowheads="1"/>
          </p:cNvSpPr>
          <p:nvPr/>
        </p:nvSpPr>
        <p:spPr bwMode="auto">
          <a:xfrm>
            <a:off x="1043608" y="-378296"/>
            <a:ext cx="708846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defTabSz="762000"/>
            <a:r>
              <a:rPr lang="en-US" altLang="zh-TW" sz="5400" b="1" dirty="0">
                <a:solidFill>
                  <a:srgbClr val="FF0000"/>
                </a:solidFill>
                <a:latin typeface="Cambria" pitchFamily="18" charset="0"/>
                <a:ea typeface="標楷體" pitchFamily="65" charset="-120"/>
              </a:rPr>
              <a:t>Invert</a:t>
            </a:r>
            <a:r>
              <a:rPr lang="en-US" altLang="zh-TW" sz="4400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 </a:t>
            </a:r>
            <a:r>
              <a:rPr lang="en-US" altLang="zh-TW" sz="4400" b="1" dirty="0" smtClean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Singly </a:t>
            </a:r>
            <a:r>
              <a:rPr lang="en-US" altLang="zh-TW" sz="4400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Linked </a:t>
            </a:r>
            <a:r>
              <a:rPr lang="en-US" altLang="zh-TW" sz="4400" b="1" dirty="0" smtClean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List</a:t>
            </a:r>
            <a:endParaRPr lang="en-US" altLang="zh-TW" sz="4400" dirty="0">
              <a:solidFill>
                <a:schemeClr val="tx1"/>
              </a:solidFill>
              <a:latin typeface="Cambria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4605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172400" y="6309320"/>
            <a:ext cx="803399" cy="488950"/>
          </a:xfrm>
        </p:spPr>
        <p:txBody>
          <a:bodyPr/>
          <a:lstStyle/>
          <a:p>
            <a:fld id="{770A423B-9BB0-481C-9AD0-55A9A6B96214}" type="slidenum">
              <a:rPr lang="en-US" altLang="zh-TW"/>
              <a:pPr/>
              <a:t>47</a:t>
            </a:fld>
            <a:endParaRPr lang="en-US" altLang="zh-TW" dirty="0"/>
          </a:p>
        </p:txBody>
      </p:sp>
      <p:sp>
        <p:nvSpPr>
          <p:cNvPr id="2" name="矩形 1"/>
          <p:cNvSpPr/>
          <p:nvPr/>
        </p:nvSpPr>
        <p:spPr bwMode="auto">
          <a:xfrm>
            <a:off x="0" y="4266108"/>
            <a:ext cx="9144000" cy="259189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grpSp>
        <p:nvGrpSpPr>
          <p:cNvPr id="23" name="Group 10"/>
          <p:cNvGrpSpPr>
            <a:grpSpLocks/>
          </p:cNvGrpSpPr>
          <p:nvPr/>
        </p:nvGrpSpPr>
        <p:grpSpPr bwMode="auto">
          <a:xfrm>
            <a:off x="4972843" y="5964361"/>
            <a:ext cx="1066800" cy="381000"/>
            <a:chOff x="1104" y="2016"/>
            <a:chExt cx="672" cy="240"/>
          </a:xfrm>
        </p:grpSpPr>
        <p:sp>
          <p:nvSpPr>
            <p:cNvPr id="42" name="Rectangle 11"/>
            <p:cNvSpPr>
              <a:spLocks noChangeArrowheads="1"/>
            </p:cNvSpPr>
            <p:nvPr/>
          </p:nvSpPr>
          <p:spPr bwMode="auto">
            <a:xfrm>
              <a:off x="1104" y="2016"/>
              <a:ext cx="67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43" name="Line 12"/>
            <p:cNvSpPr>
              <a:spLocks noChangeShapeType="1"/>
            </p:cNvSpPr>
            <p:nvPr/>
          </p:nvSpPr>
          <p:spPr bwMode="auto">
            <a:xfrm>
              <a:off x="1536" y="201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</p:grpSp>
      <p:sp>
        <p:nvSpPr>
          <p:cNvPr id="24" name="Rectangle 14"/>
          <p:cNvSpPr>
            <a:spLocks noChangeArrowheads="1"/>
          </p:cNvSpPr>
          <p:nvPr/>
        </p:nvSpPr>
        <p:spPr bwMode="auto">
          <a:xfrm>
            <a:off x="6736556" y="5964361"/>
            <a:ext cx="1524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25" name="Line 15"/>
          <p:cNvSpPr>
            <a:spLocks noChangeShapeType="1"/>
          </p:cNvSpPr>
          <p:nvPr/>
        </p:nvSpPr>
        <p:spPr bwMode="auto">
          <a:xfrm>
            <a:off x="7487443" y="5964361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27" name="Line 20"/>
          <p:cNvSpPr>
            <a:spLocks noChangeShapeType="1"/>
          </p:cNvSpPr>
          <p:nvPr/>
        </p:nvSpPr>
        <p:spPr bwMode="auto">
          <a:xfrm>
            <a:off x="5963443" y="6116761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grpSp>
        <p:nvGrpSpPr>
          <p:cNvPr id="28" name="Group 26"/>
          <p:cNvGrpSpPr>
            <a:grpSpLocks/>
          </p:cNvGrpSpPr>
          <p:nvPr/>
        </p:nvGrpSpPr>
        <p:grpSpPr bwMode="auto">
          <a:xfrm>
            <a:off x="1223168" y="5929438"/>
            <a:ext cx="2932113" cy="461963"/>
            <a:chOff x="1046" y="1994"/>
            <a:chExt cx="1847" cy="291"/>
          </a:xfrm>
        </p:grpSpPr>
        <p:grpSp>
          <p:nvGrpSpPr>
            <p:cNvPr id="31" name="Group 6"/>
            <p:cNvGrpSpPr>
              <a:grpSpLocks/>
            </p:cNvGrpSpPr>
            <p:nvPr/>
          </p:nvGrpSpPr>
          <p:grpSpPr bwMode="auto">
            <a:xfrm>
              <a:off x="1056" y="2016"/>
              <a:ext cx="672" cy="240"/>
              <a:chOff x="1104" y="2016"/>
              <a:chExt cx="672" cy="240"/>
            </a:xfrm>
          </p:grpSpPr>
          <p:sp>
            <p:nvSpPr>
              <p:cNvPr id="40" name="Rectangle 4"/>
              <p:cNvSpPr>
                <a:spLocks noChangeArrowheads="1"/>
              </p:cNvSpPr>
              <p:nvPr/>
            </p:nvSpPr>
            <p:spPr bwMode="auto">
              <a:xfrm>
                <a:off x="1104" y="2016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 b="1" dirty="0">
                  <a:latin typeface="Cambria" pitchFamily="18" charset="0"/>
                  <a:ea typeface="標楷體" pitchFamily="65" charset="-120"/>
                </a:endParaRPr>
              </a:p>
            </p:txBody>
          </p:sp>
          <p:sp>
            <p:nvSpPr>
              <p:cNvPr id="41" name="Line 5"/>
              <p:cNvSpPr>
                <a:spLocks noChangeShapeType="1"/>
              </p:cNvSpPr>
              <p:nvPr/>
            </p:nvSpPr>
            <p:spPr bwMode="auto">
              <a:xfrm>
                <a:off x="1536" y="201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 b="1" dirty="0">
                  <a:latin typeface="Cambria" pitchFamily="18" charset="0"/>
                  <a:ea typeface="標楷體" pitchFamily="65" charset="-120"/>
                </a:endParaRPr>
              </a:p>
            </p:txBody>
          </p:sp>
        </p:grpSp>
        <p:grpSp>
          <p:nvGrpSpPr>
            <p:cNvPr id="32" name="Group 7"/>
            <p:cNvGrpSpPr>
              <a:grpSpLocks/>
            </p:cNvGrpSpPr>
            <p:nvPr/>
          </p:nvGrpSpPr>
          <p:grpSpPr bwMode="auto">
            <a:xfrm>
              <a:off x="2208" y="2016"/>
              <a:ext cx="672" cy="240"/>
              <a:chOff x="1104" y="2016"/>
              <a:chExt cx="672" cy="240"/>
            </a:xfrm>
          </p:grpSpPr>
          <p:sp>
            <p:nvSpPr>
              <p:cNvPr id="38" name="Rectangle 8"/>
              <p:cNvSpPr>
                <a:spLocks noChangeArrowheads="1"/>
              </p:cNvSpPr>
              <p:nvPr/>
            </p:nvSpPr>
            <p:spPr bwMode="auto">
              <a:xfrm>
                <a:off x="1104" y="2016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 b="1" dirty="0">
                  <a:latin typeface="Cambria" pitchFamily="18" charset="0"/>
                  <a:ea typeface="標楷體" pitchFamily="65" charset="-120"/>
                </a:endParaRPr>
              </a:p>
            </p:txBody>
          </p:sp>
          <p:sp>
            <p:nvSpPr>
              <p:cNvPr id="39" name="Line 9"/>
              <p:cNvSpPr>
                <a:spLocks noChangeShapeType="1"/>
              </p:cNvSpPr>
              <p:nvPr/>
            </p:nvSpPr>
            <p:spPr bwMode="auto">
              <a:xfrm>
                <a:off x="1536" y="201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 b="1" dirty="0">
                  <a:latin typeface="Cambria" pitchFamily="18" charset="0"/>
                  <a:ea typeface="標楷體" pitchFamily="65" charset="-120"/>
                </a:endParaRPr>
              </a:p>
            </p:txBody>
          </p:sp>
        </p:grpSp>
        <p:sp>
          <p:nvSpPr>
            <p:cNvPr id="36" name="Text Box 21"/>
            <p:cNvSpPr txBox="1">
              <a:spLocks noChangeArrowheads="1"/>
            </p:cNvSpPr>
            <p:nvPr/>
          </p:nvSpPr>
          <p:spPr bwMode="auto">
            <a:xfrm>
              <a:off x="1046" y="1994"/>
              <a:ext cx="71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b="1" dirty="0">
                  <a:solidFill>
                    <a:schemeClr val="tx1"/>
                  </a:solidFill>
                  <a:latin typeface="Cambria" pitchFamily="18" charset="0"/>
                  <a:ea typeface="標楷體" pitchFamily="65" charset="-120"/>
                </a:rPr>
                <a:t> bat    </a:t>
              </a:r>
              <a:r>
                <a:rPr lang="en-US" altLang="zh-TW" b="1" dirty="0">
                  <a:solidFill>
                    <a:schemeClr val="tx1"/>
                  </a:solidFill>
                  <a:latin typeface="Cambria" pitchFamily="18" charset="0"/>
                  <a:ea typeface="標楷體" pitchFamily="65" charset="-120"/>
                  <a:sym typeface="Wingdings" pitchFamily="2" charset="2"/>
                </a:rPr>
                <a:t></a:t>
              </a:r>
              <a:endPara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37" name="Text Box 22"/>
            <p:cNvSpPr txBox="1">
              <a:spLocks noChangeArrowheads="1"/>
            </p:cNvSpPr>
            <p:nvPr/>
          </p:nvSpPr>
          <p:spPr bwMode="auto">
            <a:xfrm>
              <a:off x="2198" y="1994"/>
              <a:ext cx="69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b="1" dirty="0">
                  <a:solidFill>
                    <a:schemeClr val="tx1"/>
                  </a:solidFill>
                  <a:latin typeface="Cambria" pitchFamily="18" charset="0"/>
                  <a:ea typeface="標楷體" pitchFamily="65" charset="-120"/>
                </a:rPr>
                <a:t> cat    </a:t>
              </a:r>
              <a:r>
                <a:rPr lang="en-US" altLang="zh-TW" b="1" dirty="0">
                  <a:solidFill>
                    <a:schemeClr val="tx1"/>
                  </a:solidFill>
                  <a:latin typeface="Cambria" pitchFamily="18" charset="0"/>
                  <a:ea typeface="標楷體" pitchFamily="65" charset="-120"/>
                  <a:sym typeface="Wingdings" pitchFamily="2" charset="2"/>
                </a:rPr>
                <a:t></a:t>
              </a:r>
              <a:endPara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endParaRPr>
            </a:p>
          </p:txBody>
        </p:sp>
      </p:grpSp>
      <p:sp>
        <p:nvSpPr>
          <p:cNvPr id="29" name="Text Box 23"/>
          <p:cNvSpPr txBox="1">
            <a:spLocks noChangeArrowheads="1"/>
          </p:cNvSpPr>
          <p:nvPr/>
        </p:nvSpPr>
        <p:spPr bwMode="auto">
          <a:xfrm>
            <a:off x="4956968" y="5929436"/>
            <a:ext cx="108743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 sat    </a:t>
            </a:r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  <a:sym typeface="Wingdings" pitchFamily="2" charset="2"/>
              </a:rPr>
              <a:t></a:t>
            </a:r>
            <a:endParaRPr lang="en-US" altLang="zh-TW" b="1" dirty="0">
              <a:solidFill>
                <a:schemeClr val="tx1"/>
              </a:solidFill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30" name="Text Box 24"/>
          <p:cNvSpPr txBox="1">
            <a:spLocks noChangeArrowheads="1"/>
          </p:cNvSpPr>
          <p:nvPr/>
        </p:nvSpPr>
        <p:spPr bwMode="auto">
          <a:xfrm>
            <a:off x="6633368" y="5929436"/>
            <a:ext cx="6862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 </a:t>
            </a:r>
            <a:r>
              <a:rPr lang="en-US" altLang="zh-TW" b="1" dirty="0" smtClean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vat</a:t>
            </a:r>
            <a:endParaRPr lang="en-US" altLang="zh-TW" sz="2000" b="1" dirty="0">
              <a:solidFill>
                <a:schemeClr val="tx1"/>
              </a:solidFill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588107" y="4857910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Cambria" pitchFamily="18" charset="0"/>
                <a:ea typeface="標楷體" pitchFamily="65" charset="-120"/>
              </a:rPr>
              <a:t>lead</a:t>
            </a:r>
            <a:endParaRPr lang="zh-TW" altLang="en-US" b="1" dirty="0">
              <a:solidFill>
                <a:srgbClr val="FF0000"/>
              </a:solidFill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4668260" y="4818718"/>
            <a:ext cx="1181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Cambria" pitchFamily="18" charset="0"/>
                <a:ea typeface="標楷體" pitchFamily="65" charset="-120"/>
              </a:rPr>
              <a:t>middle</a:t>
            </a:r>
            <a:endParaRPr lang="zh-TW" altLang="en-US" b="1" dirty="0">
              <a:solidFill>
                <a:srgbClr val="FF0000"/>
              </a:solidFill>
              <a:latin typeface="Cambria" pitchFamily="18" charset="0"/>
              <a:ea typeface="標楷體" pitchFamily="65" charset="-120"/>
            </a:endParaRPr>
          </a:p>
        </p:txBody>
      </p:sp>
      <p:cxnSp>
        <p:nvCxnSpPr>
          <p:cNvPr id="5" name="直線單箭頭接點 4"/>
          <p:cNvCxnSpPr>
            <a:stCxn id="45" idx="2"/>
          </p:cNvCxnSpPr>
          <p:nvPr/>
        </p:nvCxnSpPr>
        <p:spPr bwMode="auto">
          <a:xfrm>
            <a:off x="5259127" y="5280383"/>
            <a:ext cx="0" cy="68761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文字方塊 48"/>
          <p:cNvSpPr txBox="1"/>
          <p:nvPr/>
        </p:nvSpPr>
        <p:spPr>
          <a:xfrm>
            <a:off x="3493698" y="4839543"/>
            <a:ext cx="790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Cambria" pitchFamily="18" charset="0"/>
                <a:ea typeface="標楷體" pitchFamily="65" charset="-120"/>
              </a:rPr>
              <a:t>trail</a:t>
            </a:r>
            <a:endParaRPr lang="zh-TW" altLang="en-US" b="1" dirty="0">
              <a:solidFill>
                <a:srgbClr val="FF0000"/>
              </a:solidFill>
              <a:latin typeface="Cambria" pitchFamily="18" charset="0"/>
              <a:ea typeface="標楷體" pitchFamily="65" charset="-120"/>
            </a:endParaRPr>
          </a:p>
        </p:txBody>
      </p:sp>
      <p:cxnSp>
        <p:nvCxnSpPr>
          <p:cNvPr id="50" name="直線單箭頭接點 49"/>
          <p:cNvCxnSpPr/>
          <p:nvPr/>
        </p:nvCxnSpPr>
        <p:spPr bwMode="auto">
          <a:xfrm flipH="1">
            <a:off x="3851803" y="5229200"/>
            <a:ext cx="11132" cy="7200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手繪多邊形 12"/>
          <p:cNvSpPr/>
          <p:nvPr/>
        </p:nvSpPr>
        <p:spPr>
          <a:xfrm>
            <a:off x="304800" y="6134100"/>
            <a:ext cx="1890936" cy="626742"/>
          </a:xfrm>
          <a:custGeom>
            <a:avLst/>
            <a:gdLst>
              <a:gd name="connsiteX0" fmla="*/ 1809750 w 1853209"/>
              <a:gd name="connsiteY0" fmla="*/ 28575 h 626742"/>
              <a:gd name="connsiteX1" fmla="*/ 1704975 w 1853209"/>
              <a:gd name="connsiteY1" fmla="*/ 542925 h 626742"/>
              <a:gd name="connsiteX2" fmla="*/ 590550 w 1853209"/>
              <a:gd name="connsiteY2" fmla="*/ 571500 h 626742"/>
              <a:gd name="connsiteX3" fmla="*/ 0 w 1853209"/>
              <a:gd name="connsiteY3" fmla="*/ 0 h 626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3209" h="626742">
                <a:moveTo>
                  <a:pt x="1809750" y="28575"/>
                </a:moveTo>
                <a:cubicBezTo>
                  <a:pt x="1858962" y="240506"/>
                  <a:pt x="1908175" y="452438"/>
                  <a:pt x="1704975" y="542925"/>
                </a:cubicBezTo>
                <a:cubicBezTo>
                  <a:pt x="1501775" y="633413"/>
                  <a:pt x="874712" y="661987"/>
                  <a:pt x="590550" y="571500"/>
                </a:cubicBezTo>
                <a:cubicBezTo>
                  <a:pt x="306388" y="481013"/>
                  <a:pt x="153194" y="240506"/>
                  <a:pt x="0" y="0"/>
                </a:cubicBezTo>
              </a:path>
            </a:pathLst>
          </a:custGeom>
          <a:ln w="12700">
            <a:solidFill>
              <a:schemeClr val="bg2"/>
            </a:solidFill>
            <a:headEnd type="none" w="med" len="med"/>
            <a:tailEnd type="arrow" w="med" len="med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118294" y="5998046"/>
            <a:ext cx="349250" cy="95250"/>
            <a:chOff x="8808492" y="3409503"/>
            <a:chExt cx="349250" cy="95250"/>
          </a:xfrm>
        </p:grpSpPr>
        <p:sp>
          <p:nvSpPr>
            <p:cNvPr id="64" name="Line 60"/>
            <p:cNvSpPr>
              <a:spLocks noChangeShapeType="1"/>
            </p:cNvSpPr>
            <p:nvPr/>
          </p:nvSpPr>
          <p:spPr bwMode="auto">
            <a:xfrm>
              <a:off x="8808492" y="3409503"/>
              <a:ext cx="3492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65" name="Line 61"/>
            <p:cNvSpPr>
              <a:spLocks noChangeShapeType="1"/>
            </p:cNvSpPr>
            <p:nvPr/>
          </p:nvSpPr>
          <p:spPr bwMode="auto">
            <a:xfrm>
              <a:off x="8900567" y="3457128"/>
              <a:ext cx="1730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66" name="Line 62"/>
            <p:cNvSpPr>
              <a:spLocks noChangeShapeType="1"/>
            </p:cNvSpPr>
            <p:nvPr/>
          </p:nvSpPr>
          <p:spPr bwMode="auto">
            <a:xfrm>
              <a:off x="8976767" y="3504753"/>
              <a:ext cx="50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</p:grpSp>
      <p:cxnSp>
        <p:nvCxnSpPr>
          <p:cNvPr id="6" name="直線單箭頭接點 5"/>
          <p:cNvCxnSpPr/>
          <p:nvPr/>
        </p:nvCxnSpPr>
        <p:spPr bwMode="auto">
          <a:xfrm>
            <a:off x="6948147" y="5229200"/>
            <a:ext cx="0" cy="71087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手繪多邊形 43"/>
          <p:cNvSpPr/>
          <p:nvPr/>
        </p:nvSpPr>
        <p:spPr>
          <a:xfrm>
            <a:off x="2361406" y="6165304"/>
            <a:ext cx="1687539" cy="626742"/>
          </a:xfrm>
          <a:custGeom>
            <a:avLst/>
            <a:gdLst>
              <a:gd name="connsiteX0" fmla="*/ 1809750 w 1853209"/>
              <a:gd name="connsiteY0" fmla="*/ 28575 h 626742"/>
              <a:gd name="connsiteX1" fmla="*/ 1704975 w 1853209"/>
              <a:gd name="connsiteY1" fmla="*/ 542925 h 626742"/>
              <a:gd name="connsiteX2" fmla="*/ 590550 w 1853209"/>
              <a:gd name="connsiteY2" fmla="*/ 571500 h 626742"/>
              <a:gd name="connsiteX3" fmla="*/ 0 w 1853209"/>
              <a:gd name="connsiteY3" fmla="*/ 0 h 626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3209" h="626742">
                <a:moveTo>
                  <a:pt x="1809750" y="28575"/>
                </a:moveTo>
                <a:cubicBezTo>
                  <a:pt x="1858962" y="240506"/>
                  <a:pt x="1908175" y="452438"/>
                  <a:pt x="1704975" y="542925"/>
                </a:cubicBezTo>
                <a:cubicBezTo>
                  <a:pt x="1501775" y="633413"/>
                  <a:pt x="874712" y="661987"/>
                  <a:pt x="590550" y="571500"/>
                </a:cubicBezTo>
                <a:cubicBezTo>
                  <a:pt x="306388" y="481013"/>
                  <a:pt x="153194" y="240506"/>
                  <a:pt x="0" y="0"/>
                </a:cubicBezTo>
              </a:path>
            </a:pathLst>
          </a:custGeom>
          <a:ln w="12700">
            <a:solidFill>
              <a:schemeClr val="bg2"/>
            </a:solidFill>
            <a:headEnd type="none" w="med" len="med"/>
            <a:tailEnd type="arrow" w="med" len="med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46" name="手繪多邊形 45"/>
          <p:cNvSpPr/>
          <p:nvPr/>
        </p:nvSpPr>
        <p:spPr>
          <a:xfrm>
            <a:off x="4211960" y="6165304"/>
            <a:ext cx="1687539" cy="626742"/>
          </a:xfrm>
          <a:custGeom>
            <a:avLst/>
            <a:gdLst>
              <a:gd name="connsiteX0" fmla="*/ 1809750 w 1853209"/>
              <a:gd name="connsiteY0" fmla="*/ 28575 h 626742"/>
              <a:gd name="connsiteX1" fmla="*/ 1704975 w 1853209"/>
              <a:gd name="connsiteY1" fmla="*/ 542925 h 626742"/>
              <a:gd name="connsiteX2" fmla="*/ 590550 w 1853209"/>
              <a:gd name="connsiteY2" fmla="*/ 571500 h 626742"/>
              <a:gd name="connsiteX3" fmla="*/ 0 w 1853209"/>
              <a:gd name="connsiteY3" fmla="*/ 0 h 626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3209" h="626742">
                <a:moveTo>
                  <a:pt x="1809750" y="28575"/>
                </a:moveTo>
                <a:cubicBezTo>
                  <a:pt x="1858962" y="240506"/>
                  <a:pt x="1908175" y="452438"/>
                  <a:pt x="1704975" y="542925"/>
                </a:cubicBezTo>
                <a:cubicBezTo>
                  <a:pt x="1501775" y="633413"/>
                  <a:pt x="874712" y="661987"/>
                  <a:pt x="590550" y="571500"/>
                </a:cubicBezTo>
                <a:cubicBezTo>
                  <a:pt x="306388" y="481013"/>
                  <a:pt x="153194" y="240506"/>
                  <a:pt x="0" y="0"/>
                </a:cubicBezTo>
              </a:path>
            </a:pathLst>
          </a:custGeom>
          <a:ln w="38100">
            <a:solidFill>
              <a:srgbClr val="0000FF"/>
            </a:solidFill>
            <a:headEnd type="none" w="med" len="med"/>
            <a:tailEnd type="arrow" w="med" len="med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48" name="乘號 47"/>
          <p:cNvSpPr/>
          <p:nvPr/>
        </p:nvSpPr>
        <p:spPr bwMode="auto">
          <a:xfrm>
            <a:off x="6156176" y="5940078"/>
            <a:ext cx="376808" cy="369242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grpSp>
        <p:nvGrpSpPr>
          <p:cNvPr id="51" name="群組 50"/>
          <p:cNvGrpSpPr/>
          <p:nvPr/>
        </p:nvGrpSpPr>
        <p:grpSpPr>
          <a:xfrm>
            <a:off x="8731200" y="6134100"/>
            <a:ext cx="349250" cy="95250"/>
            <a:chOff x="8808492" y="3409503"/>
            <a:chExt cx="349250" cy="95250"/>
          </a:xfrm>
        </p:grpSpPr>
        <p:sp>
          <p:nvSpPr>
            <p:cNvPr id="52" name="Line 60"/>
            <p:cNvSpPr>
              <a:spLocks noChangeShapeType="1"/>
            </p:cNvSpPr>
            <p:nvPr/>
          </p:nvSpPr>
          <p:spPr bwMode="auto">
            <a:xfrm>
              <a:off x="8808492" y="3409503"/>
              <a:ext cx="3492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53" name="Line 61"/>
            <p:cNvSpPr>
              <a:spLocks noChangeShapeType="1"/>
            </p:cNvSpPr>
            <p:nvPr/>
          </p:nvSpPr>
          <p:spPr bwMode="auto">
            <a:xfrm>
              <a:off x="8900567" y="3457128"/>
              <a:ext cx="1730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54" name="Line 62"/>
            <p:cNvSpPr>
              <a:spLocks noChangeShapeType="1"/>
            </p:cNvSpPr>
            <p:nvPr/>
          </p:nvSpPr>
          <p:spPr bwMode="auto">
            <a:xfrm>
              <a:off x="8976767" y="3504753"/>
              <a:ext cx="50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</p:grpSp>
      <p:cxnSp>
        <p:nvCxnSpPr>
          <p:cNvPr id="55" name="直線單箭頭接點 54"/>
          <p:cNvCxnSpPr/>
          <p:nvPr/>
        </p:nvCxnSpPr>
        <p:spPr bwMode="auto">
          <a:xfrm>
            <a:off x="7956376" y="6134100"/>
            <a:ext cx="7073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" name="Rectangle 2"/>
          <p:cNvSpPr>
            <a:spLocks noChangeArrowheads="1"/>
          </p:cNvSpPr>
          <p:nvPr/>
        </p:nvSpPr>
        <p:spPr bwMode="auto">
          <a:xfrm>
            <a:off x="1043608" y="-387424"/>
            <a:ext cx="708846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defTabSz="762000"/>
            <a:r>
              <a:rPr lang="en-US" altLang="zh-TW" sz="5400" b="1" dirty="0">
                <a:solidFill>
                  <a:srgbClr val="FF0000"/>
                </a:solidFill>
                <a:latin typeface="Cambria" pitchFamily="18" charset="0"/>
                <a:ea typeface="標楷體" pitchFamily="65" charset="-120"/>
              </a:rPr>
              <a:t>Invert</a:t>
            </a:r>
            <a:r>
              <a:rPr lang="en-US" altLang="zh-TW" sz="4400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 </a:t>
            </a:r>
            <a:r>
              <a:rPr lang="en-US" altLang="zh-TW" sz="4400" b="1" dirty="0" smtClean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Singly </a:t>
            </a:r>
            <a:r>
              <a:rPr lang="en-US" altLang="zh-TW" sz="4400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Linked </a:t>
            </a:r>
            <a:r>
              <a:rPr lang="en-US" altLang="zh-TW" sz="4400" b="1" dirty="0" smtClean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List</a:t>
            </a:r>
            <a:endParaRPr lang="en-US" altLang="zh-TW" sz="4400" dirty="0">
              <a:solidFill>
                <a:schemeClr val="tx1"/>
              </a:solidFill>
              <a:latin typeface="Cambria" pitchFamily="18" charset="0"/>
              <a:ea typeface="標楷體" pitchFamily="65" charset="-120"/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496"/>
            <a:ext cx="6086475" cy="3657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矩形 57"/>
          <p:cNvSpPr/>
          <p:nvPr/>
        </p:nvSpPr>
        <p:spPr bwMode="auto">
          <a:xfrm>
            <a:off x="1840201" y="2479659"/>
            <a:ext cx="3660486" cy="72008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1840200" y="3212976"/>
            <a:ext cx="3667903" cy="36004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2250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172400" y="6309320"/>
            <a:ext cx="803399" cy="488950"/>
          </a:xfrm>
        </p:spPr>
        <p:txBody>
          <a:bodyPr/>
          <a:lstStyle/>
          <a:p>
            <a:fld id="{770A423B-9BB0-481C-9AD0-55A9A6B96214}" type="slidenum">
              <a:rPr lang="en-US" altLang="zh-TW"/>
              <a:pPr/>
              <a:t>48</a:t>
            </a:fld>
            <a:endParaRPr lang="en-US" altLang="zh-TW" dirty="0"/>
          </a:p>
        </p:txBody>
      </p:sp>
      <p:sp>
        <p:nvSpPr>
          <p:cNvPr id="2" name="矩形 1"/>
          <p:cNvSpPr/>
          <p:nvPr/>
        </p:nvSpPr>
        <p:spPr bwMode="auto">
          <a:xfrm>
            <a:off x="0" y="4266108"/>
            <a:ext cx="9144000" cy="259189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grpSp>
        <p:nvGrpSpPr>
          <p:cNvPr id="23" name="Group 10"/>
          <p:cNvGrpSpPr>
            <a:grpSpLocks/>
          </p:cNvGrpSpPr>
          <p:nvPr/>
        </p:nvGrpSpPr>
        <p:grpSpPr bwMode="auto">
          <a:xfrm>
            <a:off x="4972843" y="5964361"/>
            <a:ext cx="1066800" cy="381000"/>
            <a:chOff x="1104" y="2016"/>
            <a:chExt cx="672" cy="240"/>
          </a:xfrm>
        </p:grpSpPr>
        <p:sp>
          <p:nvSpPr>
            <p:cNvPr id="42" name="Rectangle 11"/>
            <p:cNvSpPr>
              <a:spLocks noChangeArrowheads="1"/>
            </p:cNvSpPr>
            <p:nvPr/>
          </p:nvSpPr>
          <p:spPr bwMode="auto">
            <a:xfrm>
              <a:off x="1104" y="2016"/>
              <a:ext cx="67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43" name="Line 12"/>
            <p:cNvSpPr>
              <a:spLocks noChangeShapeType="1"/>
            </p:cNvSpPr>
            <p:nvPr/>
          </p:nvSpPr>
          <p:spPr bwMode="auto">
            <a:xfrm>
              <a:off x="1536" y="201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</p:grpSp>
      <p:sp>
        <p:nvSpPr>
          <p:cNvPr id="24" name="Rectangle 14"/>
          <p:cNvSpPr>
            <a:spLocks noChangeArrowheads="1"/>
          </p:cNvSpPr>
          <p:nvPr/>
        </p:nvSpPr>
        <p:spPr bwMode="auto">
          <a:xfrm>
            <a:off x="6736556" y="5964361"/>
            <a:ext cx="1524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25" name="Line 15"/>
          <p:cNvSpPr>
            <a:spLocks noChangeShapeType="1"/>
          </p:cNvSpPr>
          <p:nvPr/>
        </p:nvSpPr>
        <p:spPr bwMode="auto">
          <a:xfrm>
            <a:off x="7487443" y="5964361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grpSp>
        <p:nvGrpSpPr>
          <p:cNvPr id="28" name="Group 26"/>
          <p:cNvGrpSpPr>
            <a:grpSpLocks/>
          </p:cNvGrpSpPr>
          <p:nvPr/>
        </p:nvGrpSpPr>
        <p:grpSpPr bwMode="auto">
          <a:xfrm>
            <a:off x="1223168" y="5929438"/>
            <a:ext cx="2932113" cy="461963"/>
            <a:chOff x="1046" y="1994"/>
            <a:chExt cx="1847" cy="291"/>
          </a:xfrm>
        </p:grpSpPr>
        <p:grpSp>
          <p:nvGrpSpPr>
            <p:cNvPr id="31" name="Group 6"/>
            <p:cNvGrpSpPr>
              <a:grpSpLocks/>
            </p:cNvGrpSpPr>
            <p:nvPr/>
          </p:nvGrpSpPr>
          <p:grpSpPr bwMode="auto">
            <a:xfrm>
              <a:off x="1056" y="2016"/>
              <a:ext cx="672" cy="240"/>
              <a:chOff x="1104" y="2016"/>
              <a:chExt cx="672" cy="240"/>
            </a:xfrm>
          </p:grpSpPr>
          <p:sp>
            <p:nvSpPr>
              <p:cNvPr id="40" name="Rectangle 4"/>
              <p:cNvSpPr>
                <a:spLocks noChangeArrowheads="1"/>
              </p:cNvSpPr>
              <p:nvPr/>
            </p:nvSpPr>
            <p:spPr bwMode="auto">
              <a:xfrm>
                <a:off x="1104" y="2016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 b="1" dirty="0">
                  <a:latin typeface="Cambria" pitchFamily="18" charset="0"/>
                  <a:ea typeface="標楷體" pitchFamily="65" charset="-120"/>
                </a:endParaRPr>
              </a:p>
            </p:txBody>
          </p:sp>
          <p:sp>
            <p:nvSpPr>
              <p:cNvPr id="41" name="Line 5"/>
              <p:cNvSpPr>
                <a:spLocks noChangeShapeType="1"/>
              </p:cNvSpPr>
              <p:nvPr/>
            </p:nvSpPr>
            <p:spPr bwMode="auto">
              <a:xfrm>
                <a:off x="1536" y="201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 b="1" dirty="0">
                  <a:latin typeface="Cambria" pitchFamily="18" charset="0"/>
                  <a:ea typeface="標楷體" pitchFamily="65" charset="-120"/>
                </a:endParaRPr>
              </a:p>
            </p:txBody>
          </p:sp>
        </p:grpSp>
        <p:grpSp>
          <p:nvGrpSpPr>
            <p:cNvPr id="32" name="Group 7"/>
            <p:cNvGrpSpPr>
              <a:grpSpLocks/>
            </p:cNvGrpSpPr>
            <p:nvPr/>
          </p:nvGrpSpPr>
          <p:grpSpPr bwMode="auto">
            <a:xfrm>
              <a:off x="2208" y="2016"/>
              <a:ext cx="672" cy="240"/>
              <a:chOff x="1104" y="2016"/>
              <a:chExt cx="672" cy="240"/>
            </a:xfrm>
          </p:grpSpPr>
          <p:sp>
            <p:nvSpPr>
              <p:cNvPr id="38" name="Rectangle 8"/>
              <p:cNvSpPr>
                <a:spLocks noChangeArrowheads="1"/>
              </p:cNvSpPr>
              <p:nvPr/>
            </p:nvSpPr>
            <p:spPr bwMode="auto">
              <a:xfrm>
                <a:off x="1104" y="2016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 b="1" dirty="0">
                  <a:latin typeface="Cambria" pitchFamily="18" charset="0"/>
                  <a:ea typeface="標楷體" pitchFamily="65" charset="-120"/>
                </a:endParaRPr>
              </a:p>
            </p:txBody>
          </p:sp>
          <p:sp>
            <p:nvSpPr>
              <p:cNvPr id="39" name="Line 9"/>
              <p:cNvSpPr>
                <a:spLocks noChangeShapeType="1"/>
              </p:cNvSpPr>
              <p:nvPr/>
            </p:nvSpPr>
            <p:spPr bwMode="auto">
              <a:xfrm>
                <a:off x="1536" y="201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 b="1" dirty="0">
                  <a:latin typeface="Cambria" pitchFamily="18" charset="0"/>
                  <a:ea typeface="標楷體" pitchFamily="65" charset="-120"/>
                </a:endParaRPr>
              </a:p>
            </p:txBody>
          </p:sp>
        </p:grpSp>
        <p:sp>
          <p:nvSpPr>
            <p:cNvPr id="36" name="Text Box 21"/>
            <p:cNvSpPr txBox="1">
              <a:spLocks noChangeArrowheads="1"/>
            </p:cNvSpPr>
            <p:nvPr/>
          </p:nvSpPr>
          <p:spPr bwMode="auto">
            <a:xfrm>
              <a:off x="1046" y="1994"/>
              <a:ext cx="71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b="1" dirty="0">
                  <a:solidFill>
                    <a:schemeClr val="tx1"/>
                  </a:solidFill>
                  <a:latin typeface="Cambria" pitchFamily="18" charset="0"/>
                  <a:ea typeface="標楷體" pitchFamily="65" charset="-120"/>
                </a:rPr>
                <a:t> bat    </a:t>
              </a:r>
              <a:r>
                <a:rPr lang="en-US" altLang="zh-TW" b="1" dirty="0">
                  <a:solidFill>
                    <a:schemeClr val="tx1"/>
                  </a:solidFill>
                  <a:latin typeface="Cambria" pitchFamily="18" charset="0"/>
                  <a:ea typeface="標楷體" pitchFamily="65" charset="-120"/>
                  <a:sym typeface="Wingdings" pitchFamily="2" charset="2"/>
                </a:rPr>
                <a:t></a:t>
              </a:r>
              <a:endPara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37" name="Text Box 22"/>
            <p:cNvSpPr txBox="1">
              <a:spLocks noChangeArrowheads="1"/>
            </p:cNvSpPr>
            <p:nvPr/>
          </p:nvSpPr>
          <p:spPr bwMode="auto">
            <a:xfrm>
              <a:off x="2198" y="1994"/>
              <a:ext cx="69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b="1" dirty="0">
                  <a:solidFill>
                    <a:schemeClr val="tx1"/>
                  </a:solidFill>
                  <a:latin typeface="Cambria" pitchFamily="18" charset="0"/>
                  <a:ea typeface="標楷體" pitchFamily="65" charset="-120"/>
                </a:rPr>
                <a:t> cat    </a:t>
              </a:r>
              <a:r>
                <a:rPr lang="en-US" altLang="zh-TW" b="1" dirty="0">
                  <a:solidFill>
                    <a:schemeClr val="tx1"/>
                  </a:solidFill>
                  <a:latin typeface="Cambria" pitchFamily="18" charset="0"/>
                  <a:ea typeface="標楷體" pitchFamily="65" charset="-120"/>
                  <a:sym typeface="Wingdings" pitchFamily="2" charset="2"/>
                </a:rPr>
                <a:t></a:t>
              </a:r>
              <a:endPara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endParaRPr>
            </a:p>
          </p:txBody>
        </p:sp>
      </p:grpSp>
      <p:sp>
        <p:nvSpPr>
          <p:cNvPr id="29" name="Text Box 23"/>
          <p:cNvSpPr txBox="1">
            <a:spLocks noChangeArrowheads="1"/>
          </p:cNvSpPr>
          <p:nvPr/>
        </p:nvSpPr>
        <p:spPr bwMode="auto">
          <a:xfrm>
            <a:off x="4956968" y="5929436"/>
            <a:ext cx="108743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 sat    </a:t>
            </a:r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  <a:sym typeface="Wingdings" pitchFamily="2" charset="2"/>
              </a:rPr>
              <a:t></a:t>
            </a:r>
            <a:endParaRPr lang="en-US" altLang="zh-TW" b="1" dirty="0">
              <a:solidFill>
                <a:schemeClr val="tx1"/>
              </a:solidFill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30" name="Text Box 24"/>
          <p:cNvSpPr txBox="1">
            <a:spLocks noChangeArrowheads="1"/>
          </p:cNvSpPr>
          <p:nvPr/>
        </p:nvSpPr>
        <p:spPr bwMode="auto">
          <a:xfrm>
            <a:off x="6633368" y="5929436"/>
            <a:ext cx="6862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 </a:t>
            </a:r>
            <a:r>
              <a:rPr lang="en-US" altLang="zh-TW" b="1" dirty="0" smtClean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vat</a:t>
            </a:r>
            <a:endParaRPr lang="en-US" altLang="zh-TW" sz="2000" b="1" dirty="0">
              <a:solidFill>
                <a:schemeClr val="tx1"/>
              </a:solidFill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8532323" y="5011128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Cambria" pitchFamily="18" charset="0"/>
                <a:ea typeface="標楷體" pitchFamily="65" charset="-120"/>
              </a:rPr>
              <a:t>lead</a:t>
            </a:r>
            <a:endParaRPr lang="zh-TW" altLang="en-US" b="1" dirty="0">
              <a:solidFill>
                <a:srgbClr val="FF0000"/>
              </a:solidFill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6324444" y="4818718"/>
            <a:ext cx="1181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Cambria" pitchFamily="18" charset="0"/>
                <a:ea typeface="標楷體" pitchFamily="65" charset="-120"/>
              </a:rPr>
              <a:t>middle</a:t>
            </a:r>
            <a:endParaRPr lang="zh-TW" altLang="en-US" b="1" dirty="0">
              <a:solidFill>
                <a:srgbClr val="FF0000"/>
              </a:solidFill>
              <a:latin typeface="Cambria" pitchFamily="18" charset="0"/>
              <a:ea typeface="標楷體" pitchFamily="65" charset="-120"/>
            </a:endParaRPr>
          </a:p>
        </p:txBody>
      </p:sp>
      <p:cxnSp>
        <p:nvCxnSpPr>
          <p:cNvPr id="5" name="直線單箭頭接點 4"/>
          <p:cNvCxnSpPr>
            <a:stCxn id="45" idx="2"/>
          </p:cNvCxnSpPr>
          <p:nvPr/>
        </p:nvCxnSpPr>
        <p:spPr bwMode="auto">
          <a:xfrm>
            <a:off x="6915311" y="5280383"/>
            <a:ext cx="0" cy="68761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文字方塊 48"/>
          <p:cNvSpPr txBox="1"/>
          <p:nvPr/>
        </p:nvSpPr>
        <p:spPr>
          <a:xfrm>
            <a:off x="5149882" y="4839543"/>
            <a:ext cx="790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Cambria" pitchFamily="18" charset="0"/>
                <a:ea typeface="標楷體" pitchFamily="65" charset="-120"/>
              </a:rPr>
              <a:t>trail</a:t>
            </a:r>
            <a:endParaRPr lang="zh-TW" altLang="en-US" b="1" dirty="0">
              <a:solidFill>
                <a:srgbClr val="FF0000"/>
              </a:solidFill>
              <a:latin typeface="Cambria" pitchFamily="18" charset="0"/>
              <a:ea typeface="標楷體" pitchFamily="65" charset="-120"/>
            </a:endParaRPr>
          </a:p>
        </p:txBody>
      </p:sp>
      <p:cxnSp>
        <p:nvCxnSpPr>
          <p:cNvPr id="50" name="直線單箭頭接點 49"/>
          <p:cNvCxnSpPr/>
          <p:nvPr/>
        </p:nvCxnSpPr>
        <p:spPr bwMode="auto">
          <a:xfrm flipH="1">
            <a:off x="5507987" y="5229200"/>
            <a:ext cx="11132" cy="7200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手繪多邊形 12"/>
          <p:cNvSpPr/>
          <p:nvPr/>
        </p:nvSpPr>
        <p:spPr>
          <a:xfrm>
            <a:off x="304800" y="6134100"/>
            <a:ext cx="1890936" cy="626742"/>
          </a:xfrm>
          <a:custGeom>
            <a:avLst/>
            <a:gdLst>
              <a:gd name="connsiteX0" fmla="*/ 1809750 w 1853209"/>
              <a:gd name="connsiteY0" fmla="*/ 28575 h 626742"/>
              <a:gd name="connsiteX1" fmla="*/ 1704975 w 1853209"/>
              <a:gd name="connsiteY1" fmla="*/ 542925 h 626742"/>
              <a:gd name="connsiteX2" fmla="*/ 590550 w 1853209"/>
              <a:gd name="connsiteY2" fmla="*/ 571500 h 626742"/>
              <a:gd name="connsiteX3" fmla="*/ 0 w 1853209"/>
              <a:gd name="connsiteY3" fmla="*/ 0 h 626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3209" h="626742">
                <a:moveTo>
                  <a:pt x="1809750" y="28575"/>
                </a:moveTo>
                <a:cubicBezTo>
                  <a:pt x="1858962" y="240506"/>
                  <a:pt x="1908175" y="452438"/>
                  <a:pt x="1704975" y="542925"/>
                </a:cubicBezTo>
                <a:cubicBezTo>
                  <a:pt x="1501775" y="633413"/>
                  <a:pt x="874712" y="661987"/>
                  <a:pt x="590550" y="571500"/>
                </a:cubicBezTo>
                <a:cubicBezTo>
                  <a:pt x="306388" y="481013"/>
                  <a:pt x="153194" y="240506"/>
                  <a:pt x="0" y="0"/>
                </a:cubicBezTo>
              </a:path>
            </a:pathLst>
          </a:custGeom>
          <a:ln w="12700">
            <a:solidFill>
              <a:schemeClr val="bg2"/>
            </a:solidFill>
            <a:headEnd type="none" w="med" len="med"/>
            <a:tailEnd type="arrow" w="med" len="med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118294" y="5998046"/>
            <a:ext cx="349250" cy="95250"/>
            <a:chOff x="8808492" y="3409503"/>
            <a:chExt cx="349250" cy="95250"/>
          </a:xfrm>
        </p:grpSpPr>
        <p:sp>
          <p:nvSpPr>
            <p:cNvPr id="64" name="Line 60"/>
            <p:cNvSpPr>
              <a:spLocks noChangeShapeType="1"/>
            </p:cNvSpPr>
            <p:nvPr/>
          </p:nvSpPr>
          <p:spPr bwMode="auto">
            <a:xfrm>
              <a:off x="8808492" y="3409503"/>
              <a:ext cx="3492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65" name="Line 61"/>
            <p:cNvSpPr>
              <a:spLocks noChangeShapeType="1"/>
            </p:cNvSpPr>
            <p:nvPr/>
          </p:nvSpPr>
          <p:spPr bwMode="auto">
            <a:xfrm>
              <a:off x="8900567" y="3457128"/>
              <a:ext cx="1730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66" name="Line 62"/>
            <p:cNvSpPr>
              <a:spLocks noChangeShapeType="1"/>
            </p:cNvSpPr>
            <p:nvPr/>
          </p:nvSpPr>
          <p:spPr bwMode="auto">
            <a:xfrm>
              <a:off x="8976767" y="3504753"/>
              <a:ext cx="50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</p:grpSp>
      <p:cxnSp>
        <p:nvCxnSpPr>
          <p:cNvPr id="6" name="直線單箭頭接點 5"/>
          <p:cNvCxnSpPr/>
          <p:nvPr/>
        </p:nvCxnSpPr>
        <p:spPr bwMode="auto">
          <a:xfrm>
            <a:off x="8892363" y="5382418"/>
            <a:ext cx="0" cy="71087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手繪多邊形 43"/>
          <p:cNvSpPr/>
          <p:nvPr/>
        </p:nvSpPr>
        <p:spPr>
          <a:xfrm>
            <a:off x="2361406" y="6165304"/>
            <a:ext cx="1687539" cy="626742"/>
          </a:xfrm>
          <a:custGeom>
            <a:avLst/>
            <a:gdLst>
              <a:gd name="connsiteX0" fmla="*/ 1809750 w 1853209"/>
              <a:gd name="connsiteY0" fmla="*/ 28575 h 626742"/>
              <a:gd name="connsiteX1" fmla="*/ 1704975 w 1853209"/>
              <a:gd name="connsiteY1" fmla="*/ 542925 h 626742"/>
              <a:gd name="connsiteX2" fmla="*/ 590550 w 1853209"/>
              <a:gd name="connsiteY2" fmla="*/ 571500 h 626742"/>
              <a:gd name="connsiteX3" fmla="*/ 0 w 1853209"/>
              <a:gd name="connsiteY3" fmla="*/ 0 h 626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3209" h="626742">
                <a:moveTo>
                  <a:pt x="1809750" y="28575"/>
                </a:moveTo>
                <a:cubicBezTo>
                  <a:pt x="1858962" y="240506"/>
                  <a:pt x="1908175" y="452438"/>
                  <a:pt x="1704975" y="542925"/>
                </a:cubicBezTo>
                <a:cubicBezTo>
                  <a:pt x="1501775" y="633413"/>
                  <a:pt x="874712" y="661987"/>
                  <a:pt x="590550" y="571500"/>
                </a:cubicBezTo>
                <a:cubicBezTo>
                  <a:pt x="306388" y="481013"/>
                  <a:pt x="153194" y="240506"/>
                  <a:pt x="0" y="0"/>
                </a:cubicBezTo>
              </a:path>
            </a:pathLst>
          </a:custGeom>
          <a:ln w="12700">
            <a:solidFill>
              <a:schemeClr val="bg2"/>
            </a:solidFill>
            <a:headEnd type="none" w="med" len="med"/>
            <a:tailEnd type="arrow" w="med" len="med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46" name="手繪多邊形 45"/>
          <p:cNvSpPr/>
          <p:nvPr/>
        </p:nvSpPr>
        <p:spPr>
          <a:xfrm>
            <a:off x="4211960" y="6165304"/>
            <a:ext cx="1687539" cy="626742"/>
          </a:xfrm>
          <a:custGeom>
            <a:avLst/>
            <a:gdLst>
              <a:gd name="connsiteX0" fmla="*/ 1809750 w 1853209"/>
              <a:gd name="connsiteY0" fmla="*/ 28575 h 626742"/>
              <a:gd name="connsiteX1" fmla="*/ 1704975 w 1853209"/>
              <a:gd name="connsiteY1" fmla="*/ 542925 h 626742"/>
              <a:gd name="connsiteX2" fmla="*/ 590550 w 1853209"/>
              <a:gd name="connsiteY2" fmla="*/ 571500 h 626742"/>
              <a:gd name="connsiteX3" fmla="*/ 0 w 1853209"/>
              <a:gd name="connsiteY3" fmla="*/ 0 h 626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3209" h="626742">
                <a:moveTo>
                  <a:pt x="1809750" y="28575"/>
                </a:moveTo>
                <a:cubicBezTo>
                  <a:pt x="1858962" y="240506"/>
                  <a:pt x="1908175" y="452438"/>
                  <a:pt x="1704975" y="542925"/>
                </a:cubicBezTo>
                <a:cubicBezTo>
                  <a:pt x="1501775" y="633413"/>
                  <a:pt x="874712" y="661987"/>
                  <a:pt x="590550" y="571500"/>
                </a:cubicBezTo>
                <a:cubicBezTo>
                  <a:pt x="306388" y="481013"/>
                  <a:pt x="153194" y="240506"/>
                  <a:pt x="0" y="0"/>
                </a:cubicBezTo>
              </a:path>
            </a:pathLst>
          </a:custGeom>
          <a:ln w="12700">
            <a:solidFill>
              <a:srgbClr val="0000FF"/>
            </a:solidFill>
            <a:headEnd type="none" w="med" len="med"/>
            <a:tailEnd type="arrow" w="med" len="med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grpSp>
        <p:nvGrpSpPr>
          <p:cNvPr id="51" name="群組 50"/>
          <p:cNvGrpSpPr/>
          <p:nvPr/>
        </p:nvGrpSpPr>
        <p:grpSpPr>
          <a:xfrm>
            <a:off x="8731200" y="6134100"/>
            <a:ext cx="349250" cy="95250"/>
            <a:chOff x="8808492" y="3409503"/>
            <a:chExt cx="349250" cy="95250"/>
          </a:xfrm>
        </p:grpSpPr>
        <p:sp>
          <p:nvSpPr>
            <p:cNvPr id="52" name="Line 60"/>
            <p:cNvSpPr>
              <a:spLocks noChangeShapeType="1"/>
            </p:cNvSpPr>
            <p:nvPr/>
          </p:nvSpPr>
          <p:spPr bwMode="auto">
            <a:xfrm>
              <a:off x="8808492" y="3409503"/>
              <a:ext cx="3492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53" name="Line 61"/>
            <p:cNvSpPr>
              <a:spLocks noChangeShapeType="1"/>
            </p:cNvSpPr>
            <p:nvPr/>
          </p:nvSpPr>
          <p:spPr bwMode="auto">
            <a:xfrm>
              <a:off x="8900567" y="3457128"/>
              <a:ext cx="1730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54" name="Line 62"/>
            <p:cNvSpPr>
              <a:spLocks noChangeShapeType="1"/>
            </p:cNvSpPr>
            <p:nvPr/>
          </p:nvSpPr>
          <p:spPr bwMode="auto">
            <a:xfrm>
              <a:off x="8976767" y="3504753"/>
              <a:ext cx="50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</p:grpSp>
      <p:cxnSp>
        <p:nvCxnSpPr>
          <p:cNvPr id="7" name="直線單箭頭接點 6"/>
          <p:cNvCxnSpPr/>
          <p:nvPr/>
        </p:nvCxnSpPr>
        <p:spPr bwMode="auto">
          <a:xfrm>
            <a:off x="7956376" y="6134100"/>
            <a:ext cx="7073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手繪多邊形 54"/>
          <p:cNvSpPr/>
          <p:nvPr/>
        </p:nvSpPr>
        <p:spPr>
          <a:xfrm>
            <a:off x="6268837" y="6165304"/>
            <a:ext cx="1687539" cy="626742"/>
          </a:xfrm>
          <a:custGeom>
            <a:avLst/>
            <a:gdLst>
              <a:gd name="connsiteX0" fmla="*/ 1809750 w 1853209"/>
              <a:gd name="connsiteY0" fmla="*/ 28575 h 626742"/>
              <a:gd name="connsiteX1" fmla="*/ 1704975 w 1853209"/>
              <a:gd name="connsiteY1" fmla="*/ 542925 h 626742"/>
              <a:gd name="connsiteX2" fmla="*/ 590550 w 1853209"/>
              <a:gd name="connsiteY2" fmla="*/ 571500 h 626742"/>
              <a:gd name="connsiteX3" fmla="*/ 0 w 1853209"/>
              <a:gd name="connsiteY3" fmla="*/ 0 h 626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3209" h="626742">
                <a:moveTo>
                  <a:pt x="1809750" y="28575"/>
                </a:moveTo>
                <a:cubicBezTo>
                  <a:pt x="1858962" y="240506"/>
                  <a:pt x="1908175" y="452438"/>
                  <a:pt x="1704975" y="542925"/>
                </a:cubicBezTo>
                <a:cubicBezTo>
                  <a:pt x="1501775" y="633413"/>
                  <a:pt x="874712" y="661987"/>
                  <a:pt x="590550" y="571500"/>
                </a:cubicBezTo>
                <a:cubicBezTo>
                  <a:pt x="306388" y="481013"/>
                  <a:pt x="153194" y="240506"/>
                  <a:pt x="0" y="0"/>
                </a:cubicBezTo>
              </a:path>
            </a:pathLst>
          </a:custGeom>
          <a:ln w="38100">
            <a:solidFill>
              <a:srgbClr val="0000FF"/>
            </a:solidFill>
            <a:headEnd type="none" w="med" len="med"/>
            <a:tailEnd type="arrow" w="med" len="med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56" name="乘號 55"/>
          <p:cNvSpPr/>
          <p:nvPr/>
        </p:nvSpPr>
        <p:spPr bwMode="auto">
          <a:xfrm>
            <a:off x="8333718" y="5955764"/>
            <a:ext cx="376808" cy="369242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48" name="Rectangle 2"/>
          <p:cNvSpPr>
            <a:spLocks noChangeArrowheads="1"/>
          </p:cNvSpPr>
          <p:nvPr/>
        </p:nvSpPr>
        <p:spPr bwMode="auto">
          <a:xfrm>
            <a:off x="1043608" y="-387424"/>
            <a:ext cx="708846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defTabSz="762000"/>
            <a:r>
              <a:rPr lang="en-US" altLang="zh-TW" sz="5400" b="1" dirty="0">
                <a:solidFill>
                  <a:srgbClr val="FF0000"/>
                </a:solidFill>
                <a:latin typeface="Cambria" pitchFamily="18" charset="0"/>
                <a:ea typeface="標楷體" pitchFamily="65" charset="-120"/>
              </a:rPr>
              <a:t>Invert</a:t>
            </a:r>
            <a:r>
              <a:rPr lang="en-US" altLang="zh-TW" sz="4400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 </a:t>
            </a:r>
            <a:r>
              <a:rPr lang="en-US" altLang="zh-TW" sz="4400" b="1" dirty="0" smtClean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Singly </a:t>
            </a:r>
            <a:r>
              <a:rPr lang="en-US" altLang="zh-TW" sz="4400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Linked </a:t>
            </a:r>
            <a:r>
              <a:rPr lang="en-US" altLang="zh-TW" sz="4400" b="1" dirty="0" smtClean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List</a:t>
            </a:r>
            <a:endParaRPr lang="en-US" altLang="zh-TW" sz="4400" dirty="0">
              <a:solidFill>
                <a:schemeClr val="tx1"/>
              </a:solidFill>
              <a:latin typeface="Cambria" pitchFamily="18" charset="0"/>
              <a:ea typeface="標楷體" pitchFamily="65" charset="-120"/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496"/>
            <a:ext cx="6086475" cy="3657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矩形 57"/>
          <p:cNvSpPr/>
          <p:nvPr/>
        </p:nvSpPr>
        <p:spPr bwMode="auto">
          <a:xfrm>
            <a:off x="1840201" y="2479659"/>
            <a:ext cx="3660486" cy="72008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1840200" y="3212976"/>
            <a:ext cx="3667903" cy="36004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9950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44624"/>
            <a:ext cx="8226425" cy="865187"/>
          </a:xfrm>
        </p:spPr>
        <p:txBody>
          <a:bodyPr/>
          <a:lstStyle/>
          <a:p>
            <a:pPr defTabSz="762000"/>
            <a:r>
              <a:rPr lang="en-US" altLang="zh-TW" sz="5400" dirty="0">
                <a:solidFill>
                  <a:srgbClr val="FF0000"/>
                </a:solidFill>
              </a:rPr>
              <a:t>Invert</a:t>
            </a:r>
            <a:r>
              <a:rPr lang="en-US" altLang="zh-TW" dirty="0"/>
              <a:t> Singly Linked </a:t>
            </a:r>
            <a:r>
              <a:rPr lang="en-US" altLang="zh-TW" dirty="0" smtClean="0"/>
              <a:t>List</a:t>
            </a:r>
            <a:br>
              <a:rPr lang="en-US" altLang="zh-TW" dirty="0" smtClean="0"/>
            </a:br>
            <a:r>
              <a:rPr lang="en-US" altLang="zh-TW" dirty="0" smtClean="0">
                <a:solidFill>
                  <a:srgbClr val="FF0000"/>
                </a:solidFill>
              </a:rPr>
              <a:t>(recursive version)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0557140"/>
              </p:ext>
            </p:extLst>
          </p:nvPr>
        </p:nvGraphicFramePr>
        <p:xfrm>
          <a:off x="1018381" y="1700808"/>
          <a:ext cx="7107237" cy="470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8" name="Document" r:id="rId3" imgW="3446600" imgH="2285919" progId="Word.Document.8">
                  <p:embed/>
                </p:oleObj>
              </mc:Choice>
              <mc:Fallback>
                <p:oleObj name="Document" r:id="rId3" imgW="3446600" imgH="2285919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8381" y="1700808"/>
                        <a:ext cx="7107237" cy="47085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2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8829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41663"/>
            <a:ext cx="9144000" cy="2300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531" name="Text Box 5"/>
          <p:cNvSpPr txBox="1">
            <a:spLocks noChangeArrowheads="1"/>
          </p:cNvSpPr>
          <p:nvPr/>
        </p:nvSpPr>
        <p:spPr bwMode="auto">
          <a:xfrm>
            <a:off x="250825" y="1371600"/>
            <a:ext cx="849788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8288" indent="-268288" eaLnBrk="0" hangingPunct="0">
              <a:defRPr sz="24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9pPr>
          </a:lstStyle>
          <a:p>
            <a:pPr eaLnBrk="1" hangingPunct="1">
              <a:buFont typeface="Wingdings" pitchFamily="2" charset="2"/>
              <a:buChar char="n"/>
            </a:pPr>
            <a:r>
              <a:rPr lang="en-US" altLang="zh-TW" b="1" dirty="0">
                <a:latin typeface="Cambria" pitchFamily="18" charset="0"/>
                <a:ea typeface="新細明體" pitchFamily="18" charset="-120"/>
              </a:rPr>
              <a:t>A linked list called “</a:t>
            </a:r>
            <a:r>
              <a:rPr lang="en-US" altLang="zh-TW" b="1" i="1" dirty="0">
                <a:latin typeface="Cambria" pitchFamily="18" charset="0"/>
                <a:ea typeface="新細明體" pitchFamily="18" charset="-120"/>
              </a:rPr>
              <a:t>scores”</a:t>
            </a:r>
            <a:r>
              <a:rPr lang="en-US" altLang="zh-TW" b="1" dirty="0">
                <a:latin typeface="Cambria" pitchFamily="18" charset="0"/>
                <a:ea typeface="新細明體" pitchFamily="18" charset="-120"/>
              </a:rPr>
              <a:t> that contains four elements. </a:t>
            </a:r>
          </a:p>
          <a:p>
            <a:pPr eaLnBrk="1" hangingPunct="1">
              <a:buFont typeface="Wingdings" pitchFamily="2" charset="2"/>
              <a:buChar char="n"/>
            </a:pPr>
            <a:r>
              <a:rPr lang="en-US" altLang="zh-TW" b="1" dirty="0">
                <a:latin typeface="Cambria" pitchFamily="18" charset="0"/>
                <a:ea typeface="新細明體" pitchFamily="18" charset="-120"/>
              </a:rPr>
              <a:t>We define an empty linked list to be only a </a:t>
            </a:r>
            <a:r>
              <a:rPr lang="en-US" altLang="zh-TW" b="1" u="sng" dirty="0">
                <a:solidFill>
                  <a:srgbClr val="FF0000"/>
                </a:solidFill>
                <a:latin typeface="Cambria" pitchFamily="18" charset="0"/>
                <a:ea typeface="新細明體" pitchFamily="18" charset="-120"/>
              </a:rPr>
              <a:t>null pointer</a:t>
            </a:r>
            <a:r>
              <a:rPr lang="en-US" altLang="zh-TW" b="1" dirty="0">
                <a:latin typeface="Cambria" pitchFamily="18" charset="0"/>
                <a:ea typeface="新細明體" pitchFamily="18" charset="-120"/>
              </a:rPr>
              <a:t>.</a:t>
            </a:r>
            <a:endParaRPr lang="en-US" altLang="zh-TW" dirty="0">
              <a:latin typeface="Cambria" pitchFamily="18" charset="0"/>
              <a:ea typeface="新細明體" pitchFamily="18" charset="-120"/>
            </a:endParaRPr>
          </a:p>
        </p:txBody>
      </p:sp>
      <p:sp>
        <p:nvSpPr>
          <p:cNvPr id="22532" name="Rectangle 6"/>
          <p:cNvSpPr>
            <a:spLocks noChangeArrowheads="1"/>
          </p:cNvSpPr>
          <p:nvPr/>
        </p:nvSpPr>
        <p:spPr bwMode="auto">
          <a:xfrm>
            <a:off x="3059113" y="4508500"/>
            <a:ext cx="3097212" cy="1296988"/>
          </a:xfrm>
          <a:prstGeom prst="rect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546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2" y="922759"/>
            <a:ext cx="9001125" cy="4162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 bwMode="auto">
          <a:xfrm>
            <a:off x="0" y="5085183"/>
            <a:ext cx="9144000" cy="133853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6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AD5C-69B7-4034-9892-1CB068D4113C}" type="slidenum">
              <a:rPr lang="en-US" altLang="zh-TW"/>
              <a:pPr/>
              <a:t>50</a:t>
            </a:fld>
            <a:endParaRPr lang="en-US" altLang="zh-TW"/>
          </a:p>
        </p:txBody>
      </p:sp>
      <p:sp>
        <p:nvSpPr>
          <p:cNvPr id="77826" name="Rectangle 2"/>
          <p:cNvSpPr>
            <a:spLocks noChangeArrowheads="1"/>
          </p:cNvSpPr>
          <p:nvPr/>
        </p:nvSpPr>
        <p:spPr bwMode="auto">
          <a:xfrm>
            <a:off x="35496" y="0"/>
            <a:ext cx="84201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defTabSz="762000"/>
            <a:r>
              <a:rPr lang="en-US" altLang="zh-TW" sz="4400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Concatenate Two Lists</a:t>
            </a:r>
          </a:p>
        </p:txBody>
      </p:sp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3548" y="6423719"/>
            <a:ext cx="9140451" cy="46166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l"/>
            <a:r>
              <a:rPr lang="en-US" altLang="zh-TW" b="1" dirty="0">
                <a:latin typeface="Cambria" pitchFamily="18" charset="0"/>
                <a:ea typeface="標楷體" pitchFamily="65" charset="-120"/>
              </a:rPr>
              <a:t>O(m) where m is # of elements in the first list</a:t>
            </a:r>
          </a:p>
        </p:txBody>
      </p:sp>
      <p:grpSp>
        <p:nvGrpSpPr>
          <p:cNvPr id="8" name="Group 10"/>
          <p:cNvGrpSpPr>
            <a:grpSpLocks/>
          </p:cNvGrpSpPr>
          <p:nvPr/>
        </p:nvGrpSpPr>
        <p:grpSpPr bwMode="auto">
          <a:xfrm>
            <a:off x="4726360" y="5810272"/>
            <a:ext cx="1066800" cy="381000"/>
            <a:chOff x="1104" y="2016"/>
            <a:chExt cx="672" cy="240"/>
          </a:xfrm>
        </p:grpSpPr>
        <p:sp>
          <p:nvSpPr>
            <p:cNvPr id="27" name="Rectangle 11"/>
            <p:cNvSpPr>
              <a:spLocks noChangeArrowheads="1"/>
            </p:cNvSpPr>
            <p:nvPr/>
          </p:nvSpPr>
          <p:spPr bwMode="auto">
            <a:xfrm>
              <a:off x="1104" y="2016"/>
              <a:ext cx="67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28" name="Line 12"/>
            <p:cNvSpPr>
              <a:spLocks noChangeShapeType="1"/>
            </p:cNvSpPr>
            <p:nvPr/>
          </p:nvSpPr>
          <p:spPr bwMode="auto">
            <a:xfrm>
              <a:off x="1536" y="201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</p:grp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6490073" y="5810272"/>
            <a:ext cx="1524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0" name="Line 15"/>
          <p:cNvSpPr>
            <a:spLocks noChangeShapeType="1"/>
          </p:cNvSpPr>
          <p:nvPr/>
        </p:nvSpPr>
        <p:spPr bwMode="auto">
          <a:xfrm>
            <a:off x="7240960" y="581027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1" name="Line 19"/>
          <p:cNvSpPr>
            <a:spLocks noChangeShapeType="1"/>
          </p:cNvSpPr>
          <p:nvPr/>
        </p:nvSpPr>
        <p:spPr bwMode="auto">
          <a:xfrm>
            <a:off x="3811960" y="5962672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2" name="Line 20"/>
          <p:cNvSpPr>
            <a:spLocks noChangeShapeType="1"/>
          </p:cNvSpPr>
          <p:nvPr/>
        </p:nvSpPr>
        <p:spPr bwMode="auto">
          <a:xfrm>
            <a:off x="5716960" y="5962672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grpSp>
        <p:nvGrpSpPr>
          <p:cNvPr id="13" name="Group 26"/>
          <p:cNvGrpSpPr>
            <a:grpSpLocks/>
          </p:cNvGrpSpPr>
          <p:nvPr/>
        </p:nvGrpSpPr>
        <p:grpSpPr bwMode="auto">
          <a:xfrm>
            <a:off x="976685" y="5775349"/>
            <a:ext cx="2932113" cy="461963"/>
            <a:chOff x="1046" y="1994"/>
            <a:chExt cx="1847" cy="291"/>
          </a:xfrm>
        </p:grpSpPr>
        <p:grpSp>
          <p:nvGrpSpPr>
            <p:cNvPr id="16" name="Group 6"/>
            <p:cNvGrpSpPr>
              <a:grpSpLocks/>
            </p:cNvGrpSpPr>
            <p:nvPr/>
          </p:nvGrpSpPr>
          <p:grpSpPr bwMode="auto">
            <a:xfrm>
              <a:off x="1056" y="2016"/>
              <a:ext cx="672" cy="240"/>
              <a:chOff x="1104" y="2016"/>
              <a:chExt cx="672" cy="240"/>
            </a:xfrm>
          </p:grpSpPr>
          <p:sp>
            <p:nvSpPr>
              <p:cNvPr id="25" name="Rectangle 4"/>
              <p:cNvSpPr>
                <a:spLocks noChangeArrowheads="1"/>
              </p:cNvSpPr>
              <p:nvPr/>
            </p:nvSpPr>
            <p:spPr bwMode="auto">
              <a:xfrm>
                <a:off x="1104" y="2016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 b="1" dirty="0">
                  <a:latin typeface="Cambria" pitchFamily="18" charset="0"/>
                  <a:ea typeface="標楷體" pitchFamily="65" charset="-120"/>
                </a:endParaRPr>
              </a:p>
            </p:txBody>
          </p:sp>
          <p:sp>
            <p:nvSpPr>
              <p:cNvPr id="26" name="Line 5"/>
              <p:cNvSpPr>
                <a:spLocks noChangeShapeType="1"/>
              </p:cNvSpPr>
              <p:nvPr/>
            </p:nvSpPr>
            <p:spPr bwMode="auto">
              <a:xfrm>
                <a:off x="1536" y="201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 b="1" dirty="0">
                  <a:latin typeface="Cambria" pitchFamily="18" charset="0"/>
                  <a:ea typeface="標楷體" pitchFamily="65" charset="-120"/>
                </a:endParaRPr>
              </a:p>
            </p:txBody>
          </p:sp>
        </p:grpSp>
        <p:grpSp>
          <p:nvGrpSpPr>
            <p:cNvPr id="17" name="Group 7"/>
            <p:cNvGrpSpPr>
              <a:grpSpLocks/>
            </p:cNvGrpSpPr>
            <p:nvPr/>
          </p:nvGrpSpPr>
          <p:grpSpPr bwMode="auto">
            <a:xfrm>
              <a:off x="2208" y="2016"/>
              <a:ext cx="672" cy="240"/>
              <a:chOff x="1104" y="2016"/>
              <a:chExt cx="672" cy="240"/>
            </a:xfrm>
          </p:grpSpPr>
          <p:sp>
            <p:nvSpPr>
              <p:cNvPr id="23" name="Rectangle 8"/>
              <p:cNvSpPr>
                <a:spLocks noChangeArrowheads="1"/>
              </p:cNvSpPr>
              <p:nvPr/>
            </p:nvSpPr>
            <p:spPr bwMode="auto">
              <a:xfrm>
                <a:off x="1104" y="2016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 b="1" dirty="0">
                  <a:latin typeface="Cambria" pitchFamily="18" charset="0"/>
                  <a:ea typeface="標楷體" pitchFamily="65" charset="-120"/>
                </a:endParaRPr>
              </a:p>
            </p:txBody>
          </p:sp>
          <p:sp>
            <p:nvSpPr>
              <p:cNvPr id="24" name="Line 9"/>
              <p:cNvSpPr>
                <a:spLocks noChangeShapeType="1"/>
              </p:cNvSpPr>
              <p:nvPr/>
            </p:nvSpPr>
            <p:spPr bwMode="auto">
              <a:xfrm>
                <a:off x="1536" y="201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 b="1" dirty="0">
                  <a:latin typeface="Cambria" pitchFamily="18" charset="0"/>
                  <a:ea typeface="標楷體" pitchFamily="65" charset="-120"/>
                </a:endParaRPr>
              </a:p>
            </p:txBody>
          </p:sp>
        </p:grp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1680" y="211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1046" y="1994"/>
              <a:ext cx="71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b="1" dirty="0">
                  <a:solidFill>
                    <a:schemeClr val="tx1"/>
                  </a:solidFill>
                  <a:latin typeface="Cambria" pitchFamily="18" charset="0"/>
                  <a:ea typeface="標楷體" pitchFamily="65" charset="-120"/>
                </a:rPr>
                <a:t> bat    </a:t>
              </a:r>
              <a:r>
                <a:rPr lang="en-US" altLang="zh-TW" b="1" dirty="0">
                  <a:solidFill>
                    <a:schemeClr val="tx1"/>
                  </a:solidFill>
                  <a:latin typeface="Cambria" pitchFamily="18" charset="0"/>
                  <a:ea typeface="標楷體" pitchFamily="65" charset="-120"/>
                  <a:sym typeface="Wingdings" pitchFamily="2" charset="2"/>
                </a:rPr>
                <a:t></a:t>
              </a:r>
              <a:endPara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2198" y="1994"/>
              <a:ext cx="69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b="1" dirty="0">
                  <a:solidFill>
                    <a:schemeClr val="tx1"/>
                  </a:solidFill>
                  <a:latin typeface="Cambria" pitchFamily="18" charset="0"/>
                  <a:ea typeface="標楷體" pitchFamily="65" charset="-120"/>
                </a:rPr>
                <a:t> cat    </a:t>
              </a:r>
              <a:r>
                <a:rPr lang="en-US" altLang="zh-TW" b="1" dirty="0">
                  <a:solidFill>
                    <a:schemeClr val="tx1"/>
                  </a:solidFill>
                  <a:latin typeface="Cambria" pitchFamily="18" charset="0"/>
                  <a:ea typeface="標楷體" pitchFamily="65" charset="-120"/>
                  <a:sym typeface="Wingdings" pitchFamily="2" charset="2"/>
                </a:rPr>
                <a:t></a:t>
              </a:r>
              <a:endPara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endParaRPr>
            </a:p>
          </p:txBody>
        </p:sp>
      </p:grpSp>
      <p:sp>
        <p:nvSpPr>
          <p:cNvPr id="14" name="Text Box 23"/>
          <p:cNvSpPr txBox="1">
            <a:spLocks noChangeArrowheads="1"/>
          </p:cNvSpPr>
          <p:nvPr/>
        </p:nvSpPr>
        <p:spPr bwMode="auto">
          <a:xfrm>
            <a:off x="4710485" y="5775347"/>
            <a:ext cx="108743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 sat    </a:t>
            </a:r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  <a:sym typeface="Wingdings" pitchFamily="2" charset="2"/>
              </a:rPr>
              <a:t></a:t>
            </a:r>
            <a:endParaRPr lang="en-US" altLang="zh-TW" b="1" dirty="0">
              <a:solidFill>
                <a:schemeClr val="tx1"/>
              </a:solidFill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5" name="Text Box 24"/>
          <p:cNvSpPr txBox="1">
            <a:spLocks noChangeArrowheads="1"/>
          </p:cNvSpPr>
          <p:nvPr/>
        </p:nvSpPr>
        <p:spPr bwMode="auto">
          <a:xfrm>
            <a:off x="6386885" y="5775347"/>
            <a:ext cx="685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 </a:t>
            </a:r>
            <a:r>
              <a:rPr lang="en-US" altLang="zh-TW" b="1" dirty="0" smtClean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vat</a:t>
            </a:r>
            <a:endParaRPr lang="en-US" altLang="zh-TW" sz="2000" b="1" dirty="0">
              <a:solidFill>
                <a:schemeClr val="tx1"/>
              </a:solidFill>
              <a:latin typeface="Cambria" pitchFamily="18" charset="0"/>
              <a:ea typeface="標楷體" pitchFamily="65" charset="-120"/>
            </a:endParaRPr>
          </a:p>
        </p:txBody>
      </p:sp>
      <p:grpSp>
        <p:nvGrpSpPr>
          <p:cNvPr id="29" name="群組 28"/>
          <p:cNvGrpSpPr/>
          <p:nvPr/>
        </p:nvGrpSpPr>
        <p:grpSpPr>
          <a:xfrm>
            <a:off x="8515176" y="5990082"/>
            <a:ext cx="349250" cy="95250"/>
            <a:chOff x="8808492" y="3409503"/>
            <a:chExt cx="349250" cy="95250"/>
          </a:xfrm>
        </p:grpSpPr>
        <p:sp>
          <p:nvSpPr>
            <p:cNvPr id="30" name="Line 60"/>
            <p:cNvSpPr>
              <a:spLocks noChangeShapeType="1"/>
            </p:cNvSpPr>
            <p:nvPr/>
          </p:nvSpPr>
          <p:spPr bwMode="auto">
            <a:xfrm>
              <a:off x="8808492" y="3409503"/>
              <a:ext cx="3492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31" name="Line 61"/>
            <p:cNvSpPr>
              <a:spLocks noChangeShapeType="1"/>
            </p:cNvSpPr>
            <p:nvPr/>
          </p:nvSpPr>
          <p:spPr bwMode="auto">
            <a:xfrm>
              <a:off x="8900567" y="3457128"/>
              <a:ext cx="1730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32" name="Line 62"/>
            <p:cNvSpPr>
              <a:spLocks noChangeShapeType="1"/>
            </p:cNvSpPr>
            <p:nvPr/>
          </p:nvSpPr>
          <p:spPr bwMode="auto">
            <a:xfrm>
              <a:off x="8976767" y="3504753"/>
              <a:ext cx="50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</p:grpSp>
      <p:cxnSp>
        <p:nvCxnSpPr>
          <p:cNvPr id="33" name="直線單箭頭接點 32"/>
          <p:cNvCxnSpPr/>
          <p:nvPr/>
        </p:nvCxnSpPr>
        <p:spPr bwMode="auto">
          <a:xfrm>
            <a:off x="7740352" y="5990082"/>
            <a:ext cx="7073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文字方塊 2"/>
          <p:cNvSpPr txBox="1"/>
          <p:nvPr/>
        </p:nvSpPr>
        <p:spPr>
          <a:xfrm>
            <a:off x="0" y="5564309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Cambria" pitchFamily="18" charset="0"/>
                <a:ea typeface="標楷體" pitchFamily="65" charset="-120"/>
              </a:rPr>
              <a:t>ptr1</a:t>
            </a:r>
            <a:endParaRPr lang="zh-TW" altLang="en-US" b="1" dirty="0">
              <a:solidFill>
                <a:srgbClr val="FF0000"/>
              </a:solidFill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030660" y="5013176"/>
            <a:ext cx="914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Cambria" pitchFamily="18" charset="0"/>
                <a:ea typeface="標楷體" pitchFamily="65" charset="-120"/>
              </a:rPr>
              <a:t>temp</a:t>
            </a:r>
            <a:endParaRPr lang="zh-TW" altLang="en-US" b="1" dirty="0">
              <a:solidFill>
                <a:srgbClr val="FF0000"/>
              </a:solidFill>
              <a:latin typeface="Cambria" pitchFamily="18" charset="0"/>
              <a:ea typeface="標楷體" pitchFamily="65" charset="-120"/>
            </a:endParaRPr>
          </a:p>
        </p:txBody>
      </p:sp>
      <p:cxnSp>
        <p:nvCxnSpPr>
          <p:cNvPr id="34" name="直線單箭頭接點 33"/>
          <p:cNvCxnSpPr>
            <a:endCxn id="21" idx="0"/>
          </p:cNvCxnSpPr>
          <p:nvPr/>
        </p:nvCxnSpPr>
        <p:spPr bwMode="auto">
          <a:xfrm>
            <a:off x="1487964" y="5424809"/>
            <a:ext cx="57840" cy="3505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直線單箭頭接點 37"/>
          <p:cNvCxnSpPr/>
          <p:nvPr/>
        </p:nvCxnSpPr>
        <p:spPr bwMode="auto">
          <a:xfrm>
            <a:off x="683568" y="5949280"/>
            <a:ext cx="34587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乘號 34"/>
          <p:cNvSpPr/>
          <p:nvPr/>
        </p:nvSpPr>
        <p:spPr bwMode="auto">
          <a:xfrm>
            <a:off x="1331640" y="5424809"/>
            <a:ext cx="346720" cy="195685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40" name="直線單箭頭接點 39"/>
          <p:cNvCxnSpPr/>
          <p:nvPr/>
        </p:nvCxnSpPr>
        <p:spPr bwMode="auto">
          <a:xfrm>
            <a:off x="1916349" y="5406503"/>
            <a:ext cx="1143483" cy="34794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乘號 42"/>
          <p:cNvSpPr/>
          <p:nvPr/>
        </p:nvSpPr>
        <p:spPr bwMode="auto">
          <a:xfrm>
            <a:off x="2209056" y="5465563"/>
            <a:ext cx="346720" cy="195685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44" name="直線單箭頭接點 43"/>
          <p:cNvCxnSpPr/>
          <p:nvPr/>
        </p:nvCxnSpPr>
        <p:spPr bwMode="auto">
          <a:xfrm>
            <a:off x="2059360" y="5301208"/>
            <a:ext cx="3194844" cy="45324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乘號 46"/>
          <p:cNvSpPr/>
          <p:nvPr/>
        </p:nvSpPr>
        <p:spPr bwMode="auto">
          <a:xfrm>
            <a:off x="3347864" y="5393555"/>
            <a:ext cx="346720" cy="195685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42" name="手繪多邊形 41"/>
          <p:cNvSpPr/>
          <p:nvPr/>
        </p:nvSpPr>
        <p:spPr>
          <a:xfrm>
            <a:off x="1983160" y="4850941"/>
            <a:ext cx="5284415" cy="940259"/>
          </a:xfrm>
          <a:custGeom>
            <a:avLst/>
            <a:gdLst>
              <a:gd name="connsiteX0" fmla="*/ 112311 w 5465361"/>
              <a:gd name="connsiteY0" fmla="*/ 349709 h 940259"/>
              <a:gd name="connsiteX1" fmla="*/ 169461 w 5465361"/>
              <a:gd name="connsiteY1" fmla="*/ 349709 h 940259"/>
              <a:gd name="connsiteX2" fmla="*/ 3846111 w 5465361"/>
              <a:gd name="connsiteY2" fmla="*/ 16334 h 940259"/>
              <a:gd name="connsiteX3" fmla="*/ 5465361 w 5465361"/>
              <a:gd name="connsiteY3" fmla="*/ 940259 h 940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65361" h="940259">
                <a:moveTo>
                  <a:pt x="112311" y="349709"/>
                </a:moveTo>
                <a:cubicBezTo>
                  <a:pt x="-170264" y="377490"/>
                  <a:pt x="169461" y="349709"/>
                  <a:pt x="169461" y="349709"/>
                </a:cubicBezTo>
                <a:cubicBezTo>
                  <a:pt x="791761" y="294147"/>
                  <a:pt x="2963461" y="-82091"/>
                  <a:pt x="3846111" y="16334"/>
                </a:cubicBezTo>
                <a:cubicBezTo>
                  <a:pt x="4728761" y="114759"/>
                  <a:pt x="5097061" y="527509"/>
                  <a:pt x="5465361" y="940259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7524328" y="4318027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Cambria" pitchFamily="18" charset="0"/>
                <a:ea typeface="標楷體" pitchFamily="65" charset="-120"/>
              </a:rPr>
              <a:t>ptr2</a:t>
            </a:r>
            <a:endParaRPr lang="zh-TW" altLang="en-US" b="1" dirty="0">
              <a:solidFill>
                <a:srgbClr val="FF0000"/>
              </a:solidFill>
              <a:latin typeface="Cambria" pitchFamily="18" charset="0"/>
              <a:ea typeface="標楷體" pitchFamily="65" charset="-120"/>
            </a:endParaRPr>
          </a:p>
        </p:txBody>
      </p:sp>
      <p:cxnSp>
        <p:nvCxnSpPr>
          <p:cNvPr id="50" name="直線單箭頭接點 49"/>
          <p:cNvCxnSpPr/>
          <p:nvPr/>
        </p:nvCxnSpPr>
        <p:spPr bwMode="auto">
          <a:xfrm>
            <a:off x="8207896" y="4702998"/>
            <a:ext cx="34587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文字方塊 44"/>
          <p:cNvSpPr txBox="1"/>
          <p:nvPr/>
        </p:nvSpPr>
        <p:spPr>
          <a:xfrm>
            <a:off x="8532440" y="440749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ea typeface="標楷體" pitchFamily="65" charset="-120"/>
              </a:rPr>
              <a:t>…</a:t>
            </a:r>
            <a:endParaRPr lang="zh-TW" altLang="en-US" dirty="0">
              <a:ea typeface="標楷體" pitchFamily="65" charset="-120"/>
            </a:endParaRPr>
          </a:p>
        </p:txBody>
      </p:sp>
      <p:cxnSp>
        <p:nvCxnSpPr>
          <p:cNvPr id="48" name="直線單箭頭接點 47"/>
          <p:cNvCxnSpPr/>
          <p:nvPr/>
        </p:nvCxnSpPr>
        <p:spPr bwMode="auto">
          <a:xfrm flipV="1">
            <a:off x="7596336" y="4779692"/>
            <a:ext cx="288032" cy="11829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乘號 53"/>
          <p:cNvSpPr/>
          <p:nvPr/>
        </p:nvSpPr>
        <p:spPr bwMode="auto">
          <a:xfrm>
            <a:off x="8041704" y="5897611"/>
            <a:ext cx="346720" cy="195685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2039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0" y="1660030"/>
            <a:ext cx="9144000" cy="172819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71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B2CF-4B49-40C6-94AD-7B338A56E738}" type="slidenum">
              <a:rPr lang="en-US" altLang="zh-TW"/>
              <a:pPr/>
              <a:t>51</a:t>
            </a:fld>
            <a:endParaRPr lang="en-US" altLang="zh-TW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title"/>
          </p:nvPr>
        </p:nvSpPr>
        <p:spPr>
          <a:xfrm>
            <a:off x="460375" y="476672"/>
            <a:ext cx="8420100" cy="1143000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ctr" defTabSz="762000"/>
            <a:r>
              <a:rPr lang="en-US" altLang="zh-TW" sz="6000" dirty="0">
                <a:solidFill>
                  <a:srgbClr val="FF0000"/>
                </a:solidFill>
              </a:rPr>
              <a:t>Circularly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Linked Lists</a:t>
            </a:r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1649413" y="2312243"/>
            <a:ext cx="143668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defTabSz="762000"/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3    14</a:t>
            </a:r>
          </a:p>
        </p:txBody>
      </p:sp>
      <p:grpSp>
        <p:nvGrpSpPr>
          <p:cNvPr id="68613" name="Group 5"/>
          <p:cNvGrpSpPr>
            <a:grpSpLocks/>
          </p:cNvGrpSpPr>
          <p:nvPr/>
        </p:nvGrpSpPr>
        <p:grpSpPr bwMode="auto">
          <a:xfrm>
            <a:off x="1608138" y="2323356"/>
            <a:ext cx="6035675" cy="346075"/>
            <a:chOff x="996" y="1261"/>
            <a:chExt cx="3802" cy="218"/>
          </a:xfrm>
        </p:grpSpPr>
        <p:sp>
          <p:nvSpPr>
            <p:cNvPr id="68614" name="Rectangle 6"/>
            <p:cNvSpPr>
              <a:spLocks noChangeArrowheads="1"/>
            </p:cNvSpPr>
            <p:nvPr/>
          </p:nvSpPr>
          <p:spPr bwMode="auto">
            <a:xfrm>
              <a:off x="996" y="1268"/>
              <a:ext cx="1036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68615" name="Line 7"/>
            <p:cNvSpPr>
              <a:spLocks noChangeShapeType="1"/>
            </p:cNvSpPr>
            <p:nvPr/>
          </p:nvSpPr>
          <p:spPr bwMode="auto">
            <a:xfrm>
              <a:off x="1323" y="1264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68616" name="Line 8"/>
            <p:cNvSpPr>
              <a:spLocks noChangeShapeType="1"/>
            </p:cNvSpPr>
            <p:nvPr/>
          </p:nvSpPr>
          <p:spPr bwMode="auto">
            <a:xfrm>
              <a:off x="1683" y="1263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68617" name="Rectangle 9"/>
            <p:cNvSpPr>
              <a:spLocks noChangeArrowheads="1"/>
            </p:cNvSpPr>
            <p:nvPr/>
          </p:nvSpPr>
          <p:spPr bwMode="auto">
            <a:xfrm>
              <a:off x="2391" y="1266"/>
              <a:ext cx="1035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68618" name="Line 10"/>
            <p:cNvSpPr>
              <a:spLocks noChangeShapeType="1"/>
            </p:cNvSpPr>
            <p:nvPr/>
          </p:nvSpPr>
          <p:spPr bwMode="auto">
            <a:xfrm>
              <a:off x="2717" y="1262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68619" name="Line 11"/>
            <p:cNvSpPr>
              <a:spLocks noChangeShapeType="1"/>
            </p:cNvSpPr>
            <p:nvPr/>
          </p:nvSpPr>
          <p:spPr bwMode="auto">
            <a:xfrm>
              <a:off x="3078" y="1261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68620" name="Rectangle 12"/>
            <p:cNvSpPr>
              <a:spLocks noChangeArrowheads="1"/>
            </p:cNvSpPr>
            <p:nvPr/>
          </p:nvSpPr>
          <p:spPr bwMode="auto">
            <a:xfrm>
              <a:off x="3763" y="1266"/>
              <a:ext cx="1035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68621" name="Line 13"/>
            <p:cNvSpPr>
              <a:spLocks noChangeShapeType="1"/>
            </p:cNvSpPr>
            <p:nvPr/>
          </p:nvSpPr>
          <p:spPr bwMode="auto">
            <a:xfrm>
              <a:off x="4090" y="1262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68622" name="Line 14"/>
            <p:cNvSpPr>
              <a:spLocks noChangeShapeType="1"/>
            </p:cNvSpPr>
            <p:nvPr/>
          </p:nvSpPr>
          <p:spPr bwMode="auto">
            <a:xfrm>
              <a:off x="4450" y="1262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</p:grpSp>
      <p:sp>
        <p:nvSpPr>
          <p:cNvPr id="68623" name="Line 15"/>
          <p:cNvSpPr>
            <a:spLocks noChangeShapeType="1"/>
          </p:cNvSpPr>
          <p:nvPr/>
        </p:nvSpPr>
        <p:spPr bwMode="auto">
          <a:xfrm>
            <a:off x="3098800" y="2507506"/>
            <a:ext cx="7604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68624" name="Line 16"/>
          <p:cNvSpPr>
            <a:spLocks noChangeShapeType="1"/>
          </p:cNvSpPr>
          <p:nvPr/>
        </p:nvSpPr>
        <p:spPr bwMode="auto">
          <a:xfrm>
            <a:off x="5251450" y="2517031"/>
            <a:ext cx="7604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68625" name="Line 17"/>
          <p:cNvSpPr>
            <a:spLocks noChangeShapeType="1"/>
          </p:cNvSpPr>
          <p:nvPr/>
        </p:nvSpPr>
        <p:spPr bwMode="auto">
          <a:xfrm>
            <a:off x="7523163" y="2496393"/>
            <a:ext cx="696912" cy="0"/>
          </a:xfrm>
          <a:prstGeom prst="line">
            <a:avLst/>
          </a:prstGeom>
          <a:noFill/>
          <a:ln w="12700">
            <a:solidFill>
              <a:srgbClr val="CC33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68626" name="Line 18"/>
          <p:cNvSpPr>
            <a:spLocks noChangeShapeType="1"/>
          </p:cNvSpPr>
          <p:nvPr/>
        </p:nvSpPr>
        <p:spPr bwMode="auto">
          <a:xfrm>
            <a:off x="1319213" y="2615456"/>
            <a:ext cx="280987" cy="3175"/>
          </a:xfrm>
          <a:prstGeom prst="line">
            <a:avLst/>
          </a:prstGeom>
          <a:noFill/>
          <a:ln w="12700">
            <a:solidFill>
              <a:srgbClr val="CC330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68627" name="Rectangle 19"/>
          <p:cNvSpPr>
            <a:spLocks noChangeArrowheads="1"/>
          </p:cNvSpPr>
          <p:nvPr/>
        </p:nvSpPr>
        <p:spPr bwMode="auto">
          <a:xfrm>
            <a:off x="3903663" y="2297956"/>
            <a:ext cx="1387475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defTabSz="762000"/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2    8</a:t>
            </a:r>
          </a:p>
        </p:txBody>
      </p:sp>
      <p:sp>
        <p:nvSpPr>
          <p:cNvPr id="68628" name="Rectangle 20"/>
          <p:cNvSpPr>
            <a:spLocks noChangeArrowheads="1"/>
          </p:cNvSpPr>
          <p:nvPr/>
        </p:nvSpPr>
        <p:spPr bwMode="auto">
          <a:xfrm>
            <a:off x="6122988" y="2310656"/>
            <a:ext cx="120808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defTabSz="762000"/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1    0</a:t>
            </a:r>
          </a:p>
        </p:txBody>
      </p:sp>
      <p:sp>
        <p:nvSpPr>
          <p:cNvPr id="68629" name="Line 21"/>
          <p:cNvSpPr>
            <a:spLocks noChangeShapeType="1"/>
          </p:cNvSpPr>
          <p:nvPr/>
        </p:nvSpPr>
        <p:spPr bwMode="auto">
          <a:xfrm>
            <a:off x="1109663" y="2485281"/>
            <a:ext cx="490537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68630" name="Line 22"/>
          <p:cNvSpPr>
            <a:spLocks noChangeShapeType="1"/>
          </p:cNvSpPr>
          <p:nvPr/>
        </p:nvSpPr>
        <p:spPr bwMode="auto">
          <a:xfrm>
            <a:off x="1303338" y="2832943"/>
            <a:ext cx="6915150" cy="0"/>
          </a:xfrm>
          <a:prstGeom prst="line">
            <a:avLst/>
          </a:prstGeom>
          <a:noFill/>
          <a:ln w="12700">
            <a:solidFill>
              <a:srgbClr val="CC33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68631" name="Line 23"/>
          <p:cNvSpPr>
            <a:spLocks noChangeShapeType="1"/>
          </p:cNvSpPr>
          <p:nvPr/>
        </p:nvSpPr>
        <p:spPr bwMode="auto">
          <a:xfrm>
            <a:off x="8218488" y="2486868"/>
            <a:ext cx="0" cy="346075"/>
          </a:xfrm>
          <a:prstGeom prst="line">
            <a:avLst/>
          </a:prstGeom>
          <a:noFill/>
          <a:ln w="12700">
            <a:solidFill>
              <a:srgbClr val="CC33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68632" name="Line 24"/>
          <p:cNvSpPr>
            <a:spLocks noChangeShapeType="1"/>
          </p:cNvSpPr>
          <p:nvPr/>
        </p:nvSpPr>
        <p:spPr bwMode="auto">
          <a:xfrm>
            <a:off x="1290638" y="2618631"/>
            <a:ext cx="0" cy="201612"/>
          </a:xfrm>
          <a:prstGeom prst="line">
            <a:avLst/>
          </a:prstGeom>
          <a:noFill/>
          <a:ln w="12700">
            <a:solidFill>
              <a:srgbClr val="CC33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68633" name="Rectangle 25"/>
          <p:cNvSpPr>
            <a:spLocks noChangeArrowheads="1"/>
          </p:cNvSpPr>
          <p:nvPr/>
        </p:nvSpPr>
        <p:spPr bwMode="auto">
          <a:xfrm>
            <a:off x="919163" y="2132856"/>
            <a:ext cx="551433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sz="2000" b="1" dirty="0" err="1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ptr</a:t>
            </a:r>
            <a:endParaRPr lang="en-US" altLang="zh-TW" sz="2000" b="1" dirty="0">
              <a:solidFill>
                <a:schemeClr val="tx1"/>
              </a:solidFill>
              <a:latin typeface="Cambria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2411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0" y="2607410"/>
            <a:ext cx="9144000" cy="2765806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28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D6D0C-36C4-4383-88C0-DD2330ADEE09}" type="slidenum">
              <a:rPr lang="en-US" altLang="zh-TW">
                <a:solidFill>
                  <a:srgbClr val="0000FF"/>
                </a:solidFill>
              </a:rPr>
              <a:pPr/>
              <a:t>52</a:t>
            </a:fld>
            <a:endParaRPr lang="en-US" altLang="zh-TW">
              <a:solidFill>
                <a:srgbClr val="0000FF"/>
              </a:solidFill>
            </a:endParaRPr>
          </a:p>
        </p:txBody>
      </p:sp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1657527" y="188640"/>
            <a:ext cx="5722785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4400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4.5.2 </a:t>
            </a:r>
            <a:r>
              <a:rPr lang="en-US" altLang="zh-TW" sz="4400" b="1" dirty="0" smtClean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Operations for </a:t>
            </a:r>
          </a:p>
          <a:p>
            <a:pPr algn="ctr"/>
            <a:r>
              <a:rPr lang="en-US" altLang="zh-TW" sz="4400" b="1" dirty="0" smtClean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Circularly </a:t>
            </a:r>
            <a:r>
              <a:rPr lang="en-US" altLang="zh-TW" sz="4400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Linked List</a:t>
            </a:r>
          </a:p>
        </p:txBody>
      </p:sp>
      <p:grpSp>
        <p:nvGrpSpPr>
          <p:cNvPr id="46088" name="Group 8"/>
          <p:cNvGrpSpPr>
            <a:grpSpLocks/>
          </p:cNvGrpSpPr>
          <p:nvPr/>
        </p:nvGrpSpPr>
        <p:grpSpPr bwMode="auto">
          <a:xfrm>
            <a:off x="2966343" y="3346648"/>
            <a:ext cx="1887537" cy="400050"/>
            <a:chOff x="778" y="2100"/>
            <a:chExt cx="1189" cy="252"/>
          </a:xfrm>
        </p:grpSpPr>
        <p:sp>
          <p:nvSpPr>
            <p:cNvPr id="46083" name="Rectangle 3"/>
            <p:cNvSpPr>
              <a:spLocks noChangeArrowheads="1"/>
            </p:cNvSpPr>
            <p:nvPr/>
          </p:nvSpPr>
          <p:spPr bwMode="auto">
            <a:xfrm>
              <a:off x="778" y="2100"/>
              <a:ext cx="967" cy="2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46084" name="Line 4"/>
            <p:cNvSpPr>
              <a:spLocks noChangeShapeType="1"/>
            </p:cNvSpPr>
            <p:nvPr/>
          </p:nvSpPr>
          <p:spPr bwMode="auto">
            <a:xfrm flipH="1">
              <a:off x="1256" y="2100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46086" name="Text Box 6"/>
            <p:cNvSpPr txBox="1">
              <a:spLocks noChangeArrowheads="1"/>
            </p:cNvSpPr>
            <p:nvPr/>
          </p:nvSpPr>
          <p:spPr bwMode="auto">
            <a:xfrm>
              <a:off x="864" y="2100"/>
              <a:ext cx="70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sz="2000" b="1" dirty="0">
                  <a:solidFill>
                    <a:schemeClr val="tx1"/>
                  </a:solidFill>
                  <a:latin typeface="Cambria" pitchFamily="18" charset="0"/>
                  <a:ea typeface="標楷體" pitchFamily="65" charset="-120"/>
                </a:rPr>
                <a:t>X</a:t>
              </a:r>
              <a:r>
                <a:rPr lang="en-US" altLang="zh-TW" sz="2000" b="1" baseline="-25000" dirty="0">
                  <a:solidFill>
                    <a:schemeClr val="tx1"/>
                  </a:solidFill>
                  <a:latin typeface="Cambria" pitchFamily="18" charset="0"/>
                  <a:ea typeface="標楷體" pitchFamily="65" charset="-120"/>
                </a:rPr>
                <a:t>1</a:t>
              </a:r>
              <a:r>
                <a:rPr lang="en-US" altLang="zh-TW" sz="2000" b="1" dirty="0">
                  <a:solidFill>
                    <a:schemeClr val="tx1"/>
                  </a:solidFill>
                  <a:latin typeface="Cambria" pitchFamily="18" charset="0"/>
                  <a:ea typeface="標楷體" pitchFamily="65" charset="-120"/>
                </a:rPr>
                <a:t>          </a:t>
              </a:r>
              <a:r>
                <a:rPr lang="en-US" altLang="zh-TW" sz="2000" b="1" dirty="0">
                  <a:solidFill>
                    <a:schemeClr val="tx1"/>
                  </a:solidFill>
                  <a:latin typeface="Cambria" pitchFamily="18" charset="0"/>
                  <a:ea typeface="標楷體" pitchFamily="65" charset="-120"/>
                  <a:sym typeface="Wingdings" pitchFamily="2" charset="2"/>
                </a:rPr>
                <a:t></a:t>
              </a:r>
              <a:endParaRPr lang="en-US" altLang="zh-TW" sz="2000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46087" name="Line 7"/>
            <p:cNvSpPr>
              <a:spLocks noChangeShapeType="1"/>
            </p:cNvSpPr>
            <p:nvPr/>
          </p:nvSpPr>
          <p:spPr bwMode="auto">
            <a:xfrm>
              <a:off x="1522" y="2233"/>
              <a:ext cx="4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</p:grpSp>
      <p:grpSp>
        <p:nvGrpSpPr>
          <p:cNvPr id="46107" name="Group 27"/>
          <p:cNvGrpSpPr>
            <a:grpSpLocks/>
          </p:cNvGrpSpPr>
          <p:nvPr/>
        </p:nvGrpSpPr>
        <p:grpSpPr bwMode="auto">
          <a:xfrm>
            <a:off x="5022155" y="3340298"/>
            <a:ext cx="1887537" cy="400050"/>
            <a:chOff x="2186" y="2096"/>
            <a:chExt cx="1189" cy="252"/>
          </a:xfrm>
        </p:grpSpPr>
        <p:sp>
          <p:nvSpPr>
            <p:cNvPr id="46090" name="Rectangle 10"/>
            <p:cNvSpPr>
              <a:spLocks noChangeArrowheads="1"/>
            </p:cNvSpPr>
            <p:nvPr/>
          </p:nvSpPr>
          <p:spPr bwMode="auto">
            <a:xfrm>
              <a:off x="2186" y="2096"/>
              <a:ext cx="967" cy="2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46091" name="Line 11"/>
            <p:cNvSpPr>
              <a:spLocks noChangeShapeType="1"/>
            </p:cNvSpPr>
            <p:nvPr/>
          </p:nvSpPr>
          <p:spPr bwMode="auto">
            <a:xfrm flipH="1">
              <a:off x="2664" y="2096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46092" name="Text Box 12"/>
            <p:cNvSpPr txBox="1">
              <a:spLocks noChangeArrowheads="1"/>
            </p:cNvSpPr>
            <p:nvPr/>
          </p:nvSpPr>
          <p:spPr bwMode="auto">
            <a:xfrm>
              <a:off x="2272" y="2096"/>
              <a:ext cx="70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sz="2000" b="1" dirty="0">
                  <a:solidFill>
                    <a:schemeClr val="tx1"/>
                  </a:solidFill>
                  <a:latin typeface="Cambria" pitchFamily="18" charset="0"/>
                  <a:ea typeface="標楷體" pitchFamily="65" charset="-120"/>
                </a:rPr>
                <a:t>X</a:t>
              </a:r>
              <a:r>
                <a:rPr lang="en-US" altLang="zh-TW" sz="2000" b="1" baseline="-25000" dirty="0">
                  <a:solidFill>
                    <a:schemeClr val="tx1"/>
                  </a:solidFill>
                  <a:latin typeface="Cambria" pitchFamily="18" charset="0"/>
                  <a:ea typeface="標楷體" pitchFamily="65" charset="-120"/>
                </a:rPr>
                <a:t>2</a:t>
              </a:r>
              <a:r>
                <a:rPr lang="en-US" altLang="zh-TW" sz="2000" b="1" dirty="0">
                  <a:solidFill>
                    <a:schemeClr val="tx1"/>
                  </a:solidFill>
                  <a:latin typeface="Cambria" pitchFamily="18" charset="0"/>
                  <a:ea typeface="標楷體" pitchFamily="65" charset="-120"/>
                </a:rPr>
                <a:t>          </a:t>
              </a:r>
              <a:r>
                <a:rPr lang="en-US" altLang="zh-TW" sz="2000" b="1" dirty="0">
                  <a:solidFill>
                    <a:schemeClr val="tx1"/>
                  </a:solidFill>
                  <a:latin typeface="Cambria" pitchFamily="18" charset="0"/>
                  <a:ea typeface="標楷體" pitchFamily="65" charset="-120"/>
                  <a:sym typeface="Wingdings" pitchFamily="2" charset="2"/>
                </a:rPr>
                <a:t></a:t>
              </a:r>
              <a:endParaRPr lang="en-US" altLang="zh-TW" sz="2000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46093" name="Line 13"/>
            <p:cNvSpPr>
              <a:spLocks noChangeShapeType="1"/>
            </p:cNvSpPr>
            <p:nvPr/>
          </p:nvSpPr>
          <p:spPr bwMode="auto">
            <a:xfrm>
              <a:off x="2930" y="2229"/>
              <a:ext cx="4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</p:grpSp>
      <p:sp>
        <p:nvSpPr>
          <p:cNvPr id="46095" name="Rectangle 15"/>
          <p:cNvSpPr>
            <a:spLocks noChangeArrowheads="1"/>
          </p:cNvSpPr>
          <p:nvPr/>
        </p:nvSpPr>
        <p:spPr bwMode="auto">
          <a:xfrm>
            <a:off x="7060505" y="3333948"/>
            <a:ext cx="1535112" cy="387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46096" name="Line 16"/>
          <p:cNvSpPr>
            <a:spLocks noChangeShapeType="1"/>
          </p:cNvSpPr>
          <p:nvPr/>
        </p:nvSpPr>
        <p:spPr bwMode="auto">
          <a:xfrm flipH="1">
            <a:off x="7819330" y="3333948"/>
            <a:ext cx="0" cy="38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46097" name="Text Box 17"/>
          <p:cNvSpPr txBox="1">
            <a:spLocks noChangeArrowheads="1"/>
          </p:cNvSpPr>
          <p:nvPr/>
        </p:nvSpPr>
        <p:spPr bwMode="auto">
          <a:xfrm>
            <a:off x="7197030" y="3333948"/>
            <a:ext cx="112242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sz="2000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X</a:t>
            </a:r>
            <a:r>
              <a:rPr lang="en-US" altLang="zh-TW" sz="2000" b="1" baseline="-25000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3</a:t>
            </a:r>
            <a:r>
              <a:rPr lang="en-US" altLang="zh-TW" sz="2000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          </a:t>
            </a:r>
            <a:r>
              <a:rPr lang="en-US" altLang="zh-TW" sz="2000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  <a:sym typeface="Wingdings" pitchFamily="2" charset="2"/>
              </a:rPr>
              <a:t></a:t>
            </a:r>
            <a:endParaRPr lang="en-US" altLang="zh-TW" sz="2000" b="1" dirty="0">
              <a:solidFill>
                <a:schemeClr val="tx1"/>
              </a:solidFill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46100" name="Line 20"/>
          <p:cNvSpPr>
            <a:spLocks noChangeShapeType="1"/>
          </p:cNvSpPr>
          <p:nvPr/>
        </p:nvSpPr>
        <p:spPr bwMode="auto">
          <a:xfrm>
            <a:off x="8220968" y="3522861"/>
            <a:ext cx="6715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46101" name="Line 21"/>
          <p:cNvSpPr>
            <a:spLocks noChangeShapeType="1"/>
          </p:cNvSpPr>
          <p:nvPr/>
        </p:nvSpPr>
        <p:spPr bwMode="auto">
          <a:xfrm flipV="1">
            <a:off x="8892480" y="2852936"/>
            <a:ext cx="0" cy="669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46102" name="Line 22"/>
          <p:cNvSpPr>
            <a:spLocks noChangeShapeType="1"/>
          </p:cNvSpPr>
          <p:nvPr/>
        </p:nvSpPr>
        <p:spPr bwMode="auto">
          <a:xfrm flipH="1">
            <a:off x="517650" y="2887861"/>
            <a:ext cx="83748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46104" name="Line 24"/>
          <p:cNvSpPr>
            <a:spLocks noChangeShapeType="1"/>
          </p:cNvSpPr>
          <p:nvPr/>
        </p:nvSpPr>
        <p:spPr bwMode="auto">
          <a:xfrm>
            <a:off x="536700" y="2905323"/>
            <a:ext cx="0" cy="600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46105" name="Line 25"/>
          <p:cNvSpPr>
            <a:spLocks noChangeShapeType="1"/>
          </p:cNvSpPr>
          <p:nvPr/>
        </p:nvSpPr>
        <p:spPr bwMode="auto">
          <a:xfrm>
            <a:off x="557337" y="3486348"/>
            <a:ext cx="240900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46106" name="Line 26"/>
          <p:cNvSpPr>
            <a:spLocks noChangeShapeType="1"/>
          </p:cNvSpPr>
          <p:nvPr/>
        </p:nvSpPr>
        <p:spPr bwMode="auto">
          <a:xfrm>
            <a:off x="538287" y="3627636"/>
            <a:ext cx="2428056" cy="1493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46108" name="Text Box 28"/>
          <p:cNvSpPr txBox="1">
            <a:spLocks noChangeArrowheads="1"/>
          </p:cNvSpPr>
          <p:nvPr/>
        </p:nvSpPr>
        <p:spPr bwMode="auto">
          <a:xfrm>
            <a:off x="-36512" y="3356992"/>
            <a:ext cx="62388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b="1" dirty="0" err="1" smtClean="0">
                <a:solidFill>
                  <a:srgbClr val="FF0000"/>
                </a:solidFill>
                <a:latin typeface="Cambria" pitchFamily="18" charset="0"/>
                <a:ea typeface="標楷體" pitchFamily="65" charset="-120"/>
              </a:rPr>
              <a:t>ptr</a:t>
            </a:r>
            <a:endParaRPr lang="en-US" altLang="zh-TW" b="1" dirty="0">
              <a:solidFill>
                <a:srgbClr val="FF0000"/>
              </a:solidFill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46111" name="Text Box 31"/>
          <p:cNvSpPr txBox="1">
            <a:spLocks noChangeArrowheads="1"/>
          </p:cNvSpPr>
          <p:nvPr/>
        </p:nvSpPr>
        <p:spPr bwMode="auto">
          <a:xfrm>
            <a:off x="0" y="1805915"/>
            <a:ext cx="9144000" cy="83099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l"/>
            <a:r>
              <a:rPr lang="en-US" altLang="zh-TW" b="1" dirty="0">
                <a:latin typeface="Cambria" pitchFamily="18" charset="0"/>
                <a:ea typeface="標楷體" pitchFamily="65" charset="-120"/>
              </a:rPr>
              <a:t>What happens when we insert a node to </a:t>
            </a:r>
            <a:r>
              <a:rPr lang="en-US" altLang="zh-TW" b="1" dirty="0">
                <a:solidFill>
                  <a:srgbClr val="FF0000"/>
                </a:solidFill>
                <a:latin typeface="Cambria" pitchFamily="18" charset="0"/>
                <a:ea typeface="標楷體" pitchFamily="65" charset="-120"/>
              </a:rPr>
              <a:t>the front of a circular</a:t>
            </a:r>
          </a:p>
          <a:p>
            <a:pPr algn="l"/>
            <a:r>
              <a:rPr lang="en-US" altLang="zh-TW" b="1" dirty="0">
                <a:latin typeface="Cambria" pitchFamily="18" charset="0"/>
                <a:ea typeface="標楷體" pitchFamily="65" charset="-120"/>
              </a:rPr>
              <a:t>linked list?</a:t>
            </a:r>
          </a:p>
        </p:txBody>
      </p:sp>
      <p:grpSp>
        <p:nvGrpSpPr>
          <p:cNvPr id="29" name="Group 8"/>
          <p:cNvGrpSpPr>
            <a:grpSpLocks/>
          </p:cNvGrpSpPr>
          <p:nvPr/>
        </p:nvGrpSpPr>
        <p:grpSpPr bwMode="auto">
          <a:xfrm>
            <a:off x="2339752" y="4541118"/>
            <a:ext cx="1887537" cy="400050"/>
            <a:chOff x="778" y="2100"/>
            <a:chExt cx="1189" cy="252"/>
          </a:xfrm>
        </p:grpSpPr>
        <p:sp>
          <p:nvSpPr>
            <p:cNvPr id="30" name="Rectangle 3"/>
            <p:cNvSpPr>
              <a:spLocks noChangeArrowheads="1"/>
            </p:cNvSpPr>
            <p:nvPr/>
          </p:nvSpPr>
          <p:spPr bwMode="auto">
            <a:xfrm>
              <a:off x="778" y="2100"/>
              <a:ext cx="967" cy="2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31" name="Line 4"/>
            <p:cNvSpPr>
              <a:spLocks noChangeShapeType="1"/>
            </p:cNvSpPr>
            <p:nvPr/>
          </p:nvSpPr>
          <p:spPr bwMode="auto">
            <a:xfrm flipH="1">
              <a:off x="1256" y="2100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32" name="Text Box 6"/>
            <p:cNvSpPr txBox="1">
              <a:spLocks noChangeArrowheads="1"/>
            </p:cNvSpPr>
            <p:nvPr/>
          </p:nvSpPr>
          <p:spPr bwMode="auto">
            <a:xfrm>
              <a:off x="864" y="2100"/>
              <a:ext cx="70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sz="2000" b="1" dirty="0" smtClean="0">
                  <a:solidFill>
                    <a:schemeClr val="tx1"/>
                  </a:solidFill>
                  <a:latin typeface="Cambria" pitchFamily="18" charset="0"/>
                  <a:ea typeface="標楷體" pitchFamily="65" charset="-120"/>
                </a:rPr>
                <a:t>X</a:t>
              </a:r>
              <a:r>
                <a:rPr lang="en-US" altLang="zh-TW" sz="2000" b="1" baseline="-25000" dirty="0">
                  <a:latin typeface="Cambria" pitchFamily="18" charset="0"/>
                  <a:ea typeface="標楷體" pitchFamily="65" charset="-120"/>
                </a:rPr>
                <a:t>4</a:t>
              </a:r>
              <a:r>
                <a:rPr lang="en-US" altLang="zh-TW" sz="2000" b="1" dirty="0" smtClean="0">
                  <a:solidFill>
                    <a:schemeClr val="tx1"/>
                  </a:solidFill>
                  <a:latin typeface="Cambria" pitchFamily="18" charset="0"/>
                  <a:ea typeface="標楷體" pitchFamily="65" charset="-120"/>
                </a:rPr>
                <a:t>          </a:t>
              </a:r>
              <a:r>
                <a:rPr lang="en-US" altLang="zh-TW" sz="2000" b="1" dirty="0">
                  <a:solidFill>
                    <a:schemeClr val="tx1"/>
                  </a:solidFill>
                  <a:latin typeface="Cambria" pitchFamily="18" charset="0"/>
                  <a:ea typeface="標楷體" pitchFamily="65" charset="-120"/>
                  <a:sym typeface="Wingdings" pitchFamily="2" charset="2"/>
                </a:rPr>
                <a:t></a:t>
              </a:r>
              <a:endParaRPr lang="en-US" altLang="zh-TW" sz="2000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33" name="Line 7"/>
            <p:cNvSpPr>
              <a:spLocks noChangeShapeType="1"/>
            </p:cNvSpPr>
            <p:nvPr/>
          </p:nvSpPr>
          <p:spPr bwMode="auto">
            <a:xfrm>
              <a:off x="1522" y="2233"/>
              <a:ext cx="4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</p:grpSp>
      <p:grpSp>
        <p:nvGrpSpPr>
          <p:cNvPr id="34" name="群組 33"/>
          <p:cNvGrpSpPr/>
          <p:nvPr/>
        </p:nvGrpSpPr>
        <p:grpSpPr>
          <a:xfrm rot="16200000">
            <a:off x="4133403" y="4706218"/>
            <a:ext cx="349250" cy="95250"/>
            <a:chOff x="8808492" y="3409503"/>
            <a:chExt cx="349250" cy="95250"/>
          </a:xfrm>
        </p:grpSpPr>
        <p:sp>
          <p:nvSpPr>
            <p:cNvPr id="35" name="Line 60"/>
            <p:cNvSpPr>
              <a:spLocks noChangeShapeType="1"/>
            </p:cNvSpPr>
            <p:nvPr/>
          </p:nvSpPr>
          <p:spPr bwMode="auto">
            <a:xfrm>
              <a:off x="8808492" y="3409503"/>
              <a:ext cx="3492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36" name="Line 61"/>
            <p:cNvSpPr>
              <a:spLocks noChangeShapeType="1"/>
            </p:cNvSpPr>
            <p:nvPr/>
          </p:nvSpPr>
          <p:spPr bwMode="auto">
            <a:xfrm>
              <a:off x="8900567" y="3457128"/>
              <a:ext cx="1730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37" name="Line 62"/>
            <p:cNvSpPr>
              <a:spLocks noChangeShapeType="1"/>
            </p:cNvSpPr>
            <p:nvPr/>
          </p:nvSpPr>
          <p:spPr bwMode="auto">
            <a:xfrm>
              <a:off x="8976767" y="3504753"/>
              <a:ext cx="50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</p:grpSp>
      <p:cxnSp>
        <p:nvCxnSpPr>
          <p:cNvPr id="4" name="直線單箭頭接點 3"/>
          <p:cNvCxnSpPr/>
          <p:nvPr/>
        </p:nvCxnSpPr>
        <p:spPr bwMode="auto">
          <a:xfrm flipH="1" flipV="1">
            <a:off x="2126385" y="3818658"/>
            <a:ext cx="504055" cy="72246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ysDash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文字方塊 5"/>
          <p:cNvSpPr txBox="1"/>
          <p:nvPr/>
        </p:nvSpPr>
        <p:spPr>
          <a:xfrm>
            <a:off x="2429599" y="3587824"/>
            <a:ext cx="6078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600" b="1" dirty="0" smtClean="0">
                <a:ea typeface="標楷體" pitchFamily="65" charset="-120"/>
              </a:rPr>
              <a:t>?</a:t>
            </a:r>
            <a:endParaRPr lang="zh-TW" altLang="en-US" sz="6600" b="1" dirty="0"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6483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33478"/>
            <a:ext cx="9144000" cy="3086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0DE52-DCE3-4CA0-B578-9679984BD36D}" type="slidenum">
              <a:rPr lang="en-US" altLang="zh-TW"/>
              <a:pPr/>
              <a:t>53</a:t>
            </a:fld>
            <a:endParaRPr lang="en-US" altLang="zh-TW"/>
          </a:p>
        </p:txBody>
      </p:sp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361950" y="0"/>
            <a:ext cx="84201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defTabSz="762000"/>
            <a:r>
              <a:rPr lang="en-US" altLang="zh-TW" sz="4000" b="1" dirty="0" smtClean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Insert Front in Circular Linked List</a:t>
            </a:r>
            <a:endParaRPr lang="en-US" altLang="zh-TW" sz="4000" b="1" dirty="0">
              <a:solidFill>
                <a:schemeClr val="tx1"/>
              </a:solidFill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0" y="4119578"/>
            <a:ext cx="9144000" cy="2765806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grpSp>
        <p:nvGrpSpPr>
          <p:cNvPr id="34" name="Group 8"/>
          <p:cNvGrpSpPr>
            <a:grpSpLocks/>
          </p:cNvGrpSpPr>
          <p:nvPr/>
        </p:nvGrpSpPr>
        <p:grpSpPr bwMode="auto">
          <a:xfrm>
            <a:off x="2966343" y="4858816"/>
            <a:ext cx="1887537" cy="400050"/>
            <a:chOff x="778" y="2100"/>
            <a:chExt cx="1189" cy="252"/>
          </a:xfrm>
        </p:grpSpPr>
        <p:sp>
          <p:nvSpPr>
            <p:cNvPr id="35" name="Rectangle 3"/>
            <p:cNvSpPr>
              <a:spLocks noChangeArrowheads="1"/>
            </p:cNvSpPr>
            <p:nvPr/>
          </p:nvSpPr>
          <p:spPr bwMode="auto">
            <a:xfrm>
              <a:off x="778" y="2100"/>
              <a:ext cx="967" cy="2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36" name="Line 4"/>
            <p:cNvSpPr>
              <a:spLocks noChangeShapeType="1"/>
            </p:cNvSpPr>
            <p:nvPr/>
          </p:nvSpPr>
          <p:spPr bwMode="auto">
            <a:xfrm flipH="1">
              <a:off x="1256" y="2100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37" name="Text Box 6"/>
            <p:cNvSpPr txBox="1">
              <a:spLocks noChangeArrowheads="1"/>
            </p:cNvSpPr>
            <p:nvPr/>
          </p:nvSpPr>
          <p:spPr bwMode="auto">
            <a:xfrm>
              <a:off x="864" y="2100"/>
              <a:ext cx="70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sz="2000" b="1" dirty="0">
                  <a:solidFill>
                    <a:schemeClr val="tx1"/>
                  </a:solidFill>
                  <a:latin typeface="Cambria" pitchFamily="18" charset="0"/>
                  <a:ea typeface="標楷體" pitchFamily="65" charset="-120"/>
                </a:rPr>
                <a:t>X</a:t>
              </a:r>
              <a:r>
                <a:rPr lang="en-US" altLang="zh-TW" sz="2000" b="1" baseline="-25000" dirty="0">
                  <a:solidFill>
                    <a:schemeClr val="tx1"/>
                  </a:solidFill>
                  <a:latin typeface="Cambria" pitchFamily="18" charset="0"/>
                  <a:ea typeface="標楷體" pitchFamily="65" charset="-120"/>
                </a:rPr>
                <a:t>1</a:t>
              </a:r>
              <a:r>
                <a:rPr lang="en-US" altLang="zh-TW" sz="2000" b="1" dirty="0">
                  <a:solidFill>
                    <a:schemeClr val="tx1"/>
                  </a:solidFill>
                  <a:latin typeface="Cambria" pitchFamily="18" charset="0"/>
                  <a:ea typeface="標楷體" pitchFamily="65" charset="-120"/>
                </a:rPr>
                <a:t>          </a:t>
              </a:r>
              <a:r>
                <a:rPr lang="en-US" altLang="zh-TW" sz="2000" b="1" dirty="0">
                  <a:solidFill>
                    <a:schemeClr val="tx1"/>
                  </a:solidFill>
                  <a:latin typeface="Cambria" pitchFamily="18" charset="0"/>
                  <a:ea typeface="標楷體" pitchFamily="65" charset="-120"/>
                  <a:sym typeface="Wingdings" pitchFamily="2" charset="2"/>
                </a:rPr>
                <a:t></a:t>
              </a:r>
              <a:endParaRPr lang="en-US" altLang="zh-TW" sz="2000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38" name="Line 7"/>
            <p:cNvSpPr>
              <a:spLocks noChangeShapeType="1"/>
            </p:cNvSpPr>
            <p:nvPr/>
          </p:nvSpPr>
          <p:spPr bwMode="auto">
            <a:xfrm>
              <a:off x="1522" y="2233"/>
              <a:ext cx="4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</p:grpSp>
      <p:grpSp>
        <p:nvGrpSpPr>
          <p:cNvPr id="39" name="Group 27"/>
          <p:cNvGrpSpPr>
            <a:grpSpLocks/>
          </p:cNvGrpSpPr>
          <p:nvPr/>
        </p:nvGrpSpPr>
        <p:grpSpPr bwMode="auto">
          <a:xfrm>
            <a:off x="5022155" y="4852466"/>
            <a:ext cx="1887537" cy="400050"/>
            <a:chOff x="2186" y="2096"/>
            <a:chExt cx="1189" cy="252"/>
          </a:xfrm>
        </p:grpSpPr>
        <p:sp>
          <p:nvSpPr>
            <p:cNvPr id="40" name="Rectangle 10"/>
            <p:cNvSpPr>
              <a:spLocks noChangeArrowheads="1"/>
            </p:cNvSpPr>
            <p:nvPr/>
          </p:nvSpPr>
          <p:spPr bwMode="auto">
            <a:xfrm>
              <a:off x="2186" y="2096"/>
              <a:ext cx="967" cy="2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41" name="Line 11"/>
            <p:cNvSpPr>
              <a:spLocks noChangeShapeType="1"/>
            </p:cNvSpPr>
            <p:nvPr/>
          </p:nvSpPr>
          <p:spPr bwMode="auto">
            <a:xfrm flipH="1">
              <a:off x="2664" y="2096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42" name="Text Box 12"/>
            <p:cNvSpPr txBox="1">
              <a:spLocks noChangeArrowheads="1"/>
            </p:cNvSpPr>
            <p:nvPr/>
          </p:nvSpPr>
          <p:spPr bwMode="auto">
            <a:xfrm>
              <a:off x="2272" y="2096"/>
              <a:ext cx="70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sz="2000" b="1" dirty="0">
                  <a:solidFill>
                    <a:schemeClr val="tx1"/>
                  </a:solidFill>
                  <a:latin typeface="Cambria" pitchFamily="18" charset="0"/>
                  <a:ea typeface="標楷體" pitchFamily="65" charset="-120"/>
                </a:rPr>
                <a:t>X</a:t>
              </a:r>
              <a:r>
                <a:rPr lang="en-US" altLang="zh-TW" sz="2000" b="1" baseline="-25000" dirty="0">
                  <a:solidFill>
                    <a:schemeClr val="tx1"/>
                  </a:solidFill>
                  <a:latin typeface="Cambria" pitchFamily="18" charset="0"/>
                  <a:ea typeface="標楷體" pitchFamily="65" charset="-120"/>
                </a:rPr>
                <a:t>2</a:t>
              </a:r>
              <a:r>
                <a:rPr lang="en-US" altLang="zh-TW" sz="2000" b="1" dirty="0">
                  <a:solidFill>
                    <a:schemeClr val="tx1"/>
                  </a:solidFill>
                  <a:latin typeface="Cambria" pitchFamily="18" charset="0"/>
                  <a:ea typeface="標楷體" pitchFamily="65" charset="-120"/>
                </a:rPr>
                <a:t>          </a:t>
              </a:r>
              <a:r>
                <a:rPr lang="en-US" altLang="zh-TW" sz="2000" b="1" dirty="0">
                  <a:solidFill>
                    <a:schemeClr val="tx1"/>
                  </a:solidFill>
                  <a:latin typeface="Cambria" pitchFamily="18" charset="0"/>
                  <a:ea typeface="標楷體" pitchFamily="65" charset="-120"/>
                  <a:sym typeface="Wingdings" pitchFamily="2" charset="2"/>
                </a:rPr>
                <a:t></a:t>
              </a:r>
              <a:endParaRPr lang="en-US" altLang="zh-TW" sz="2000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43" name="Line 13"/>
            <p:cNvSpPr>
              <a:spLocks noChangeShapeType="1"/>
            </p:cNvSpPr>
            <p:nvPr/>
          </p:nvSpPr>
          <p:spPr bwMode="auto">
            <a:xfrm>
              <a:off x="2930" y="2229"/>
              <a:ext cx="4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</p:grpSp>
      <p:sp>
        <p:nvSpPr>
          <p:cNvPr id="44" name="Rectangle 15"/>
          <p:cNvSpPr>
            <a:spLocks noChangeArrowheads="1"/>
          </p:cNvSpPr>
          <p:nvPr/>
        </p:nvSpPr>
        <p:spPr bwMode="auto">
          <a:xfrm>
            <a:off x="7060505" y="4846116"/>
            <a:ext cx="1535112" cy="387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45" name="Line 16"/>
          <p:cNvSpPr>
            <a:spLocks noChangeShapeType="1"/>
          </p:cNvSpPr>
          <p:nvPr/>
        </p:nvSpPr>
        <p:spPr bwMode="auto">
          <a:xfrm flipH="1">
            <a:off x="7819330" y="4846116"/>
            <a:ext cx="0" cy="38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46" name="Text Box 17"/>
          <p:cNvSpPr txBox="1">
            <a:spLocks noChangeArrowheads="1"/>
          </p:cNvSpPr>
          <p:nvPr/>
        </p:nvSpPr>
        <p:spPr bwMode="auto">
          <a:xfrm>
            <a:off x="7197030" y="4846116"/>
            <a:ext cx="112242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sz="2000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X</a:t>
            </a:r>
            <a:r>
              <a:rPr lang="en-US" altLang="zh-TW" sz="2000" b="1" baseline="-25000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3</a:t>
            </a:r>
            <a:r>
              <a:rPr lang="en-US" altLang="zh-TW" sz="2000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          </a:t>
            </a:r>
            <a:r>
              <a:rPr lang="en-US" altLang="zh-TW" sz="2000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  <a:sym typeface="Wingdings" pitchFamily="2" charset="2"/>
              </a:rPr>
              <a:t></a:t>
            </a:r>
            <a:endParaRPr lang="en-US" altLang="zh-TW" sz="2000" b="1" dirty="0">
              <a:solidFill>
                <a:schemeClr val="tx1"/>
              </a:solidFill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47" name="Line 20"/>
          <p:cNvSpPr>
            <a:spLocks noChangeShapeType="1"/>
          </p:cNvSpPr>
          <p:nvPr/>
        </p:nvSpPr>
        <p:spPr bwMode="auto">
          <a:xfrm>
            <a:off x="8220968" y="5035029"/>
            <a:ext cx="6715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48" name="Line 21"/>
          <p:cNvSpPr>
            <a:spLocks noChangeShapeType="1"/>
          </p:cNvSpPr>
          <p:nvPr/>
        </p:nvSpPr>
        <p:spPr bwMode="auto">
          <a:xfrm flipV="1">
            <a:off x="8892480" y="4365104"/>
            <a:ext cx="0" cy="669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49" name="Line 22"/>
          <p:cNvSpPr>
            <a:spLocks noChangeShapeType="1"/>
          </p:cNvSpPr>
          <p:nvPr/>
        </p:nvSpPr>
        <p:spPr bwMode="auto">
          <a:xfrm flipH="1">
            <a:off x="517650" y="4400029"/>
            <a:ext cx="83748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50" name="Line 24"/>
          <p:cNvSpPr>
            <a:spLocks noChangeShapeType="1"/>
          </p:cNvSpPr>
          <p:nvPr/>
        </p:nvSpPr>
        <p:spPr bwMode="auto">
          <a:xfrm>
            <a:off x="536700" y="4417491"/>
            <a:ext cx="0" cy="600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51" name="Line 25"/>
          <p:cNvSpPr>
            <a:spLocks noChangeShapeType="1"/>
          </p:cNvSpPr>
          <p:nvPr/>
        </p:nvSpPr>
        <p:spPr bwMode="auto">
          <a:xfrm>
            <a:off x="557337" y="4998516"/>
            <a:ext cx="240900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52" name="Line 26"/>
          <p:cNvSpPr>
            <a:spLocks noChangeShapeType="1"/>
          </p:cNvSpPr>
          <p:nvPr/>
        </p:nvSpPr>
        <p:spPr bwMode="auto">
          <a:xfrm>
            <a:off x="538287" y="5139804"/>
            <a:ext cx="2428056" cy="1493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53" name="Text Box 28"/>
          <p:cNvSpPr txBox="1">
            <a:spLocks noChangeArrowheads="1"/>
          </p:cNvSpPr>
          <p:nvPr/>
        </p:nvSpPr>
        <p:spPr bwMode="auto">
          <a:xfrm>
            <a:off x="-108520" y="4869160"/>
            <a:ext cx="6912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b="1" dirty="0">
                <a:solidFill>
                  <a:srgbClr val="FF0000"/>
                </a:solidFill>
                <a:latin typeface="Cambria" pitchFamily="18" charset="0"/>
                <a:ea typeface="標楷體" pitchFamily="65" charset="-120"/>
              </a:rPr>
              <a:t> </a:t>
            </a:r>
            <a:r>
              <a:rPr lang="en-US" altLang="zh-TW" b="1" dirty="0" err="1" smtClean="0">
                <a:solidFill>
                  <a:srgbClr val="FF0000"/>
                </a:solidFill>
                <a:latin typeface="Cambria" pitchFamily="18" charset="0"/>
                <a:ea typeface="標楷體" pitchFamily="65" charset="-120"/>
              </a:rPr>
              <a:t>ptr</a:t>
            </a:r>
            <a:endParaRPr lang="en-US" altLang="zh-TW" b="1" dirty="0">
              <a:solidFill>
                <a:srgbClr val="FF0000"/>
              </a:solidFill>
              <a:latin typeface="Cambria" pitchFamily="18" charset="0"/>
              <a:ea typeface="標楷體" pitchFamily="65" charset="-120"/>
            </a:endParaRPr>
          </a:p>
        </p:txBody>
      </p:sp>
      <p:grpSp>
        <p:nvGrpSpPr>
          <p:cNvPr id="54" name="Group 8"/>
          <p:cNvGrpSpPr>
            <a:grpSpLocks/>
          </p:cNvGrpSpPr>
          <p:nvPr/>
        </p:nvGrpSpPr>
        <p:grpSpPr bwMode="auto">
          <a:xfrm>
            <a:off x="2339752" y="6053286"/>
            <a:ext cx="1887537" cy="400050"/>
            <a:chOff x="778" y="2100"/>
            <a:chExt cx="1189" cy="252"/>
          </a:xfrm>
        </p:grpSpPr>
        <p:sp>
          <p:nvSpPr>
            <p:cNvPr id="55" name="Rectangle 3"/>
            <p:cNvSpPr>
              <a:spLocks noChangeArrowheads="1"/>
            </p:cNvSpPr>
            <p:nvPr/>
          </p:nvSpPr>
          <p:spPr bwMode="auto">
            <a:xfrm>
              <a:off x="778" y="2100"/>
              <a:ext cx="967" cy="2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56" name="Line 4"/>
            <p:cNvSpPr>
              <a:spLocks noChangeShapeType="1"/>
            </p:cNvSpPr>
            <p:nvPr/>
          </p:nvSpPr>
          <p:spPr bwMode="auto">
            <a:xfrm flipH="1">
              <a:off x="1256" y="2100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57" name="Text Box 6"/>
            <p:cNvSpPr txBox="1">
              <a:spLocks noChangeArrowheads="1"/>
            </p:cNvSpPr>
            <p:nvPr/>
          </p:nvSpPr>
          <p:spPr bwMode="auto">
            <a:xfrm>
              <a:off x="864" y="2100"/>
              <a:ext cx="70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sz="2000" b="1" dirty="0" smtClean="0">
                  <a:solidFill>
                    <a:schemeClr val="tx1"/>
                  </a:solidFill>
                  <a:latin typeface="Cambria" pitchFamily="18" charset="0"/>
                  <a:ea typeface="標楷體" pitchFamily="65" charset="-120"/>
                </a:rPr>
                <a:t>X</a:t>
              </a:r>
              <a:r>
                <a:rPr lang="en-US" altLang="zh-TW" sz="2000" b="1" baseline="-25000" dirty="0">
                  <a:latin typeface="Cambria" pitchFamily="18" charset="0"/>
                  <a:ea typeface="標楷體" pitchFamily="65" charset="-120"/>
                </a:rPr>
                <a:t>4</a:t>
              </a:r>
              <a:r>
                <a:rPr lang="en-US" altLang="zh-TW" sz="2000" b="1" dirty="0" smtClean="0">
                  <a:solidFill>
                    <a:schemeClr val="tx1"/>
                  </a:solidFill>
                  <a:latin typeface="Cambria" pitchFamily="18" charset="0"/>
                  <a:ea typeface="標楷體" pitchFamily="65" charset="-120"/>
                </a:rPr>
                <a:t>          </a:t>
              </a:r>
              <a:r>
                <a:rPr lang="en-US" altLang="zh-TW" sz="2000" b="1" dirty="0">
                  <a:solidFill>
                    <a:schemeClr val="tx1"/>
                  </a:solidFill>
                  <a:latin typeface="Cambria" pitchFamily="18" charset="0"/>
                  <a:ea typeface="標楷體" pitchFamily="65" charset="-120"/>
                  <a:sym typeface="Wingdings" pitchFamily="2" charset="2"/>
                </a:rPr>
                <a:t></a:t>
              </a:r>
              <a:endParaRPr lang="en-US" altLang="zh-TW" sz="2000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58" name="Line 7"/>
            <p:cNvSpPr>
              <a:spLocks noChangeShapeType="1"/>
            </p:cNvSpPr>
            <p:nvPr/>
          </p:nvSpPr>
          <p:spPr bwMode="auto">
            <a:xfrm>
              <a:off x="1522" y="2233"/>
              <a:ext cx="4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</p:grpSp>
      <p:grpSp>
        <p:nvGrpSpPr>
          <p:cNvPr id="59" name="群組 58"/>
          <p:cNvGrpSpPr/>
          <p:nvPr/>
        </p:nvGrpSpPr>
        <p:grpSpPr>
          <a:xfrm rot="16200000">
            <a:off x="4133403" y="6218386"/>
            <a:ext cx="349250" cy="95250"/>
            <a:chOff x="8808492" y="3409503"/>
            <a:chExt cx="349250" cy="95250"/>
          </a:xfrm>
        </p:grpSpPr>
        <p:sp>
          <p:nvSpPr>
            <p:cNvPr id="60" name="Line 60"/>
            <p:cNvSpPr>
              <a:spLocks noChangeShapeType="1"/>
            </p:cNvSpPr>
            <p:nvPr/>
          </p:nvSpPr>
          <p:spPr bwMode="auto">
            <a:xfrm>
              <a:off x="8808492" y="3409503"/>
              <a:ext cx="3492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61" name="Line 61"/>
            <p:cNvSpPr>
              <a:spLocks noChangeShapeType="1"/>
            </p:cNvSpPr>
            <p:nvPr/>
          </p:nvSpPr>
          <p:spPr bwMode="auto">
            <a:xfrm>
              <a:off x="8900567" y="3457128"/>
              <a:ext cx="1730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62" name="Line 62"/>
            <p:cNvSpPr>
              <a:spLocks noChangeShapeType="1"/>
            </p:cNvSpPr>
            <p:nvPr/>
          </p:nvSpPr>
          <p:spPr bwMode="auto">
            <a:xfrm>
              <a:off x="8976767" y="3504753"/>
              <a:ext cx="50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</p:grpSp>
      <p:sp>
        <p:nvSpPr>
          <p:cNvPr id="63" name="Text Box 28"/>
          <p:cNvSpPr txBox="1">
            <a:spLocks noChangeArrowheads="1"/>
          </p:cNvSpPr>
          <p:nvPr/>
        </p:nvSpPr>
        <p:spPr bwMode="auto">
          <a:xfrm>
            <a:off x="71053" y="6237312"/>
            <a:ext cx="89319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b="1" dirty="0" smtClean="0">
                <a:solidFill>
                  <a:srgbClr val="FF0000"/>
                </a:solidFill>
                <a:latin typeface="Cambria" pitchFamily="18" charset="0"/>
                <a:ea typeface="標楷體" pitchFamily="65" charset="-120"/>
              </a:rPr>
              <a:t>node</a:t>
            </a:r>
            <a:endParaRPr lang="en-US" altLang="zh-TW" b="1" dirty="0">
              <a:solidFill>
                <a:srgbClr val="FF0000"/>
              </a:solidFill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64" name="Line 26"/>
          <p:cNvSpPr>
            <a:spLocks noChangeShapeType="1"/>
          </p:cNvSpPr>
          <p:nvPr/>
        </p:nvSpPr>
        <p:spPr bwMode="auto">
          <a:xfrm flipV="1">
            <a:off x="827583" y="6348559"/>
            <a:ext cx="1512169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cxnSp>
        <p:nvCxnSpPr>
          <p:cNvPr id="3" name="直線單箭頭接點 2"/>
          <p:cNvCxnSpPr/>
          <p:nvPr/>
        </p:nvCxnSpPr>
        <p:spPr bwMode="auto">
          <a:xfrm flipV="1">
            <a:off x="3419872" y="5246226"/>
            <a:ext cx="1602283" cy="97533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乘號 3"/>
          <p:cNvSpPr/>
          <p:nvPr/>
        </p:nvSpPr>
        <p:spPr bwMode="auto">
          <a:xfrm>
            <a:off x="3733899" y="6165304"/>
            <a:ext cx="334045" cy="265114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67" name="直線單箭頭接點 66"/>
          <p:cNvCxnSpPr/>
          <p:nvPr/>
        </p:nvCxnSpPr>
        <p:spPr bwMode="auto">
          <a:xfrm flipH="1">
            <a:off x="2771800" y="5139804"/>
            <a:ext cx="1296144" cy="90323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乘號 69"/>
          <p:cNvSpPr/>
          <p:nvPr/>
        </p:nvSpPr>
        <p:spPr bwMode="auto">
          <a:xfrm>
            <a:off x="4318322" y="4919934"/>
            <a:ext cx="334045" cy="265114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298218" y="558137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ea typeface="標楷體" pitchFamily="65" charset="-120"/>
              </a:rPr>
              <a:t>①</a:t>
            </a:r>
            <a:endParaRPr lang="zh-TW" altLang="en-US" b="1" dirty="0">
              <a:ea typeface="標楷體" pitchFamily="65" charset="-12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4775933" y="292494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ea typeface="標楷體" pitchFamily="65" charset="-120"/>
              </a:rPr>
              <a:t>①</a:t>
            </a:r>
            <a:endParaRPr lang="zh-TW" altLang="en-US" b="1" dirty="0">
              <a:ea typeface="標楷體" pitchFamily="65" charset="-120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4788024" y="321297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ea typeface="標楷體" pitchFamily="65" charset="-120"/>
              </a:rPr>
              <a:t>②</a:t>
            </a:r>
            <a:endParaRPr lang="zh-TW" altLang="en-US" b="1" dirty="0">
              <a:ea typeface="標楷體" pitchFamily="65" charset="-120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2679163" y="536059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ea typeface="標楷體" pitchFamily="65" charset="-120"/>
              </a:rPr>
              <a:t>②</a:t>
            </a:r>
            <a:endParaRPr lang="zh-TW" altLang="en-US" b="1" dirty="0"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890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33478"/>
            <a:ext cx="9144000" cy="3086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3DC6-5857-433D-B9E0-4BA11FBC000E}" type="slidenum">
              <a:rPr lang="en-US" altLang="zh-TW"/>
              <a:pPr/>
              <a:t>54</a:t>
            </a:fld>
            <a:endParaRPr lang="en-US" altLang="zh-TW" dirty="0"/>
          </a:p>
        </p:txBody>
      </p:sp>
      <p:sp>
        <p:nvSpPr>
          <p:cNvPr id="27" name="矩形 26"/>
          <p:cNvSpPr/>
          <p:nvPr/>
        </p:nvSpPr>
        <p:spPr bwMode="auto">
          <a:xfrm>
            <a:off x="0" y="4119578"/>
            <a:ext cx="9144000" cy="2765806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grpSp>
        <p:nvGrpSpPr>
          <p:cNvPr id="47107" name="Group 3"/>
          <p:cNvGrpSpPr>
            <a:grpSpLocks/>
          </p:cNvGrpSpPr>
          <p:nvPr/>
        </p:nvGrpSpPr>
        <p:grpSpPr bwMode="auto">
          <a:xfrm>
            <a:off x="2359698" y="4803030"/>
            <a:ext cx="1887537" cy="400050"/>
            <a:chOff x="778" y="2100"/>
            <a:chExt cx="1189" cy="252"/>
          </a:xfrm>
        </p:grpSpPr>
        <p:sp>
          <p:nvSpPr>
            <p:cNvPr id="47108" name="Rectangle 4"/>
            <p:cNvSpPr>
              <a:spLocks noChangeArrowheads="1"/>
            </p:cNvSpPr>
            <p:nvPr/>
          </p:nvSpPr>
          <p:spPr bwMode="auto">
            <a:xfrm>
              <a:off x="778" y="2100"/>
              <a:ext cx="967" cy="2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47109" name="Line 5"/>
            <p:cNvSpPr>
              <a:spLocks noChangeShapeType="1"/>
            </p:cNvSpPr>
            <p:nvPr/>
          </p:nvSpPr>
          <p:spPr bwMode="auto">
            <a:xfrm flipH="1">
              <a:off x="1256" y="2100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47110" name="Text Box 6"/>
            <p:cNvSpPr txBox="1">
              <a:spLocks noChangeArrowheads="1"/>
            </p:cNvSpPr>
            <p:nvPr/>
          </p:nvSpPr>
          <p:spPr bwMode="auto">
            <a:xfrm>
              <a:off x="864" y="2100"/>
              <a:ext cx="70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sz="2000" b="1" dirty="0">
                  <a:solidFill>
                    <a:schemeClr val="tx1"/>
                  </a:solidFill>
                  <a:latin typeface="Cambria" pitchFamily="18" charset="0"/>
                  <a:ea typeface="標楷體" pitchFamily="65" charset="-120"/>
                </a:rPr>
                <a:t>X</a:t>
              </a:r>
              <a:r>
                <a:rPr lang="en-US" altLang="zh-TW" sz="2000" b="1" baseline="-25000" dirty="0">
                  <a:solidFill>
                    <a:schemeClr val="tx1"/>
                  </a:solidFill>
                  <a:latin typeface="Cambria" pitchFamily="18" charset="0"/>
                  <a:ea typeface="標楷體" pitchFamily="65" charset="-120"/>
                </a:rPr>
                <a:t>1</a:t>
              </a:r>
              <a:r>
                <a:rPr lang="en-US" altLang="zh-TW" sz="2000" b="1" dirty="0">
                  <a:solidFill>
                    <a:schemeClr val="tx1"/>
                  </a:solidFill>
                  <a:latin typeface="Cambria" pitchFamily="18" charset="0"/>
                  <a:ea typeface="標楷體" pitchFamily="65" charset="-120"/>
                </a:rPr>
                <a:t>          </a:t>
              </a:r>
              <a:r>
                <a:rPr lang="en-US" altLang="zh-TW" sz="2000" b="1" dirty="0">
                  <a:solidFill>
                    <a:schemeClr val="tx1"/>
                  </a:solidFill>
                  <a:latin typeface="Cambria" pitchFamily="18" charset="0"/>
                  <a:ea typeface="標楷體" pitchFamily="65" charset="-120"/>
                  <a:sym typeface="Wingdings" pitchFamily="2" charset="2"/>
                </a:rPr>
                <a:t></a:t>
              </a:r>
              <a:endParaRPr lang="en-US" altLang="zh-TW" sz="2000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47111" name="Line 7"/>
            <p:cNvSpPr>
              <a:spLocks noChangeShapeType="1"/>
            </p:cNvSpPr>
            <p:nvPr/>
          </p:nvSpPr>
          <p:spPr bwMode="auto">
            <a:xfrm>
              <a:off x="1522" y="2233"/>
              <a:ext cx="4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</p:grpSp>
      <p:grpSp>
        <p:nvGrpSpPr>
          <p:cNvPr id="47112" name="Group 8"/>
          <p:cNvGrpSpPr>
            <a:grpSpLocks/>
          </p:cNvGrpSpPr>
          <p:nvPr/>
        </p:nvGrpSpPr>
        <p:grpSpPr bwMode="auto">
          <a:xfrm>
            <a:off x="4415510" y="4796680"/>
            <a:ext cx="1887538" cy="400050"/>
            <a:chOff x="2186" y="2096"/>
            <a:chExt cx="1189" cy="252"/>
          </a:xfrm>
        </p:grpSpPr>
        <p:sp>
          <p:nvSpPr>
            <p:cNvPr id="47113" name="Rectangle 9"/>
            <p:cNvSpPr>
              <a:spLocks noChangeArrowheads="1"/>
            </p:cNvSpPr>
            <p:nvPr/>
          </p:nvSpPr>
          <p:spPr bwMode="auto">
            <a:xfrm>
              <a:off x="2186" y="2096"/>
              <a:ext cx="967" cy="2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47114" name="Line 10"/>
            <p:cNvSpPr>
              <a:spLocks noChangeShapeType="1"/>
            </p:cNvSpPr>
            <p:nvPr/>
          </p:nvSpPr>
          <p:spPr bwMode="auto">
            <a:xfrm flipH="1">
              <a:off x="2664" y="2096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47115" name="Text Box 11"/>
            <p:cNvSpPr txBox="1">
              <a:spLocks noChangeArrowheads="1"/>
            </p:cNvSpPr>
            <p:nvPr/>
          </p:nvSpPr>
          <p:spPr bwMode="auto">
            <a:xfrm>
              <a:off x="2272" y="2096"/>
              <a:ext cx="70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sz="2000" b="1" dirty="0">
                  <a:solidFill>
                    <a:schemeClr val="tx1"/>
                  </a:solidFill>
                  <a:latin typeface="Cambria" pitchFamily="18" charset="0"/>
                  <a:ea typeface="標楷體" pitchFamily="65" charset="-120"/>
                </a:rPr>
                <a:t>X</a:t>
              </a:r>
              <a:r>
                <a:rPr lang="en-US" altLang="zh-TW" sz="2000" b="1" baseline="-25000" dirty="0">
                  <a:solidFill>
                    <a:schemeClr val="tx1"/>
                  </a:solidFill>
                  <a:latin typeface="Cambria" pitchFamily="18" charset="0"/>
                  <a:ea typeface="標楷體" pitchFamily="65" charset="-120"/>
                </a:rPr>
                <a:t>2</a:t>
              </a:r>
              <a:r>
                <a:rPr lang="en-US" altLang="zh-TW" sz="2000" b="1" dirty="0">
                  <a:solidFill>
                    <a:schemeClr val="tx1"/>
                  </a:solidFill>
                  <a:latin typeface="Cambria" pitchFamily="18" charset="0"/>
                  <a:ea typeface="標楷體" pitchFamily="65" charset="-120"/>
                </a:rPr>
                <a:t>          </a:t>
              </a:r>
              <a:r>
                <a:rPr lang="en-US" altLang="zh-TW" sz="2000" b="1" dirty="0">
                  <a:solidFill>
                    <a:schemeClr val="tx1"/>
                  </a:solidFill>
                  <a:latin typeface="Cambria" pitchFamily="18" charset="0"/>
                  <a:ea typeface="標楷體" pitchFamily="65" charset="-120"/>
                  <a:sym typeface="Wingdings" pitchFamily="2" charset="2"/>
                </a:rPr>
                <a:t></a:t>
              </a:r>
              <a:endParaRPr lang="en-US" altLang="zh-TW" sz="2000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47116" name="Line 12"/>
            <p:cNvSpPr>
              <a:spLocks noChangeShapeType="1"/>
            </p:cNvSpPr>
            <p:nvPr/>
          </p:nvSpPr>
          <p:spPr bwMode="auto">
            <a:xfrm>
              <a:off x="2930" y="2229"/>
              <a:ext cx="4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</p:grpSp>
      <p:sp>
        <p:nvSpPr>
          <p:cNvPr id="47117" name="Rectangle 13"/>
          <p:cNvSpPr>
            <a:spLocks noChangeArrowheads="1"/>
          </p:cNvSpPr>
          <p:nvPr/>
        </p:nvSpPr>
        <p:spPr bwMode="auto">
          <a:xfrm>
            <a:off x="6453860" y="4790330"/>
            <a:ext cx="1535113" cy="387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47118" name="Line 14"/>
          <p:cNvSpPr>
            <a:spLocks noChangeShapeType="1"/>
          </p:cNvSpPr>
          <p:nvPr/>
        </p:nvSpPr>
        <p:spPr bwMode="auto">
          <a:xfrm flipH="1">
            <a:off x="7212685" y="4790330"/>
            <a:ext cx="0" cy="38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47119" name="Text Box 15"/>
          <p:cNvSpPr txBox="1">
            <a:spLocks noChangeArrowheads="1"/>
          </p:cNvSpPr>
          <p:nvPr/>
        </p:nvSpPr>
        <p:spPr bwMode="auto">
          <a:xfrm>
            <a:off x="6590385" y="4790330"/>
            <a:ext cx="112242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sz="2000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X</a:t>
            </a:r>
            <a:r>
              <a:rPr lang="en-US" altLang="zh-TW" sz="2000" b="1" baseline="-25000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3</a:t>
            </a:r>
            <a:r>
              <a:rPr lang="en-US" altLang="zh-TW" sz="2000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          </a:t>
            </a:r>
            <a:r>
              <a:rPr lang="en-US" altLang="zh-TW" sz="2000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  <a:sym typeface="Wingdings" pitchFamily="2" charset="2"/>
              </a:rPr>
              <a:t></a:t>
            </a:r>
            <a:endParaRPr lang="en-US" altLang="zh-TW" sz="2000" b="1" dirty="0">
              <a:solidFill>
                <a:schemeClr val="tx1"/>
              </a:solidFill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47120" name="Line 16"/>
          <p:cNvSpPr>
            <a:spLocks noChangeShapeType="1"/>
          </p:cNvSpPr>
          <p:nvPr/>
        </p:nvSpPr>
        <p:spPr bwMode="auto">
          <a:xfrm>
            <a:off x="7614323" y="4979243"/>
            <a:ext cx="671512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47121" name="Line 17"/>
          <p:cNvSpPr>
            <a:spLocks noChangeShapeType="1"/>
          </p:cNvSpPr>
          <p:nvPr/>
        </p:nvSpPr>
        <p:spPr bwMode="auto">
          <a:xfrm flipV="1">
            <a:off x="8244408" y="4309318"/>
            <a:ext cx="0" cy="669925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47122" name="Line 18"/>
          <p:cNvSpPr>
            <a:spLocks noChangeShapeType="1"/>
          </p:cNvSpPr>
          <p:nvPr/>
        </p:nvSpPr>
        <p:spPr bwMode="auto">
          <a:xfrm flipH="1">
            <a:off x="971600" y="4309318"/>
            <a:ext cx="7272808" cy="52387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47123" name="Line 19"/>
          <p:cNvSpPr>
            <a:spLocks noChangeShapeType="1"/>
          </p:cNvSpPr>
          <p:nvPr/>
        </p:nvSpPr>
        <p:spPr bwMode="auto">
          <a:xfrm>
            <a:off x="971600" y="4361705"/>
            <a:ext cx="0" cy="1706016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47124" name="Line 20"/>
          <p:cNvSpPr>
            <a:spLocks noChangeShapeType="1"/>
          </p:cNvSpPr>
          <p:nvPr/>
        </p:nvSpPr>
        <p:spPr bwMode="auto">
          <a:xfrm>
            <a:off x="971601" y="4926855"/>
            <a:ext cx="1388098" cy="34925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47126" name="Line 22"/>
          <p:cNvSpPr>
            <a:spLocks noChangeShapeType="1"/>
          </p:cNvSpPr>
          <p:nvPr/>
        </p:nvSpPr>
        <p:spPr bwMode="auto">
          <a:xfrm flipH="1">
            <a:off x="7984210" y="5118943"/>
            <a:ext cx="652463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47127" name="Text Box 23"/>
          <p:cNvSpPr txBox="1">
            <a:spLocks noChangeArrowheads="1"/>
          </p:cNvSpPr>
          <p:nvPr/>
        </p:nvSpPr>
        <p:spPr bwMode="auto">
          <a:xfrm>
            <a:off x="8460432" y="4839543"/>
            <a:ext cx="62388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b="1" dirty="0" err="1" smtClean="0">
                <a:solidFill>
                  <a:srgbClr val="FF0000"/>
                </a:solidFill>
                <a:latin typeface="Cambria" pitchFamily="18" charset="0"/>
                <a:ea typeface="標楷體" pitchFamily="65" charset="-120"/>
              </a:rPr>
              <a:t>ptr</a:t>
            </a:r>
            <a:endParaRPr lang="en-US" altLang="zh-TW" b="1" dirty="0">
              <a:solidFill>
                <a:srgbClr val="FF0000"/>
              </a:solidFill>
              <a:latin typeface="Cambria" pitchFamily="18" charset="0"/>
              <a:ea typeface="標楷體" pitchFamily="65" charset="-120"/>
            </a:endParaRPr>
          </a:p>
        </p:txBody>
      </p:sp>
      <p:grpSp>
        <p:nvGrpSpPr>
          <p:cNvPr id="28" name="Group 8"/>
          <p:cNvGrpSpPr>
            <a:grpSpLocks/>
          </p:cNvGrpSpPr>
          <p:nvPr/>
        </p:nvGrpSpPr>
        <p:grpSpPr bwMode="auto">
          <a:xfrm>
            <a:off x="1692003" y="6067721"/>
            <a:ext cx="1887537" cy="400050"/>
            <a:chOff x="778" y="2100"/>
            <a:chExt cx="1189" cy="252"/>
          </a:xfrm>
        </p:grpSpPr>
        <p:sp>
          <p:nvSpPr>
            <p:cNvPr id="29" name="Rectangle 3"/>
            <p:cNvSpPr>
              <a:spLocks noChangeArrowheads="1"/>
            </p:cNvSpPr>
            <p:nvPr/>
          </p:nvSpPr>
          <p:spPr bwMode="auto">
            <a:xfrm>
              <a:off x="778" y="2100"/>
              <a:ext cx="967" cy="2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30" name="Line 4"/>
            <p:cNvSpPr>
              <a:spLocks noChangeShapeType="1"/>
            </p:cNvSpPr>
            <p:nvPr/>
          </p:nvSpPr>
          <p:spPr bwMode="auto">
            <a:xfrm flipH="1">
              <a:off x="1256" y="2100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31" name="Text Box 6"/>
            <p:cNvSpPr txBox="1">
              <a:spLocks noChangeArrowheads="1"/>
            </p:cNvSpPr>
            <p:nvPr/>
          </p:nvSpPr>
          <p:spPr bwMode="auto">
            <a:xfrm>
              <a:off x="864" y="2100"/>
              <a:ext cx="70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sz="2000" b="1" dirty="0" smtClean="0">
                  <a:solidFill>
                    <a:schemeClr val="tx1"/>
                  </a:solidFill>
                  <a:latin typeface="Cambria" pitchFamily="18" charset="0"/>
                  <a:ea typeface="標楷體" pitchFamily="65" charset="-120"/>
                </a:rPr>
                <a:t>X</a:t>
              </a:r>
              <a:r>
                <a:rPr lang="en-US" altLang="zh-TW" sz="2000" b="1" baseline="-25000" dirty="0">
                  <a:latin typeface="Cambria" pitchFamily="18" charset="0"/>
                  <a:ea typeface="標楷體" pitchFamily="65" charset="-120"/>
                </a:rPr>
                <a:t>4</a:t>
              </a:r>
              <a:r>
                <a:rPr lang="en-US" altLang="zh-TW" sz="2000" b="1" dirty="0" smtClean="0">
                  <a:solidFill>
                    <a:schemeClr val="tx1"/>
                  </a:solidFill>
                  <a:latin typeface="Cambria" pitchFamily="18" charset="0"/>
                  <a:ea typeface="標楷體" pitchFamily="65" charset="-120"/>
                </a:rPr>
                <a:t>          </a:t>
              </a:r>
              <a:r>
                <a:rPr lang="en-US" altLang="zh-TW" sz="2000" b="1" dirty="0">
                  <a:solidFill>
                    <a:schemeClr val="tx1"/>
                  </a:solidFill>
                  <a:latin typeface="Cambria" pitchFamily="18" charset="0"/>
                  <a:ea typeface="標楷體" pitchFamily="65" charset="-120"/>
                  <a:sym typeface="Wingdings" pitchFamily="2" charset="2"/>
                </a:rPr>
                <a:t></a:t>
              </a:r>
              <a:endParaRPr lang="en-US" altLang="zh-TW" sz="2000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32" name="Line 7"/>
            <p:cNvSpPr>
              <a:spLocks noChangeShapeType="1"/>
            </p:cNvSpPr>
            <p:nvPr/>
          </p:nvSpPr>
          <p:spPr bwMode="auto">
            <a:xfrm>
              <a:off x="1522" y="2233"/>
              <a:ext cx="4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</p:grpSp>
      <p:grpSp>
        <p:nvGrpSpPr>
          <p:cNvPr id="33" name="群組 32"/>
          <p:cNvGrpSpPr/>
          <p:nvPr/>
        </p:nvGrpSpPr>
        <p:grpSpPr>
          <a:xfrm rot="16200000">
            <a:off x="3485654" y="6232821"/>
            <a:ext cx="349250" cy="95250"/>
            <a:chOff x="8808492" y="3409503"/>
            <a:chExt cx="349250" cy="95250"/>
          </a:xfrm>
        </p:grpSpPr>
        <p:sp>
          <p:nvSpPr>
            <p:cNvPr id="34" name="Line 60"/>
            <p:cNvSpPr>
              <a:spLocks noChangeShapeType="1"/>
            </p:cNvSpPr>
            <p:nvPr/>
          </p:nvSpPr>
          <p:spPr bwMode="auto">
            <a:xfrm>
              <a:off x="8808492" y="3409503"/>
              <a:ext cx="3492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35" name="Line 61"/>
            <p:cNvSpPr>
              <a:spLocks noChangeShapeType="1"/>
            </p:cNvSpPr>
            <p:nvPr/>
          </p:nvSpPr>
          <p:spPr bwMode="auto">
            <a:xfrm>
              <a:off x="8900567" y="3457128"/>
              <a:ext cx="1730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36" name="Line 62"/>
            <p:cNvSpPr>
              <a:spLocks noChangeShapeType="1"/>
            </p:cNvSpPr>
            <p:nvPr/>
          </p:nvSpPr>
          <p:spPr bwMode="auto">
            <a:xfrm>
              <a:off x="8976767" y="3504753"/>
              <a:ext cx="50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</p:grpSp>
      <p:sp>
        <p:nvSpPr>
          <p:cNvPr id="37" name="Text Box 28"/>
          <p:cNvSpPr txBox="1">
            <a:spLocks noChangeArrowheads="1"/>
          </p:cNvSpPr>
          <p:nvPr/>
        </p:nvSpPr>
        <p:spPr bwMode="auto">
          <a:xfrm>
            <a:off x="179512" y="6083792"/>
            <a:ext cx="89319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b="1" dirty="0" smtClean="0">
                <a:solidFill>
                  <a:srgbClr val="FF0000"/>
                </a:solidFill>
                <a:latin typeface="Cambria" pitchFamily="18" charset="0"/>
                <a:ea typeface="標楷體" pitchFamily="65" charset="-120"/>
              </a:rPr>
              <a:t>node</a:t>
            </a:r>
            <a:endParaRPr lang="en-US" altLang="zh-TW" b="1" dirty="0">
              <a:solidFill>
                <a:srgbClr val="FF0000"/>
              </a:solidFill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38" name="Line 26"/>
          <p:cNvSpPr>
            <a:spLocks noChangeShapeType="1"/>
          </p:cNvSpPr>
          <p:nvPr/>
        </p:nvSpPr>
        <p:spPr bwMode="auto">
          <a:xfrm>
            <a:off x="1043608" y="6362994"/>
            <a:ext cx="648395" cy="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cxnSp>
        <p:nvCxnSpPr>
          <p:cNvPr id="3" name="直線單箭頭接點 2"/>
          <p:cNvCxnSpPr/>
          <p:nvPr/>
        </p:nvCxnSpPr>
        <p:spPr bwMode="auto">
          <a:xfrm flipH="1" flipV="1">
            <a:off x="2743126" y="5301209"/>
            <a:ext cx="7813" cy="93478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文字方塊 42"/>
          <p:cNvSpPr txBox="1"/>
          <p:nvPr/>
        </p:nvSpPr>
        <p:spPr>
          <a:xfrm>
            <a:off x="4775933" y="292494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ea typeface="標楷體" pitchFamily="65" charset="-120"/>
              </a:rPr>
              <a:t>①</a:t>
            </a:r>
            <a:endParaRPr lang="zh-TW" altLang="en-US" b="1" dirty="0">
              <a:ea typeface="標楷體" pitchFamily="65" charset="-12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2753048" y="553776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ea typeface="標楷體" pitchFamily="65" charset="-120"/>
              </a:rPr>
              <a:t>①</a:t>
            </a:r>
            <a:endParaRPr lang="zh-TW" altLang="en-US" b="1" dirty="0">
              <a:ea typeface="標楷體" pitchFamily="65" charset="-120"/>
            </a:endParaRPr>
          </a:p>
        </p:txBody>
      </p:sp>
      <p:sp>
        <p:nvSpPr>
          <p:cNvPr id="4" name="乘號 3"/>
          <p:cNvSpPr/>
          <p:nvPr/>
        </p:nvSpPr>
        <p:spPr bwMode="auto">
          <a:xfrm>
            <a:off x="3067894" y="6184450"/>
            <a:ext cx="331590" cy="260350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51" name="乘號 50"/>
          <p:cNvSpPr/>
          <p:nvPr/>
        </p:nvSpPr>
        <p:spPr bwMode="auto">
          <a:xfrm>
            <a:off x="1652203" y="4796680"/>
            <a:ext cx="331590" cy="260350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4788024" y="321297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ea typeface="標楷體" pitchFamily="65" charset="-120"/>
              </a:rPr>
              <a:t>②</a:t>
            </a:r>
            <a:endParaRPr lang="zh-TW" altLang="en-US" b="1" dirty="0">
              <a:ea typeface="標楷體" pitchFamily="65" charset="-120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447023" y="520681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ea typeface="標楷體" pitchFamily="65" charset="-120"/>
              </a:rPr>
              <a:t>②</a:t>
            </a:r>
            <a:endParaRPr lang="zh-TW" altLang="en-US" b="1" dirty="0">
              <a:ea typeface="標楷體" pitchFamily="65" charset="-120"/>
            </a:endParaRPr>
          </a:p>
        </p:txBody>
      </p:sp>
      <p:cxnSp>
        <p:nvCxnSpPr>
          <p:cNvPr id="15" name="直線單箭頭接點 14"/>
          <p:cNvCxnSpPr/>
          <p:nvPr/>
        </p:nvCxnSpPr>
        <p:spPr bwMode="auto">
          <a:xfrm>
            <a:off x="971601" y="6083792"/>
            <a:ext cx="694049" cy="220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Rectangle 2"/>
          <p:cNvSpPr>
            <a:spLocks noChangeArrowheads="1"/>
          </p:cNvSpPr>
          <p:nvPr/>
        </p:nvSpPr>
        <p:spPr bwMode="auto">
          <a:xfrm>
            <a:off x="361950" y="0"/>
            <a:ext cx="84201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defTabSz="762000"/>
            <a:r>
              <a:rPr lang="en-US" altLang="zh-TW" sz="4000" b="1" dirty="0" smtClean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Insert Front in Circular Linked List</a:t>
            </a:r>
            <a:endParaRPr lang="en-US" altLang="zh-TW" sz="4000" b="1" dirty="0">
              <a:solidFill>
                <a:schemeClr val="tx1"/>
              </a:solidFill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5949829" y="2025749"/>
            <a:ext cx="30364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b="1" dirty="0" smtClean="0">
                <a:solidFill>
                  <a:srgbClr val="FF0000"/>
                </a:solidFill>
              </a:rPr>
              <a:t>Same Code </a:t>
            </a:r>
            <a:endParaRPr lang="zh-TW" alt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85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135F-59C0-4C79-BE77-1D062797F163}" type="slidenum">
              <a:rPr lang="en-US" altLang="zh-TW"/>
              <a:pPr/>
              <a:t>55</a:t>
            </a:fld>
            <a:endParaRPr lang="en-US" altLang="zh-TW" dirty="0"/>
          </a:p>
        </p:txBody>
      </p:sp>
      <p:sp>
        <p:nvSpPr>
          <p:cNvPr id="26" name="矩形 25"/>
          <p:cNvSpPr/>
          <p:nvPr/>
        </p:nvSpPr>
        <p:spPr bwMode="auto">
          <a:xfrm>
            <a:off x="-23961" y="4518248"/>
            <a:ext cx="9144000" cy="236177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179512" y="-306288"/>
            <a:ext cx="894052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defTabSz="762000"/>
            <a:r>
              <a:rPr lang="en-US" altLang="zh-TW" sz="4400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Length of </a:t>
            </a:r>
            <a:r>
              <a:rPr lang="en-US" altLang="zh-TW" sz="4400" b="1" dirty="0" smtClean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Circular Linked </a:t>
            </a:r>
            <a:r>
              <a:rPr lang="en-US" altLang="zh-TW" sz="4400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List</a:t>
            </a:r>
          </a:p>
        </p:txBody>
      </p:sp>
      <p:grpSp>
        <p:nvGrpSpPr>
          <p:cNvPr id="6" name="Group 8"/>
          <p:cNvGrpSpPr>
            <a:grpSpLocks/>
          </p:cNvGrpSpPr>
          <p:nvPr/>
        </p:nvGrpSpPr>
        <p:grpSpPr bwMode="auto">
          <a:xfrm>
            <a:off x="3110359" y="5837311"/>
            <a:ext cx="1887537" cy="400050"/>
            <a:chOff x="778" y="2100"/>
            <a:chExt cx="1189" cy="252"/>
          </a:xfrm>
        </p:grpSpPr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778" y="2100"/>
              <a:ext cx="967" cy="2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8" name="Line 4"/>
            <p:cNvSpPr>
              <a:spLocks noChangeShapeType="1"/>
            </p:cNvSpPr>
            <p:nvPr/>
          </p:nvSpPr>
          <p:spPr bwMode="auto">
            <a:xfrm flipH="1">
              <a:off x="1256" y="2100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864" y="2100"/>
              <a:ext cx="70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sz="2000" b="1" dirty="0">
                  <a:solidFill>
                    <a:schemeClr val="tx1"/>
                  </a:solidFill>
                  <a:latin typeface="Cambria" pitchFamily="18" charset="0"/>
                  <a:ea typeface="標楷體" pitchFamily="65" charset="-120"/>
                </a:rPr>
                <a:t>X</a:t>
              </a:r>
              <a:r>
                <a:rPr lang="en-US" altLang="zh-TW" sz="2000" b="1" baseline="-25000" dirty="0">
                  <a:solidFill>
                    <a:schemeClr val="tx1"/>
                  </a:solidFill>
                  <a:latin typeface="Cambria" pitchFamily="18" charset="0"/>
                  <a:ea typeface="標楷體" pitchFamily="65" charset="-120"/>
                </a:rPr>
                <a:t>1</a:t>
              </a:r>
              <a:r>
                <a:rPr lang="en-US" altLang="zh-TW" sz="2000" b="1" dirty="0">
                  <a:solidFill>
                    <a:schemeClr val="tx1"/>
                  </a:solidFill>
                  <a:latin typeface="Cambria" pitchFamily="18" charset="0"/>
                  <a:ea typeface="標楷體" pitchFamily="65" charset="-120"/>
                </a:rPr>
                <a:t>          </a:t>
              </a:r>
              <a:r>
                <a:rPr lang="en-US" altLang="zh-TW" sz="2000" b="1" dirty="0">
                  <a:solidFill>
                    <a:schemeClr val="tx1"/>
                  </a:solidFill>
                  <a:latin typeface="Cambria" pitchFamily="18" charset="0"/>
                  <a:ea typeface="標楷體" pitchFamily="65" charset="-120"/>
                  <a:sym typeface="Wingdings" pitchFamily="2" charset="2"/>
                </a:rPr>
                <a:t></a:t>
              </a:r>
              <a:endParaRPr lang="en-US" altLang="zh-TW" sz="2000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1522" y="2233"/>
              <a:ext cx="4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</p:grpSp>
      <p:grpSp>
        <p:nvGrpSpPr>
          <p:cNvPr id="11" name="Group 27"/>
          <p:cNvGrpSpPr>
            <a:grpSpLocks/>
          </p:cNvGrpSpPr>
          <p:nvPr/>
        </p:nvGrpSpPr>
        <p:grpSpPr bwMode="auto">
          <a:xfrm>
            <a:off x="5166171" y="5830961"/>
            <a:ext cx="1887537" cy="400050"/>
            <a:chOff x="2186" y="2096"/>
            <a:chExt cx="1189" cy="252"/>
          </a:xfrm>
        </p:grpSpPr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2186" y="2096"/>
              <a:ext cx="967" cy="2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flipH="1">
              <a:off x="2664" y="2096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2272" y="2096"/>
              <a:ext cx="70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sz="2000" b="1" dirty="0">
                  <a:solidFill>
                    <a:schemeClr val="tx1"/>
                  </a:solidFill>
                  <a:latin typeface="Cambria" pitchFamily="18" charset="0"/>
                  <a:ea typeface="標楷體" pitchFamily="65" charset="-120"/>
                </a:rPr>
                <a:t>X</a:t>
              </a:r>
              <a:r>
                <a:rPr lang="en-US" altLang="zh-TW" sz="2000" b="1" baseline="-25000" dirty="0">
                  <a:solidFill>
                    <a:schemeClr val="tx1"/>
                  </a:solidFill>
                  <a:latin typeface="Cambria" pitchFamily="18" charset="0"/>
                  <a:ea typeface="標楷體" pitchFamily="65" charset="-120"/>
                </a:rPr>
                <a:t>2</a:t>
              </a:r>
              <a:r>
                <a:rPr lang="en-US" altLang="zh-TW" sz="2000" b="1" dirty="0">
                  <a:solidFill>
                    <a:schemeClr val="tx1"/>
                  </a:solidFill>
                  <a:latin typeface="Cambria" pitchFamily="18" charset="0"/>
                  <a:ea typeface="標楷體" pitchFamily="65" charset="-120"/>
                </a:rPr>
                <a:t>          </a:t>
              </a:r>
              <a:r>
                <a:rPr lang="en-US" altLang="zh-TW" sz="2000" b="1" dirty="0">
                  <a:solidFill>
                    <a:schemeClr val="tx1"/>
                  </a:solidFill>
                  <a:latin typeface="Cambria" pitchFamily="18" charset="0"/>
                  <a:ea typeface="標楷體" pitchFamily="65" charset="-120"/>
                  <a:sym typeface="Wingdings" pitchFamily="2" charset="2"/>
                </a:rPr>
                <a:t></a:t>
              </a:r>
              <a:endParaRPr lang="en-US" altLang="zh-TW" sz="2000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2930" y="2229"/>
              <a:ext cx="4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</p:grp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204521" y="5824611"/>
            <a:ext cx="1535112" cy="387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 flipH="1">
            <a:off x="7963346" y="5824611"/>
            <a:ext cx="0" cy="38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7341046" y="5824611"/>
            <a:ext cx="112242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sz="2000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X</a:t>
            </a:r>
            <a:r>
              <a:rPr lang="en-US" altLang="zh-TW" sz="2000" b="1" baseline="-25000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3</a:t>
            </a:r>
            <a:r>
              <a:rPr lang="en-US" altLang="zh-TW" sz="2000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          </a:t>
            </a:r>
            <a:r>
              <a:rPr lang="en-US" altLang="zh-TW" sz="2000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  <a:sym typeface="Wingdings" pitchFamily="2" charset="2"/>
              </a:rPr>
              <a:t></a:t>
            </a:r>
            <a:endParaRPr lang="en-US" altLang="zh-TW" sz="2000" b="1" dirty="0">
              <a:solidFill>
                <a:schemeClr val="tx1"/>
              </a:solidFill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8364984" y="6013524"/>
            <a:ext cx="6715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 flipV="1">
            <a:off x="9036496" y="5343599"/>
            <a:ext cx="0" cy="669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661666" y="5378524"/>
            <a:ext cx="83748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22" name="Line 24"/>
          <p:cNvSpPr>
            <a:spLocks noChangeShapeType="1"/>
          </p:cNvSpPr>
          <p:nvPr/>
        </p:nvSpPr>
        <p:spPr bwMode="auto">
          <a:xfrm>
            <a:off x="680716" y="5395986"/>
            <a:ext cx="0" cy="600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23" name="Line 25"/>
          <p:cNvSpPr>
            <a:spLocks noChangeShapeType="1"/>
          </p:cNvSpPr>
          <p:nvPr/>
        </p:nvSpPr>
        <p:spPr bwMode="auto">
          <a:xfrm>
            <a:off x="701353" y="5977011"/>
            <a:ext cx="240900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24" name="Line 26"/>
          <p:cNvSpPr>
            <a:spLocks noChangeShapeType="1"/>
          </p:cNvSpPr>
          <p:nvPr/>
        </p:nvSpPr>
        <p:spPr bwMode="auto">
          <a:xfrm>
            <a:off x="682303" y="6118299"/>
            <a:ext cx="2428056" cy="1493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25" name="Text Box 28"/>
          <p:cNvSpPr txBox="1">
            <a:spLocks noChangeArrowheads="1"/>
          </p:cNvSpPr>
          <p:nvPr/>
        </p:nvSpPr>
        <p:spPr bwMode="auto">
          <a:xfrm>
            <a:off x="107504" y="5847655"/>
            <a:ext cx="62388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b="1" dirty="0" err="1" smtClean="0">
                <a:solidFill>
                  <a:srgbClr val="FF0000"/>
                </a:solidFill>
                <a:latin typeface="Cambria" pitchFamily="18" charset="0"/>
                <a:ea typeface="標楷體" pitchFamily="65" charset="-120"/>
              </a:rPr>
              <a:t>ptr</a:t>
            </a:r>
            <a:endParaRPr lang="en-US" altLang="zh-TW" b="1" dirty="0">
              <a:solidFill>
                <a:srgbClr val="FF0000"/>
              </a:solidFill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27" name="Text Box 28"/>
          <p:cNvSpPr txBox="1">
            <a:spLocks noChangeArrowheads="1"/>
          </p:cNvSpPr>
          <p:nvPr/>
        </p:nvSpPr>
        <p:spPr bwMode="auto">
          <a:xfrm>
            <a:off x="3411527" y="4554438"/>
            <a:ext cx="9146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b="1" dirty="0" smtClean="0">
                <a:solidFill>
                  <a:srgbClr val="FF0000"/>
                </a:solidFill>
                <a:latin typeface="Cambria" pitchFamily="18" charset="0"/>
                <a:ea typeface="標楷體" pitchFamily="65" charset="-120"/>
              </a:rPr>
              <a:t>temp</a:t>
            </a:r>
            <a:endParaRPr lang="en-US" altLang="zh-TW" b="1" dirty="0">
              <a:solidFill>
                <a:srgbClr val="FF0000"/>
              </a:solidFill>
              <a:latin typeface="Cambria" pitchFamily="18" charset="0"/>
              <a:ea typeface="標楷體" pitchFamily="65" charset="-120"/>
            </a:endParaRPr>
          </a:p>
        </p:txBody>
      </p:sp>
      <p:cxnSp>
        <p:nvCxnSpPr>
          <p:cNvPr id="3" name="直線單箭頭接點 2"/>
          <p:cNvCxnSpPr>
            <a:endCxn id="9" idx="0"/>
          </p:cNvCxnSpPr>
          <p:nvPr/>
        </p:nvCxnSpPr>
        <p:spPr bwMode="auto">
          <a:xfrm>
            <a:off x="3808065" y="5016103"/>
            <a:ext cx="0" cy="82120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乘號 28"/>
          <p:cNvSpPr/>
          <p:nvPr/>
        </p:nvSpPr>
        <p:spPr bwMode="auto">
          <a:xfrm>
            <a:off x="3635896" y="5229200"/>
            <a:ext cx="288032" cy="288032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32" name="直線單箭頭接點 31"/>
          <p:cNvCxnSpPr/>
          <p:nvPr/>
        </p:nvCxnSpPr>
        <p:spPr bwMode="auto">
          <a:xfrm>
            <a:off x="3923928" y="5016103"/>
            <a:ext cx="1512168" cy="81828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乘號 33"/>
          <p:cNvSpPr/>
          <p:nvPr/>
        </p:nvSpPr>
        <p:spPr bwMode="auto">
          <a:xfrm>
            <a:off x="4427984" y="5229200"/>
            <a:ext cx="288032" cy="288032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35" name="直線單箭頭接點 34"/>
          <p:cNvCxnSpPr/>
          <p:nvPr/>
        </p:nvCxnSpPr>
        <p:spPr bwMode="auto">
          <a:xfrm>
            <a:off x="4355976" y="4869160"/>
            <a:ext cx="3546281" cy="82997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乘號 36"/>
          <p:cNvSpPr/>
          <p:nvPr/>
        </p:nvSpPr>
        <p:spPr bwMode="auto">
          <a:xfrm>
            <a:off x="5796136" y="5085184"/>
            <a:ext cx="288032" cy="288032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36" name="手繪多邊形 35"/>
          <p:cNvSpPr/>
          <p:nvPr/>
        </p:nvSpPr>
        <p:spPr>
          <a:xfrm>
            <a:off x="2543894" y="4177509"/>
            <a:ext cx="1304206" cy="1680366"/>
          </a:xfrm>
          <a:custGeom>
            <a:avLst/>
            <a:gdLst>
              <a:gd name="connsiteX0" fmla="*/ 1304206 w 1304206"/>
              <a:gd name="connsiteY0" fmla="*/ 451641 h 1680366"/>
              <a:gd name="connsiteX1" fmla="*/ 732706 w 1304206"/>
              <a:gd name="connsiteY1" fmla="*/ 3966 h 1680366"/>
              <a:gd name="connsiteX2" fmla="*/ 37381 w 1304206"/>
              <a:gd name="connsiteY2" fmla="*/ 680241 h 1680366"/>
              <a:gd name="connsiteX3" fmla="*/ 142156 w 1304206"/>
              <a:gd name="connsiteY3" fmla="*/ 1432716 h 1680366"/>
              <a:gd name="connsiteX4" fmla="*/ 551731 w 1304206"/>
              <a:gd name="connsiteY4" fmla="*/ 1680366 h 1680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4206" h="1680366">
                <a:moveTo>
                  <a:pt x="1304206" y="451641"/>
                </a:moveTo>
                <a:cubicBezTo>
                  <a:pt x="1124024" y="208753"/>
                  <a:pt x="943843" y="-34134"/>
                  <a:pt x="732706" y="3966"/>
                </a:cubicBezTo>
                <a:cubicBezTo>
                  <a:pt x="521569" y="42066"/>
                  <a:pt x="135806" y="442116"/>
                  <a:pt x="37381" y="680241"/>
                </a:cubicBezTo>
                <a:cubicBezTo>
                  <a:pt x="-61044" y="918366"/>
                  <a:pt x="56431" y="1266029"/>
                  <a:pt x="142156" y="1432716"/>
                </a:cubicBezTo>
                <a:cubicBezTo>
                  <a:pt x="227881" y="1599403"/>
                  <a:pt x="389806" y="1639884"/>
                  <a:pt x="551731" y="1680366"/>
                </a:cubicBezTo>
              </a:path>
            </a:pathLst>
          </a:custGeom>
          <a:ln w="38100">
            <a:solidFill>
              <a:srgbClr val="0000FF"/>
            </a:solidFill>
            <a:headEnd type="none" w="med" len="med"/>
            <a:tailEnd type="arrow" w="med" len="med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" y="640101"/>
            <a:ext cx="7448550" cy="3886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689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135F-59C0-4C79-BE77-1D062797F163}" type="slidenum">
              <a:rPr lang="en-US" altLang="zh-TW"/>
              <a:pPr/>
              <a:t>56</a:t>
            </a:fld>
            <a:endParaRPr lang="en-US" altLang="zh-TW" dirty="0"/>
          </a:p>
        </p:txBody>
      </p:sp>
      <p:sp>
        <p:nvSpPr>
          <p:cNvPr id="26" name="矩形 25"/>
          <p:cNvSpPr/>
          <p:nvPr/>
        </p:nvSpPr>
        <p:spPr bwMode="auto">
          <a:xfrm>
            <a:off x="-23961" y="4518248"/>
            <a:ext cx="9144000" cy="236177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179512" y="-306288"/>
            <a:ext cx="894052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defTabSz="762000"/>
            <a:r>
              <a:rPr lang="en-US" altLang="zh-TW" sz="4400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Length of </a:t>
            </a:r>
            <a:r>
              <a:rPr lang="en-US" altLang="zh-TW" sz="4400" b="1" dirty="0" smtClean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Circular Linked </a:t>
            </a:r>
            <a:r>
              <a:rPr lang="en-US" altLang="zh-TW" sz="4400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List</a:t>
            </a:r>
          </a:p>
        </p:txBody>
      </p:sp>
      <p:grpSp>
        <p:nvGrpSpPr>
          <p:cNvPr id="6" name="Group 8"/>
          <p:cNvGrpSpPr>
            <a:grpSpLocks/>
          </p:cNvGrpSpPr>
          <p:nvPr/>
        </p:nvGrpSpPr>
        <p:grpSpPr bwMode="auto">
          <a:xfrm>
            <a:off x="3110359" y="5837311"/>
            <a:ext cx="1887537" cy="400050"/>
            <a:chOff x="778" y="2100"/>
            <a:chExt cx="1189" cy="252"/>
          </a:xfrm>
        </p:grpSpPr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778" y="2100"/>
              <a:ext cx="967" cy="2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8" name="Line 4"/>
            <p:cNvSpPr>
              <a:spLocks noChangeShapeType="1"/>
            </p:cNvSpPr>
            <p:nvPr/>
          </p:nvSpPr>
          <p:spPr bwMode="auto">
            <a:xfrm flipH="1">
              <a:off x="1256" y="2100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864" y="2100"/>
              <a:ext cx="70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sz="2000" b="1" dirty="0">
                  <a:solidFill>
                    <a:schemeClr val="tx1"/>
                  </a:solidFill>
                  <a:latin typeface="Cambria" pitchFamily="18" charset="0"/>
                  <a:ea typeface="標楷體" pitchFamily="65" charset="-120"/>
                </a:rPr>
                <a:t>X</a:t>
              </a:r>
              <a:r>
                <a:rPr lang="en-US" altLang="zh-TW" sz="2000" b="1" baseline="-25000" dirty="0">
                  <a:solidFill>
                    <a:schemeClr val="tx1"/>
                  </a:solidFill>
                  <a:latin typeface="Cambria" pitchFamily="18" charset="0"/>
                  <a:ea typeface="標楷體" pitchFamily="65" charset="-120"/>
                </a:rPr>
                <a:t>1</a:t>
              </a:r>
              <a:r>
                <a:rPr lang="en-US" altLang="zh-TW" sz="2000" b="1" dirty="0">
                  <a:solidFill>
                    <a:schemeClr val="tx1"/>
                  </a:solidFill>
                  <a:latin typeface="Cambria" pitchFamily="18" charset="0"/>
                  <a:ea typeface="標楷體" pitchFamily="65" charset="-120"/>
                </a:rPr>
                <a:t>          </a:t>
              </a:r>
              <a:r>
                <a:rPr lang="en-US" altLang="zh-TW" sz="2000" b="1" dirty="0">
                  <a:solidFill>
                    <a:schemeClr val="tx1"/>
                  </a:solidFill>
                  <a:latin typeface="Cambria" pitchFamily="18" charset="0"/>
                  <a:ea typeface="標楷體" pitchFamily="65" charset="-120"/>
                  <a:sym typeface="Wingdings" pitchFamily="2" charset="2"/>
                </a:rPr>
                <a:t></a:t>
              </a:r>
              <a:endParaRPr lang="en-US" altLang="zh-TW" sz="2000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1522" y="2233"/>
              <a:ext cx="4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</p:grpSp>
      <p:grpSp>
        <p:nvGrpSpPr>
          <p:cNvPr id="11" name="Group 27"/>
          <p:cNvGrpSpPr>
            <a:grpSpLocks/>
          </p:cNvGrpSpPr>
          <p:nvPr/>
        </p:nvGrpSpPr>
        <p:grpSpPr bwMode="auto">
          <a:xfrm>
            <a:off x="5166171" y="5830961"/>
            <a:ext cx="1887537" cy="400050"/>
            <a:chOff x="2186" y="2096"/>
            <a:chExt cx="1189" cy="252"/>
          </a:xfrm>
        </p:grpSpPr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2186" y="2096"/>
              <a:ext cx="967" cy="2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flipH="1">
              <a:off x="2664" y="2096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2272" y="2096"/>
              <a:ext cx="70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sz="2000" b="1" dirty="0">
                  <a:solidFill>
                    <a:schemeClr val="tx1"/>
                  </a:solidFill>
                  <a:latin typeface="Cambria" pitchFamily="18" charset="0"/>
                  <a:ea typeface="標楷體" pitchFamily="65" charset="-120"/>
                </a:rPr>
                <a:t>X</a:t>
              </a:r>
              <a:r>
                <a:rPr lang="en-US" altLang="zh-TW" sz="2000" b="1" baseline="-25000" dirty="0">
                  <a:solidFill>
                    <a:schemeClr val="tx1"/>
                  </a:solidFill>
                  <a:latin typeface="Cambria" pitchFamily="18" charset="0"/>
                  <a:ea typeface="標楷體" pitchFamily="65" charset="-120"/>
                </a:rPr>
                <a:t>2</a:t>
              </a:r>
              <a:r>
                <a:rPr lang="en-US" altLang="zh-TW" sz="2000" b="1" dirty="0">
                  <a:solidFill>
                    <a:schemeClr val="tx1"/>
                  </a:solidFill>
                  <a:latin typeface="Cambria" pitchFamily="18" charset="0"/>
                  <a:ea typeface="標楷體" pitchFamily="65" charset="-120"/>
                </a:rPr>
                <a:t>          </a:t>
              </a:r>
              <a:r>
                <a:rPr lang="en-US" altLang="zh-TW" sz="2000" b="1" dirty="0">
                  <a:solidFill>
                    <a:schemeClr val="tx1"/>
                  </a:solidFill>
                  <a:latin typeface="Cambria" pitchFamily="18" charset="0"/>
                  <a:ea typeface="標楷體" pitchFamily="65" charset="-120"/>
                  <a:sym typeface="Wingdings" pitchFamily="2" charset="2"/>
                </a:rPr>
                <a:t></a:t>
              </a:r>
              <a:endParaRPr lang="en-US" altLang="zh-TW" sz="2000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2930" y="2229"/>
              <a:ext cx="4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</p:grp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204521" y="5824611"/>
            <a:ext cx="1535112" cy="387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 flipH="1">
            <a:off x="7963346" y="5824611"/>
            <a:ext cx="0" cy="38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7341046" y="5824611"/>
            <a:ext cx="112242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sz="2000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X</a:t>
            </a:r>
            <a:r>
              <a:rPr lang="en-US" altLang="zh-TW" sz="2000" b="1" baseline="-25000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3</a:t>
            </a:r>
            <a:r>
              <a:rPr lang="en-US" altLang="zh-TW" sz="2000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          </a:t>
            </a:r>
            <a:r>
              <a:rPr lang="en-US" altLang="zh-TW" sz="2000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  <a:sym typeface="Wingdings" pitchFamily="2" charset="2"/>
              </a:rPr>
              <a:t></a:t>
            </a:r>
            <a:endParaRPr lang="en-US" altLang="zh-TW" sz="2000" b="1" dirty="0">
              <a:solidFill>
                <a:schemeClr val="tx1"/>
              </a:solidFill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8364984" y="6013524"/>
            <a:ext cx="6715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 flipV="1">
            <a:off x="9036496" y="5343599"/>
            <a:ext cx="0" cy="669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661666" y="5378524"/>
            <a:ext cx="83748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22" name="Line 24"/>
          <p:cNvSpPr>
            <a:spLocks noChangeShapeType="1"/>
          </p:cNvSpPr>
          <p:nvPr/>
        </p:nvSpPr>
        <p:spPr bwMode="auto">
          <a:xfrm>
            <a:off x="680716" y="5395986"/>
            <a:ext cx="0" cy="600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23" name="Line 25"/>
          <p:cNvSpPr>
            <a:spLocks noChangeShapeType="1"/>
          </p:cNvSpPr>
          <p:nvPr/>
        </p:nvSpPr>
        <p:spPr bwMode="auto">
          <a:xfrm>
            <a:off x="701353" y="5977011"/>
            <a:ext cx="240900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24" name="Line 26"/>
          <p:cNvSpPr>
            <a:spLocks noChangeShapeType="1"/>
          </p:cNvSpPr>
          <p:nvPr/>
        </p:nvSpPr>
        <p:spPr bwMode="auto">
          <a:xfrm flipH="1">
            <a:off x="8364983" y="4177509"/>
            <a:ext cx="374649" cy="164710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25" name="Text Box 28"/>
          <p:cNvSpPr txBox="1">
            <a:spLocks noChangeArrowheads="1"/>
          </p:cNvSpPr>
          <p:nvPr/>
        </p:nvSpPr>
        <p:spPr bwMode="auto">
          <a:xfrm>
            <a:off x="8496150" y="3713032"/>
            <a:ext cx="62388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b="1" dirty="0" err="1" smtClean="0">
                <a:solidFill>
                  <a:srgbClr val="FF0000"/>
                </a:solidFill>
                <a:latin typeface="Cambria" pitchFamily="18" charset="0"/>
                <a:ea typeface="標楷體" pitchFamily="65" charset="-120"/>
              </a:rPr>
              <a:t>ptr</a:t>
            </a:r>
            <a:endParaRPr lang="en-US" altLang="zh-TW" b="1" dirty="0">
              <a:solidFill>
                <a:srgbClr val="FF0000"/>
              </a:solidFill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27" name="Text Box 28"/>
          <p:cNvSpPr txBox="1">
            <a:spLocks noChangeArrowheads="1"/>
          </p:cNvSpPr>
          <p:nvPr/>
        </p:nvSpPr>
        <p:spPr bwMode="auto">
          <a:xfrm>
            <a:off x="3411527" y="4554438"/>
            <a:ext cx="9146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b="1" dirty="0" smtClean="0">
                <a:solidFill>
                  <a:srgbClr val="FF0000"/>
                </a:solidFill>
                <a:latin typeface="Cambria" pitchFamily="18" charset="0"/>
                <a:ea typeface="標楷體" pitchFamily="65" charset="-120"/>
              </a:rPr>
              <a:t>temp</a:t>
            </a:r>
            <a:endParaRPr lang="en-US" altLang="zh-TW" b="1" dirty="0">
              <a:solidFill>
                <a:srgbClr val="FF0000"/>
              </a:solidFill>
              <a:latin typeface="Cambria" pitchFamily="18" charset="0"/>
              <a:ea typeface="標楷體" pitchFamily="65" charset="-120"/>
            </a:endParaRPr>
          </a:p>
        </p:txBody>
      </p:sp>
      <p:cxnSp>
        <p:nvCxnSpPr>
          <p:cNvPr id="3" name="直線單箭頭接點 2"/>
          <p:cNvCxnSpPr>
            <a:endCxn id="9" idx="0"/>
          </p:cNvCxnSpPr>
          <p:nvPr/>
        </p:nvCxnSpPr>
        <p:spPr bwMode="auto">
          <a:xfrm>
            <a:off x="3808065" y="5016103"/>
            <a:ext cx="0" cy="82120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乘號 28"/>
          <p:cNvSpPr/>
          <p:nvPr/>
        </p:nvSpPr>
        <p:spPr bwMode="auto">
          <a:xfrm>
            <a:off x="3635896" y="5229200"/>
            <a:ext cx="288032" cy="288032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32" name="直線單箭頭接點 31"/>
          <p:cNvCxnSpPr/>
          <p:nvPr/>
        </p:nvCxnSpPr>
        <p:spPr bwMode="auto">
          <a:xfrm>
            <a:off x="3923928" y="5016103"/>
            <a:ext cx="1512168" cy="81828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乘號 33"/>
          <p:cNvSpPr/>
          <p:nvPr/>
        </p:nvSpPr>
        <p:spPr bwMode="auto">
          <a:xfrm>
            <a:off x="4427984" y="5229200"/>
            <a:ext cx="288032" cy="288032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35" name="直線單箭頭接點 34"/>
          <p:cNvCxnSpPr/>
          <p:nvPr/>
        </p:nvCxnSpPr>
        <p:spPr bwMode="auto">
          <a:xfrm>
            <a:off x="4355976" y="4869160"/>
            <a:ext cx="3546281" cy="82997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乘號 36"/>
          <p:cNvSpPr/>
          <p:nvPr/>
        </p:nvSpPr>
        <p:spPr bwMode="auto">
          <a:xfrm>
            <a:off x="5796136" y="5085184"/>
            <a:ext cx="288032" cy="288032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36" name="手繪多邊形 35"/>
          <p:cNvSpPr/>
          <p:nvPr/>
        </p:nvSpPr>
        <p:spPr>
          <a:xfrm>
            <a:off x="2543894" y="4177509"/>
            <a:ext cx="1304206" cy="1680366"/>
          </a:xfrm>
          <a:custGeom>
            <a:avLst/>
            <a:gdLst>
              <a:gd name="connsiteX0" fmla="*/ 1304206 w 1304206"/>
              <a:gd name="connsiteY0" fmla="*/ 451641 h 1680366"/>
              <a:gd name="connsiteX1" fmla="*/ 732706 w 1304206"/>
              <a:gd name="connsiteY1" fmla="*/ 3966 h 1680366"/>
              <a:gd name="connsiteX2" fmla="*/ 37381 w 1304206"/>
              <a:gd name="connsiteY2" fmla="*/ 680241 h 1680366"/>
              <a:gd name="connsiteX3" fmla="*/ 142156 w 1304206"/>
              <a:gd name="connsiteY3" fmla="*/ 1432716 h 1680366"/>
              <a:gd name="connsiteX4" fmla="*/ 551731 w 1304206"/>
              <a:gd name="connsiteY4" fmla="*/ 1680366 h 1680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4206" h="1680366">
                <a:moveTo>
                  <a:pt x="1304206" y="451641"/>
                </a:moveTo>
                <a:cubicBezTo>
                  <a:pt x="1124024" y="208753"/>
                  <a:pt x="943843" y="-34134"/>
                  <a:pt x="732706" y="3966"/>
                </a:cubicBezTo>
                <a:cubicBezTo>
                  <a:pt x="521569" y="42066"/>
                  <a:pt x="135806" y="442116"/>
                  <a:pt x="37381" y="680241"/>
                </a:cubicBezTo>
                <a:cubicBezTo>
                  <a:pt x="-61044" y="918366"/>
                  <a:pt x="56431" y="1266029"/>
                  <a:pt x="142156" y="1432716"/>
                </a:cubicBezTo>
                <a:cubicBezTo>
                  <a:pt x="227881" y="1599403"/>
                  <a:pt x="389806" y="1639884"/>
                  <a:pt x="551731" y="1680366"/>
                </a:cubicBezTo>
              </a:path>
            </a:pathLst>
          </a:custGeom>
          <a:ln w="38100">
            <a:solidFill>
              <a:srgbClr val="0000FF"/>
            </a:solidFill>
            <a:headEnd type="none" w="med" len="med"/>
            <a:tailEnd type="arrow" w="med" len="med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" y="640101"/>
            <a:ext cx="7448550" cy="3886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文字方塊 37"/>
          <p:cNvSpPr txBox="1"/>
          <p:nvPr/>
        </p:nvSpPr>
        <p:spPr>
          <a:xfrm>
            <a:off x="4580675" y="1916832"/>
            <a:ext cx="38827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b="1" dirty="0" smtClean="0">
                <a:solidFill>
                  <a:srgbClr val="FF0000"/>
                </a:solidFill>
              </a:rPr>
              <a:t>Same Code??? </a:t>
            </a:r>
            <a:endParaRPr lang="zh-TW" alt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64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210550" cy="49411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 bwMode="auto">
          <a:xfrm>
            <a:off x="0" y="4941168"/>
            <a:ext cx="9144000" cy="19168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8316416" y="6252418"/>
            <a:ext cx="587375" cy="488950"/>
          </a:xfrm>
        </p:spPr>
        <p:txBody>
          <a:bodyPr/>
          <a:lstStyle/>
          <a:p>
            <a:fld id="{DC75781A-8EFC-47DC-87AA-ABF927F67D18}" type="slidenum">
              <a:rPr lang="en-US" altLang="zh-TW"/>
              <a:pPr/>
              <a:t>57</a:t>
            </a:fld>
            <a:endParaRPr lang="en-US" altLang="zh-TW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title"/>
          </p:nvPr>
        </p:nvSpPr>
        <p:spPr>
          <a:xfrm>
            <a:off x="4950734" y="404664"/>
            <a:ext cx="3833987" cy="1143000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ctr" defTabSz="762000"/>
            <a:r>
              <a:rPr lang="en-US" altLang="zh-TW" sz="4000" dirty="0">
                <a:solidFill>
                  <a:schemeClr val="tx1"/>
                </a:solidFill>
              </a:rPr>
              <a:t>Maintain an Available List</a:t>
            </a:r>
            <a:endParaRPr lang="en-US" altLang="zh-TW" sz="4000" dirty="0"/>
          </a:p>
        </p:txBody>
      </p:sp>
      <p:sp>
        <p:nvSpPr>
          <p:cNvPr id="7" name="Rectangle 45"/>
          <p:cNvSpPr>
            <a:spLocks noChangeArrowheads="1"/>
          </p:cNvSpPr>
          <p:nvPr/>
        </p:nvSpPr>
        <p:spPr bwMode="auto">
          <a:xfrm>
            <a:off x="1444551" y="5718845"/>
            <a:ext cx="1644650" cy="3222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8" name="Line 46"/>
          <p:cNvSpPr>
            <a:spLocks noChangeShapeType="1"/>
          </p:cNvSpPr>
          <p:nvPr/>
        </p:nvSpPr>
        <p:spPr bwMode="auto">
          <a:xfrm>
            <a:off x="1963663" y="5712495"/>
            <a:ext cx="0" cy="334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9" name="Line 47"/>
          <p:cNvSpPr>
            <a:spLocks noChangeShapeType="1"/>
          </p:cNvSpPr>
          <p:nvPr/>
        </p:nvSpPr>
        <p:spPr bwMode="auto">
          <a:xfrm>
            <a:off x="2536751" y="5710907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0" name="Rectangle 48"/>
          <p:cNvSpPr>
            <a:spLocks noChangeArrowheads="1"/>
          </p:cNvSpPr>
          <p:nvPr/>
        </p:nvSpPr>
        <p:spPr bwMode="auto">
          <a:xfrm>
            <a:off x="3489251" y="5715670"/>
            <a:ext cx="1644650" cy="3222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1" name="Line 49"/>
          <p:cNvSpPr>
            <a:spLocks noChangeShapeType="1"/>
          </p:cNvSpPr>
          <p:nvPr/>
        </p:nvSpPr>
        <p:spPr bwMode="auto">
          <a:xfrm>
            <a:off x="4008363" y="5709320"/>
            <a:ext cx="0" cy="334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2" name="Line 50"/>
          <p:cNvSpPr>
            <a:spLocks noChangeShapeType="1"/>
          </p:cNvSpPr>
          <p:nvPr/>
        </p:nvSpPr>
        <p:spPr bwMode="auto">
          <a:xfrm>
            <a:off x="4581451" y="5707732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3" name="Rectangle 51"/>
          <p:cNvSpPr>
            <a:spLocks noChangeArrowheads="1"/>
          </p:cNvSpPr>
          <p:nvPr/>
        </p:nvSpPr>
        <p:spPr bwMode="auto">
          <a:xfrm>
            <a:off x="6302301" y="5715670"/>
            <a:ext cx="1643062" cy="3222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4" name="Line 52"/>
          <p:cNvSpPr>
            <a:spLocks noChangeShapeType="1"/>
          </p:cNvSpPr>
          <p:nvPr/>
        </p:nvSpPr>
        <p:spPr bwMode="auto">
          <a:xfrm>
            <a:off x="6819826" y="5709320"/>
            <a:ext cx="0" cy="334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5" name="Line 53"/>
          <p:cNvSpPr>
            <a:spLocks noChangeShapeType="1"/>
          </p:cNvSpPr>
          <p:nvPr/>
        </p:nvSpPr>
        <p:spPr bwMode="auto">
          <a:xfrm>
            <a:off x="7392913" y="5709320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6" name="Line 54"/>
          <p:cNvSpPr>
            <a:spLocks noChangeShapeType="1"/>
          </p:cNvSpPr>
          <p:nvPr/>
        </p:nvSpPr>
        <p:spPr bwMode="auto">
          <a:xfrm flipV="1">
            <a:off x="2935213" y="5887120"/>
            <a:ext cx="542925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7" name="Line 55"/>
          <p:cNvSpPr>
            <a:spLocks noChangeShapeType="1"/>
          </p:cNvSpPr>
          <p:nvPr/>
        </p:nvSpPr>
        <p:spPr bwMode="auto">
          <a:xfrm flipV="1">
            <a:off x="4919588" y="5898232"/>
            <a:ext cx="506413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8" name="Line 56"/>
          <p:cNvSpPr>
            <a:spLocks noChangeShapeType="1"/>
          </p:cNvSpPr>
          <p:nvPr/>
        </p:nvSpPr>
        <p:spPr bwMode="auto">
          <a:xfrm>
            <a:off x="7824713" y="5880770"/>
            <a:ext cx="6969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9" name="Line 57"/>
          <p:cNvSpPr>
            <a:spLocks noChangeShapeType="1"/>
          </p:cNvSpPr>
          <p:nvPr/>
        </p:nvSpPr>
        <p:spPr bwMode="auto">
          <a:xfrm>
            <a:off x="947663" y="5869657"/>
            <a:ext cx="48895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20" name="Line 58"/>
          <p:cNvSpPr>
            <a:spLocks noChangeShapeType="1"/>
          </p:cNvSpPr>
          <p:nvPr/>
        </p:nvSpPr>
        <p:spPr bwMode="auto">
          <a:xfrm>
            <a:off x="8520038" y="5871245"/>
            <a:ext cx="0" cy="346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21" name="Rectangle 59"/>
          <p:cNvSpPr>
            <a:spLocks noChangeArrowheads="1"/>
          </p:cNvSpPr>
          <p:nvPr/>
        </p:nvSpPr>
        <p:spPr bwMode="auto">
          <a:xfrm>
            <a:off x="477540" y="5431156"/>
            <a:ext cx="742960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sz="2000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avail</a:t>
            </a:r>
          </a:p>
        </p:txBody>
      </p:sp>
      <p:sp>
        <p:nvSpPr>
          <p:cNvPr id="22" name="Line 60"/>
          <p:cNvSpPr>
            <a:spLocks noChangeShapeType="1"/>
          </p:cNvSpPr>
          <p:nvPr/>
        </p:nvSpPr>
        <p:spPr bwMode="auto">
          <a:xfrm>
            <a:off x="8345413" y="6241132"/>
            <a:ext cx="349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23" name="Line 61"/>
          <p:cNvSpPr>
            <a:spLocks noChangeShapeType="1"/>
          </p:cNvSpPr>
          <p:nvPr/>
        </p:nvSpPr>
        <p:spPr bwMode="auto">
          <a:xfrm>
            <a:off x="8437488" y="6288757"/>
            <a:ext cx="173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24" name="Line 62"/>
          <p:cNvSpPr>
            <a:spLocks noChangeShapeType="1"/>
          </p:cNvSpPr>
          <p:nvPr/>
        </p:nvSpPr>
        <p:spPr bwMode="auto">
          <a:xfrm>
            <a:off x="8513688" y="6336382"/>
            <a:ext cx="50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25" name="Line 63"/>
          <p:cNvSpPr>
            <a:spLocks noChangeShapeType="1"/>
          </p:cNvSpPr>
          <p:nvPr/>
        </p:nvSpPr>
        <p:spPr bwMode="auto">
          <a:xfrm flipV="1">
            <a:off x="5903838" y="5895057"/>
            <a:ext cx="369888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26" name="Rectangle 64"/>
          <p:cNvSpPr>
            <a:spLocks noChangeArrowheads="1"/>
          </p:cNvSpPr>
          <p:nvPr/>
        </p:nvSpPr>
        <p:spPr bwMode="auto">
          <a:xfrm>
            <a:off x="5430763" y="5631532"/>
            <a:ext cx="402354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...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1192138" y="4869160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Cambria" pitchFamily="18" charset="0"/>
                <a:ea typeface="標楷體" pitchFamily="65" charset="-120"/>
              </a:rPr>
              <a:t>node</a:t>
            </a:r>
            <a:endParaRPr lang="zh-TW" altLang="en-US" b="1" dirty="0">
              <a:solidFill>
                <a:srgbClr val="FF0000"/>
              </a:solidFill>
              <a:latin typeface="Cambria" pitchFamily="18" charset="0"/>
              <a:ea typeface="標楷體" pitchFamily="65" charset="-120"/>
            </a:endParaRPr>
          </a:p>
        </p:txBody>
      </p:sp>
      <p:cxnSp>
        <p:nvCxnSpPr>
          <p:cNvPr id="4" name="直線單箭頭接點 3"/>
          <p:cNvCxnSpPr/>
          <p:nvPr/>
        </p:nvCxnSpPr>
        <p:spPr bwMode="auto">
          <a:xfrm>
            <a:off x="1963663" y="5229200"/>
            <a:ext cx="303213" cy="5040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手繪多邊形 26"/>
          <p:cNvSpPr/>
          <p:nvPr/>
        </p:nvSpPr>
        <p:spPr>
          <a:xfrm>
            <a:off x="923925" y="5975226"/>
            <a:ext cx="2762250" cy="366550"/>
          </a:xfrm>
          <a:custGeom>
            <a:avLst/>
            <a:gdLst>
              <a:gd name="connsiteX0" fmla="*/ 0 w 2762250"/>
              <a:gd name="connsiteY0" fmla="*/ 0 h 366550"/>
              <a:gd name="connsiteX1" fmla="*/ 1495425 w 2762250"/>
              <a:gd name="connsiteY1" fmla="*/ 361950 h 366550"/>
              <a:gd name="connsiteX2" fmla="*/ 2762250 w 2762250"/>
              <a:gd name="connsiteY2" fmla="*/ 171450 h 36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62250" h="366550">
                <a:moveTo>
                  <a:pt x="0" y="0"/>
                </a:moveTo>
                <a:cubicBezTo>
                  <a:pt x="517525" y="166687"/>
                  <a:pt x="1035050" y="333375"/>
                  <a:pt x="1495425" y="361950"/>
                </a:cubicBezTo>
                <a:cubicBezTo>
                  <a:pt x="1955800" y="390525"/>
                  <a:pt x="2359025" y="280987"/>
                  <a:pt x="2762250" y="171450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28" name="乘號 27"/>
          <p:cNvSpPr/>
          <p:nvPr/>
        </p:nvSpPr>
        <p:spPr bwMode="auto">
          <a:xfrm>
            <a:off x="1043608" y="5733256"/>
            <a:ext cx="288032" cy="304676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616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/>
          <p:cNvSpPr/>
          <p:nvPr/>
        </p:nvSpPr>
        <p:spPr bwMode="auto">
          <a:xfrm>
            <a:off x="0" y="2348880"/>
            <a:ext cx="9144000" cy="450912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4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EE252-3B60-4F45-AB74-F9CA5B52EB96}" type="slidenum">
              <a:rPr lang="en-US" altLang="zh-TW"/>
              <a:pPr/>
              <a:t>58</a:t>
            </a:fld>
            <a:endParaRPr lang="en-US" altLang="zh-TW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title"/>
          </p:nvPr>
        </p:nvSpPr>
        <p:spPr>
          <a:xfrm>
            <a:off x="467544" y="269776"/>
            <a:ext cx="8420100" cy="1143000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ctr" defTabSz="762000"/>
            <a:r>
              <a:rPr lang="en-US" altLang="zh-TW" sz="4000" dirty="0">
                <a:solidFill>
                  <a:schemeClr val="tx1"/>
                </a:solidFill>
              </a:rPr>
              <a:t>Maintain an Available </a:t>
            </a:r>
            <a:r>
              <a:rPr lang="en-US" altLang="zh-TW" sz="4000" dirty="0" smtClean="0">
                <a:solidFill>
                  <a:schemeClr val="tx1"/>
                </a:solidFill>
              </a:rPr>
              <a:t>List</a:t>
            </a:r>
            <a:endParaRPr lang="en-US" altLang="zh-TW" sz="2000" dirty="0"/>
          </a:p>
        </p:txBody>
      </p:sp>
      <p:sp>
        <p:nvSpPr>
          <p:cNvPr id="62" name="Rectangle 27"/>
          <p:cNvSpPr>
            <a:spLocks noChangeArrowheads="1"/>
          </p:cNvSpPr>
          <p:nvPr/>
        </p:nvSpPr>
        <p:spPr bwMode="auto">
          <a:xfrm>
            <a:off x="1365375" y="3054549"/>
            <a:ext cx="1643063" cy="3222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63" name="Line 28"/>
          <p:cNvSpPr>
            <a:spLocks noChangeShapeType="1"/>
          </p:cNvSpPr>
          <p:nvPr/>
        </p:nvSpPr>
        <p:spPr bwMode="auto">
          <a:xfrm>
            <a:off x="1882900" y="3048199"/>
            <a:ext cx="0" cy="334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64" name="Line 29"/>
          <p:cNvSpPr>
            <a:spLocks noChangeShapeType="1"/>
          </p:cNvSpPr>
          <p:nvPr/>
        </p:nvSpPr>
        <p:spPr bwMode="auto">
          <a:xfrm>
            <a:off x="2455988" y="3046611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75" name="Line 40"/>
          <p:cNvSpPr>
            <a:spLocks noChangeShapeType="1"/>
          </p:cNvSpPr>
          <p:nvPr/>
        </p:nvSpPr>
        <p:spPr bwMode="auto">
          <a:xfrm>
            <a:off x="866900" y="3205361"/>
            <a:ext cx="490537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79" name="Rectangle 44"/>
          <p:cNvSpPr>
            <a:spLocks noChangeArrowheads="1"/>
          </p:cNvSpPr>
          <p:nvPr/>
        </p:nvSpPr>
        <p:spPr bwMode="auto">
          <a:xfrm>
            <a:off x="676400" y="2852936"/>
            <a:ext cx="551433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sz="2000" b="1" dirty="0" err="1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ptr</a:t>
            </a:r>
            <a:endParaRPr lang="en-US" altLang="zh-TW" sz="2000" b="1" dirty="0">
              <a:solidFill>
                <a:schemeClr val="tx1"/>
              </a:solidFill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80" name="Rectangle 45"/>
          <p:cNvSpPr>
            <a:spLocks noChangeArrowheads="1"/>
          </p:cNvSpPr>
          <p:nvPr/>
        </p:nvSpPr>
        <p:spPr bwMode="auto">
          <a:xfrm>
            <a:off x="1416175" y="4662686"/>
            <a:ext cx="1644650" cy="3222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81" name="Line 46"/>
          <p:cNvSpPr>
            <a:spLocks noChangeShapeType="1"/>
          </p:cNvSpPr>
          <p:nvPr/>
        </p:nvSpPr>
        <p:spPr bwMode="auto">
          <a:xfrm>
            <a:off x="1935287" y="4656336"/>
            <a:ext cx="0" cy="334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82" name="Line 47"/>
          <p:cNvSpPr>
            <a:spLocks noChangeShapeType="1"/>
          </p:cNvSpPr>
          <p:nvPr/>
        </p:nvSpPr>
        <p:spPr bwMode="auto">
          <a:xfrm>
            <a:off x="2508375" y="4654748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83" name="Rectangle 48"/>
          <p:cNvSpPr>
            <a:spLocks noChangeArrowheads="1"/>
          </p:cNvSpPr>
          <p:nvPr/>
        </p:nvSpPr>
        <p:spPr bwMode="auto">
          <a:xfrm>
            <a:off x="3460875" y="4659511"/>
            <a:ext cx="1644650" cy="3222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84" name="Line 49"/>
          <p:cNvSpPr>
            <a:spLocks noChangeShapeType="1"/>
          </p:cNvSpPr>
          <p:nvPr/>
        </p:nvSpPr>
        <p:spPr bwMode="auto">
          <a:xfrm>
            <a:off x="3979987" y="4653161"/>
            <a:ext cx="0" cy="334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85" name="Line 50"/>
          <p:cNvSpPr>
            <a:spLocks noChangeShapeType="1"/>
          </p:cNvSpPr>
          <p:nvPr/>
        </p:nvSpPr>
        <p:spPr bwMode="auto">
          <a:xfrm>
            <a:off x="4553075" y="4651573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86" name="Rectangle 51"/>
          <p:cNvSpPr>
            <a:spLocks noChangeArrowheads="1"/>
          </p:cNvSpPr>
          <p:nvPr/>
        </p:nvSpPr>
        <p:spPr bwMode="auto">
          <a:xfrm>
            <a:off x="6273925" y="4659511"/>
            <a:ext cx="1643062" cy="3222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87" name="Line 52"/>
          <p:cNvSpPr>
            <a:spLocks noChangeShapeType="1"/>
          </p:cNvSpPr>
          <p:nvPr/>
        </p:nvSpPr>
        <p:spPr bwMode="auto">
          <a:xfrm>
            <a:off x="6791450" y="4653161"/>
            <a:ext cx="0" cy="334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88" name="Line 53"/>
          <p:cNvSpPr>
            <a:spLocks noChangeShapeType="1"/>
          </p:cNvSpPr>
          <p:nvPr/>
        </p:nvSpPr>
        <p:spPr bwMode="auto">
          <a:xfrm>
            <a:off x="7364537" y="4653161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89" name="Line 54"/>
          <p:cNvSpPr>
            <a:spLocks noChangeShapeType="1"/>
          </p:cNvSpPr>
          <p:nvPr/>
        </p:nvSpPr>
        <p:spPr bwMode="auto">
          <a:xfrm flipV="1">
            <a:off x="2906837" y="4830961"/>
            <a:ext cx="542925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90" name="Line 55"/>
          <p:cNvSpPr>
            <a:spLocks noChangeShapeType="1"/>
          </p:cNvSpPr>
          <p:nvPr/>
        </p:nvSpPr>
        <p:spPr bwMode="auto">
          <a:xfrm flipV="1">
            <a:off x="4891212" y="4842073"/>
            <a:ext cx="506413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92" name="Line 57"/>
          <p:cNvSpPr>
            <a:spLocks noChangeShapeType="1"/>
          </p:cNvSpPr>
          <p:nvPr/>
        </p:nvSpPr>
        <p:spPr bwMode="auto">
          <a:xfrm>
            <a:off x="919287" y="4813498"/>
            <a:ext cx="48895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94" name="Rectangle 59"/>
          <p:cNvSpPr>
            <a:spLocks noChangeArrowheads="1"/>
          </p:cNvSpPr>
          <p:nvPr/>
        </p:nvSpPr>
        <p:spPr bwMode="auto">
          <a:xfrm>
            <a:off x="547807" y="4261934"/>
            <a:ext cx="742960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sz="2000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avail</a:t>
            </a:r>
          </a:p>
        </p:txBody>
      </p:sp>
      <p:grpSp>
        <p:nvGrpSpPr>
          <p:cNvPr id="9" name="群組 8"/>
          <p:cNvGrpSpPr/>
          <p:nvPr/>
        </p:nvGrpSpPr>
        <p:grpSpPr>
          <a:xfrm>
            <a:off x="7796337" y="4815086"/>
            <a:ext cx="869950" cy="465137"/>
            <a:chOff x="7796337" y="5073278"/>
            <a:chExt cx="869950" cy="465137"/>
          </a:xfrm>
        </p:grpSpPr>
        <p:sp>
          <p:nvSpPr>
            <p:cNvPr id="91" name="Line 56"/>
            <p:cNvSpPr>
              <a:spLocks noChangeShapeType="1"/>
            </p:cNvSpPr>
            <p:nvPr/>
          </p:nvSpPr>
          <p:spPr bwMode="auto">
            <a:xfrm>
              <a:off x="7796337" y="5082803"/>
              <a:ext cx="6969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93" name="Line 58"/>
            <p:cNvSpPr>
              <a:spLocks noChangeShapeType="1"/>
            </p:cNvSpPr>
            <p:nvPr/>
          </p:nvSpPr>
          <p:spPr bwMode="auto">
            <a:xfrm>
              <a:off x="8491662" y="5073278"/>
              <a:ext cx="0" cy="3460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95" name="Line 60"/>
            <p:cNvSpPr>
              <a:spLocks noChangeShapeType="1"/>
            </p:cNvSpPr>
            <p:nvPr/>
          </p:nvSpPr>
          <p:spPr bwMode="auto">
            <a:xfrm>
              <a:off x="8317037" y="5443165"/>
              <a:ext cx="3492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96" name="Line 61"/>
            <p:cNvSpPr>
              <a:spLocks noChangeShapeType="1"/>
            </p:cNvSpPr>
            <p:nvPr/>
          </p:nvSpPr>
          <p:spPr bwMode="auto">
            <a:xfrm>
              <a:off x="8409112" y="5490790"/>
              <a:ext cx="1730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97" name="Line 62"/>
            <p:cNvSpPr>
              <a:spLocks noChangeShapeType="1"/>
            </p:cNvSpPr>
            <p:nvPr/>
          </p:nvSpPr>
          <p:spPr bwMode="auto">
            <a:xfrm>
              <a:off x="8485312" y="5538415"/>
              <a:ext cx="50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</p:grpSp>
      <p:sp>
        <p:nvSpPr>
          <p:cNvPr id="98" name="Line 63"/>
          <p:cNvSpPr>
            <a:spLocks noChangeShapeType="1"/>
          </p:cNvSpPr>
          <p:nvPr/>
        </p:nvSpPr>
        <p:spPr bwMode="auto">
          <a:xfrm flipV="1">
            <a:off x="5875462" y="4838898"/>
            <a:ext cx="369888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99" name="Rectangle 64"/>
          <p:cNvSpPr>
            <a:spLocks noChangeArrowheads="1"/>
          </p:cNvSpPr>
          <p:nvPr/>
        </p:nvSpPr>
        <p:spPr bwMode="auto">
          <a:xfrm>
            <a:off x="5402387" y="4575373"/>
            <a:ext cx="402354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...</a:t>
            </a:r>
          </a:p>
        </p:txBody>
      </p:sp>
      <p:cxnSp>
        <p:nvCxnSpPr>
          <p:cNvPr id="3" name="直線單箭頭接點 2"/>
          <p:cNvCxnSpPr/>
          <p:nvPr/>
        </p:nvCxnSpPr>
        <p:spPr bwMode="auto">
          <a:xfrm flipH="1">
            <a:off x="1882900" y="3205361"/>
            <a:ext cx="888900" cy="144621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乘號 4"/>
          <p:cNvSpPr/>
          <p:nvPr/>
        </p:nvSpPr>
        <p:spPr bwMode="auto">
          <a:xfrm>
            <a:off x="899592" y="4610968"/>
            <a:ext cx="400794" cy="374994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7" name="直線單箭頭接點 6"/>
          <p:cNvCxnSpPr/>
          <p:nvPr/>
        </p:nvCxnSpPr>
        <p:spPr bwMode="auto">
          <a:xfrm flipV="1">
            <a:off x="1047875" y="3379988"/>
            <a:ext cx="643805" cy="88194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1" name="群組 110"/>
          <p:cNvGrpSpPr/>
          <p:nvPr/>
        </p:nvGrpSpPr>
        <p:grpSpPr>
          <a:xfrm>
            <a:off x="2771800" y="3170808"/>
            <a:ext cx="869950" cy="465137"/>
            <a:chOff x="7796337" y="5073278"/>
            <a:chExt cx="869950" cy="465137"/>
          </a:xfrm>
        </p:grpSpPr>
        <p:sp>
          <p:nvSpPr>
            <p:cNvPr id="112" name="Line 56"/>
            <p:cNvSpPr>
              <a:spLocks noChangeShapeType="1"/>
            </p:cNvSpPr>
            <p:nvPr/>
          </p:nvSpPr>
          <p:spPr bwMode="auto">
            <a:xfrm>
              <a:off x="7796337" y="5082803"/>
              <a:ext cx="6969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113" name="Line 58"/>
            <p:cNvSpPr>
              <a:spLocks noChangeShapeType="1"/>
            </p:cNvSpPr>
            <p:nvPr/>
          </p:nvSpPr>
          <p:spPr bwMode="auto">
            <a:xfrm>
              <a:off x="8491662" y="5073278"/>
              <a:ext cx="0" cy="3460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114" name="Line 60"/>
            <p:cNvSpPr>
              <a:spLocks noChangeShapeType="1"/>
            </p:cNvSpPr>
            <p:nvPr/>
          </p:nvSpPr>
          <p:spPr bwMode="auto">
            <a:xfrm>
              <a:off x="8317037" y="5443165"/>
              <a:ext cx="3492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115" name="Line 61"/>
            <p:cNvSpPr>
              <a:spLocks noChangeShapeType="1"/>
            </p:cNvSpPr>
            <p:nvPr/>
          </p:nvSpPr>
          <p:spPr bwMode="auto">
            <a:xfrm>
              <a:off x="8409112" y="5490790"/>
              <a:ext cx="1730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116" name="Line 62"/>
            <p:cNvSpPr>
              <a:spLocks noChangeShapeType="1"/>
            </p:cNvSpPr>
            <p:nvPr/>
          </p:nvSpPr>
          <p:spPr bwMode="auto">
            <a:xfrm>
              <a:off x="8485312" y="5538415"/>
              <a:ext cx="50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</p:grpSp>
      <p:sp>
        <p:nvSpPr>
          <p:cNvPr id="10" name="乘號 9"/>
          <p:cNvSpPr/>
          <p:nvPr/>
        </p:nvSpPr>
        <p:spPr bwMode="auto">
          <a:xfrm>
            <a:off x="3060825" y="2954784"/>
            <a:ext cx="388937" cy="470272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194" y="1043955"/>
            <a:ext cx="7105650" cy="1304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841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3100"/>
            <a:ext cx="6638925" cy="2809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683" name="Rectangle 3"/>
          <p:cNvSpPr>
            <a:spLocks noGrp="1" noChangeArrowheads="1"/>
          </p:cNvSpPr>
          <p:nvPr>
            <p:ph type="title"/>
          </p:nvPr>
        </p:nvSpPr>
        <p:spPr>
          <a:xfrm>
            <a:off x="5179889" y="917848"/>
            <a:ext cx="3637283" cy="1143000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ctr" defTabSz="762000"/>
            <a:r>
              <a:rPr lang="en-US" altLang="zh-TW" sz="4000" dirty="0">
                <a:solidFill>
                  <a:schemeClr val="tx1"/>
                </a:solidFill>
              </a:rPr>
              <a:t>Maintain an Available </a:t>
            </a:r>
            <a:r>
              <a:rPr lang="en-US" altLang="zh-TW" sz="4000" dirty="0" smtClean="0">
                <a:solidFill>
                  <a:schemeClr val="tx1"/>
                </a:solidFill>
              </a:rPr>
              <a:t>List</a:t>
            </a:r>
            <a:endParaRPr lang="en-US" altLang="zh-TW" sz="2000" dirty="0"/>
          </a:p>
        </p:txBody>
      </p:sp>
      <p:sp>
        <p:nvSpPr>
          <p:cNvPr id="71691" name="Text Box 11"/>
          <p:cNvSpPr txBox="1">
            <a:spLocks noChangeArrowheads="1"/>
          </p:cNvSpPr>
          <p:nvPr/>
        </p:nvSpPr>
        <p:spPr bwMode="auto">
          <a:xfrm>
            <a:off x="0" y="6423719"/>
            <a:ext cx="9144000" cy="46166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r>
              <a:rPr lang="en-US" altLang="zh-TW" b="1" dirty="0">
                <a:latin typeface="Cambria" pitchFamily="18" charset="0"/>
                <a:ea typeface="標楷體" pitchFamily="65" charset="-120"/>
              </a:rPr>
              <a:t>Independent of # of nodes in a list </a:t>
            </a:r>
            <a:r>
              <a:rPr lang="en-US" altLang="zh-TW" b="1" dirty="0">
                <a:solidFill>
                  <a:srgbClr val="CC3300"/>
                </a:solidFill>
                <a:latin typeface="Cambria" pitchFamily="18" charset="0"/>
                <a:ea typeface="標楷體" pitchFamily="65" charset="-120"/>
              </a:rPr>
              <a:t>O(1) constant time</a:t>
            </a:r>
            <a:endParaRPr lang="en-US" altLang="zh-TW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0" y="3212975"/>
            <a:ext cx="9144000" cy="3210744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grpSp>
        <p:nvGrpSpPr>
          <p:cNvPr id="11" name="Group 26"/>
          <p:cNvGrpSpPr>
            <a:grpSpLocks/>
          </p:cNvGrpSpPr>
          <p:nvPr/>
        </p:nvGrpSpPr>
        <p:grpSpPr bwMode="auto">
          <a:xfrm>
            <a:off x="1439739" y="3911637"/>
            <a:ext cx="6035675" cy="346075"/>
            <a:chOff x="978" y="2107"/>
            <a:chExt cx="3802" cy="218"/>
          </a:xfrm>
        </p:grpSpPr>
        <p:sp>
          <p:nvSpPr>
            <p:cNvPr id="12" name="Rectangle 27"/>
            <p:cNvSpPr>
              <a:spLocks noChangeArrowheads="1"/>
            </p:cNvSpPr>
            <p:nvPr/>
          </p:nvSpPr>
          <p:spPr bwMode="auto">
            <a:xfrm>
              <a:off x="978" y="2114"/>
              <a:ext cx="1035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13" name="Line 28"/>
            <p:cNvSpPr>
              <a:spLocks noChangeShapeType="1"/>
            </p:cNvSpPr>
            <p:nvPr/>
          </p:nvSpPr>
          <p:spPr bwMode="auto">
            <a:xfrm>
              <a:off x="1304" y="2110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15" name="Line 29"/>
            <p:cNvSpPr>
              <a:spLocks noChangeShapeType="1"/>
            </p:cNvSpPr>
            <p:nvPr/>
          </p:nvSpPr>
          <p:spPr bwMode="auto">
            <a:xfrm>
              <a:off x="1665" y="2109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16" name="Rectangle 30"/>
            <p:cNvSpPr>
              <a:spLocks noChangeArrowheads="1"/>
            </p:cNvSpPr>
            <p:nvPr/>
          </p:nvSpPr>
          <p:spPr bwMode="auto">
            <a:xfrm>
              <a:off x="2372" y="2112"/>
              <a:ext cx="1035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17" name="Line 31"/>
            <p:cNvSpPr>
              <a:spLocks noChangeShapeType="1"/>
            </p:cNvSpPr>
            <p:nvPr/>
          </p:nvSpPr>
          <p:spPr bwMode="auto">
            <a:xfrm>
              <a:off x="2699" y="2108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>
              <a:off x="3059" y="2107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19" name="Rectangle 33"/>
            <p:cNvSpPr>
              <a:spLocks noChangeArrowheads="1"/>
            </p:cNvSpPr>
            <p:nvPr/>
          </p:nvSpPr>
          <p:spPr bwMode="auto">
            <a:xfrm>
              <a:off x="3745" y="2112"/>
              <a:ext cx="1035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20" name="Line 34"/>
            <p:cNvSpPr>
              <a:spLocks noChangeShapeType="1"/>
            </p:cNvSpPr>
            <p:nvPr/>
          </p:nvSpPr>
          <p:spPr bwMode="auto">
            <a:xfrm>
              <a:off x="4071" y="2108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21" name="Line 35"/>
            <p:cNvSpPr>
              <a:spLocks noChangeShapeType="1"/>
            </p:cNvSpPr>
            <p:nvPr/>
          </p:nvSpPr>
          <p:spPr bwMode="auto">
            <a:xfrm>
              <a:off x="4432" y="2108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</p:grpSp>
      <p:sp>
        <p:nvSpPr>
          <p:cNvPr id="22" name="Line 36"/>
          <p:cNvSpPr>
            <a:spLocks noChangeShapeType="1"/>
          </p:cNvSpPr>
          <p:nvPr/>
        </p:nvSpPr>
        <p:spPr bwMode="auto">
          <a:xfrm flipV="1">
            <a:off x="2928814" y="4091024"/>
            <a:ext cx="685800" cy="4763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23" name="Line 37"/>
          <p:cNvSpPr>
            <a:spLocks noChangeShapeType="1"/>
          </p:cNvSpPr>
          <p:nvPr/>
        </p:nvSpPr>
        <p:spPr bwMode="auto">
          <a:xfrm>
            <a:off x="5083051" y="4105312"/>
            <a:ext cx="760413" cy="0"/>
          </a:xfrm>
          <a:prstGeom prst="line">
            <a:avLst/>
          </a:prstGeom>
          <a:noFill/>
          <a:ln w="12700">
            <a:solidFill>
              <a:srgbClr val="6600FF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24" name="Line 38"/>
          <p:cNvSpPr>
            <a:spLocks noChangeShapeType="1"/>
          </p:cNvSpPr>
          <p:nvPr/>
        </p:nvSpPr>
        <p:spPr bwMode="auto">
          <a:xfrm>
            <a:off x="7354764" y="4084674"/>
            <a:ext cx="696912" cy="0"/>
          </a:xfrm>
          <a:prstGeom prst="line">
            <a:avLst/>
          </a:prstGeom>
          <a:noFill/>
          <a:ln w="12700">
            <a:solidFill>
              <a:srgbClr val="CC33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25" name="Line 39"/>
          <p:cNvSpPr>
            <a:spLocks noChangeShapeType="1"/>
          </p:cNvSpPr>
          <p:nvPr/>
        </p:nvSpPr>
        <p:spPr bwMode="auto">
          <a:xfrm>
            <a:off x="1149226" y="4203737"/>
            <a:ext cx="282575" cy="3175"/>
          </a:xfrm>
          <a:prstGeom prst="line">
            <a:avLst/>
          </a:prstGeom>
          <a:noFill/>
          <a:ln w="12700">
            <a:solidFill>
              <a:srgbClr val="CC330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26" name="Line 40"/>
          <p:cNvSpPr>
            <a:spLocks noChangeShapeType="1"/>
          </p:cNvSpPr>
          <p:nvPr/>
        </p:nvSpPr>
        <p:spPr bwMode="auto">
          <a:xfrm>
            <a:off x="941264" y="4073562"/>
            <a:ext cx="490537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27" name="Line 41"/>
          <p:cNvSpPr>
            <a:spLocks noChangeShapeType="1"/>
          </p:cNvSpPr>
          <p:nvPr/>
        </p:nvSpPr>
        <p:spPr bwMode="auto">
          <a:xfrm>
            <a:off x="1150814" y="4386299"/>
            <a:ext cx="6916737" cy="0"/>
          </a:xfrm>
          <a:prstGeom prst="line">
            <a:avLst/>
          </a:prstGeom>
          <a:noFill/>
          <a:ln w="12700">
            <a:solidFill>
              <a:srgbClr val="CC33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28" name="Line 42"/>
          <p:cNvSpPr>
            <a:spLocks noChangeShapeType="1"/>
          </p:cNvSpPr>
          <p:nvPr/>
        </p:nvSpPr>
        <p:spPr bwMode="auto">
          <a:xfrm>
            <a:off x="8050089" y="4075149"/>
            <a:ext cx="0" cy="346075"/>
          </a:xfrm>
          <a:prstGeom prst="line">
            <a:avLst/>
          </a:prstGeom>
          <a:noFill/>
          <a:ln w="12700">
            <a:solidFill>
              <a:srgbClr val="CC33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29" name="Line 43"/>
          <p:cNvSpPr>
            <a:spLocks noChangeShapeType="1"/>
          </p:cNvSpPr>
          <p:nvPr/>
        </p:nvSpPr>
        <p:spPr bwMode="auto">
          <a:xfrm>
            <a:off x="1122239" y="4206912"/>
            <a:ext cx="0" cy="201612"/>
          </a:xfrm>
          <a:prstGeom prst="line">
            <a:avLst/>
          </a:prstGeom>
          <a:noFill/>
          <a:ln w="12700">
            <a:solidFill>
              <a:srgbClr val="CC33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30" name="Rectangle 44"/>
          <p:cNvSpPr>
            <a:spLocks noChangeArrowheads="1"/>
          </p:cNvSpPr>
          <p:nvPr/>
        </p:nvSpPr>
        <p:spPr bwMode="auto">
          <a:xfrm>
            <a:off x="492175" y="3711261"/>
            <a:ext cx="551433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sz="2000" b="1" dirty="0" err="1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ptr</a:t>
            </a:r>
            <a:endParaRPr lang="en-US" altLang="zh-TW" sz="2000" b="1" dirty="0">
              <a:solidFill>
                <a:schemeClr val="tx1"/>
              </a:solidFill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31" name="Rectangle 45"/>
          <p:cNvSpPr>
            <a:spLocks noChangeArrowheads="1"/>
          </p:cNvSpPr>
          <p:nvPr/>
        </p:nvSpPr>
        <p:spPr bwMode="auto">
          <a:xfrm>
            <a:off x="1490539" y="5530887"/>
            <a:ext cx="1644650" cy="3222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32" name="Line 46"/>
          <p:cNvSpPr>
            <a:spLocks noChangeShapeType="1"/>
          </p:cNvSpPr>
          <p:nvPr/>
        </p:nvSpPr>
        <p:spPr bwMode="auto">
          <a:xfrm>
            <a:off x="2009651" y="5524537"/>
            <a:ext cx="0" cy="334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33" name="Line 47"/>
          <p:cNvSpPr>
            <a:spLocks noChangeShapeType="1"/>
          </p:cNvSpPr>
          <p:nvPr/>
        </p:nvSpPr>
        <p:spPr bwMode="auto">
          <a:xfrm>
            <a:off x="2582739" y="5522949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34" name="Rectangle 48"/>
          <p:cNvSpPr>
            <a:spLocks noChangeArrowheads="1"/>
          </p:cNvSpPr>
          <p:nvPr/>
        </p:nvSpPr>
        <p:spPr bwMode="auto">
          <a:xfrm>
            <a:off x="3535239" y="5527712"/>
            <a:ext cx="1644650" cy="3222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35" name="Line 49"/>
          <p:cNvSpPr>
            <a:spLocks noChangeShapeType="1"/>
          </p:cNvSpPr>
          <p:nvPr/>
        </p:nvSpPr>
        <p:spPr bwMode="auto">
          <a:xfrm>
            <a:off x="4054351" y="5521362"/>
            <a:ext cx="0" cy="334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36" name="Line 50"/>
          <p:cNvSpPr>
            <a:spLocks noChangeShapeType="1"/>
          </p:cNvSpPr>
          <p:nvPr/>
        </p:nvSpPr>
        <p:spPr bwMode="auto">
          <a:xfrm>
            <a:off x="4627439" y="5519774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37" name="Rectangle 51"/>
          <p:cNvSpPr>
            <a:spLocks noChangeArrowheads="1"/>
          </p:cNvSpPr>
          <p:nvPr/>
        </p:nvSpPr>
        <p:spPr bwMode="auto">
          <a:xfrm>
            <a:off x="6348289" y="5527712"/>
            <a:ext cx="1643062" cy="3222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38" name="Line 52"/>
          <p:cNvSpPr>
            <a:spLocks noChangeShapeType="1"/>
          </p:cNvSpPr>
          <p:nvPr/>
        </p:nvSpPr>
        <p:spPr bwMode="auto">
          <a:xfrm>
            <a:off x="6865814" y="5521362"/>
            <a:ext cx="0" cy="334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39" name="Line 53"/>
          <p:cNvSpPr>
            <a:spLocks noChangeShapeType="1"/>
          </p:cNvSpPr>
          <p:nvPr/>
        </p:nvSpPr>
        <p:spPr bwMode="auto">
          <a:xfrm>
            <a:off x="7438901" y="5521362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40" name="Line 54"/>
          <p:cNvSpPr>
            <a:spLocks noChangeShapeType="1"/>
          </p:cNvSpPr>
          <p:nvPr/>
        </p:nvSpPr>
        <p:spPr bwMode="auto">
          <a:xfrm flipV="1">
            <a:off x="2981201" y="5699162"/>
            <a:ext cx="542925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41" name="Line 55"/>
          <p:cNvSpPr>
            <a:spLocks noChangeShapeType="1"/>
          </p:cNvSpPr>
          <p:nvPr/>
        </p:nvSpPr>
        <p:spPr bwMode="auto">
          <a:xfrm flipV="1">
            <a:off x="4965576" y="5710274"/>
            <a:ext cx="506413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43" name="Line 57"/>
          <p:cNvSpPr>
            <a:spLocks noChangeShapeType="1"/>
          </p:cNvSpPr>
          <p:nvPr/>
        </p:nvSpPr>
        <p:spPr bwMode="auto">
          <a:xfrm>
            <a:off x="993651" y="5681699"/>
            <a:ext cx="48895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45" name="Rectangle 59"/>
          <p:cNvSpPr>
            <a:spLocks noChangeArrowheads="1"/>
          </p:cNvSpPr>
          <p:nvPr/>
        </p:nvSpPr>
        <p:spPr bwMode="auto">
          <a:xfrm>
            <a:off x="801564" y="5229200"/>
            <a:ext cx="742960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sz="2000" b="1" dirty="0">
                <a:solidFill>
                  <a:srgbClr val="FF0000"/>
                </a:solidFill>
                <a:latin typeface="Cambria" pitchFamily="18" charset="0"/>
                <a:ea typeface="標楷體" pitchFamily="65" charset="-120"/>
              </a:rPr>
              <a:t>avail</a:t>
            </a:r>
          </a:p>
        </p:txBody>
      </p:sp>
      <p:sp>
        <p:nvSpPr>
          <p:cNvPr id="44" name="Line 58"/>
          <p:cNvSpPr>
            <a:spLocks noChangeShapeType="1"/>
          </p:cNvSpPr>
          <p:nvPr/>
        </p:nvSpPr>
        <p:spPr bwMode="auto">
          <a:xfrm>
            <a:off x="780802" y="4153730"/>
            <a:ext cx="0" cy="346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46" name="Line 60"/>
          <p:cNvSpPr>
            <a:spLocks noChangeShapeType="1"/>
          </p:cNvSpPr>
          <p:nvPr/>
        </p:nvSpPr>
        <p:spPr bwMode="auto">
          <a:xfrm>
            <a:off x="606177" y="4523617"/>
            <a:ext cx="349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47" name="Line 61"/>
          <p:cNvSpPr>
            <a:spLocks noChangeShapeType="1"/>
          </p:cNvSpPr>
          <p:nvPr/>
        </p:nvSpPr>
        <p:spPr bwMode="auto">
          <a:xfrm>
            <a:off x="698252" y="4571242"/>
            <a:ext cx="173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48" name="Line 62"/>
          <p:cNvSpPr>
            <a:spLocks noChangeShapeType="1"/>
          </p:cNvSpPr>
          <p:nvPr/>
        </p:nvSpPr>
        <p:spPr bwMode="auto">
          <a:xfrm>
            <a:off x="774452" y="4618867"/>
            <a:ext cx="50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49" name="Line 63"/>
          <p:cNvSpPr>
            <a:spLocks noChangeShapeType="1"/>
          </p:cNvSpPr>
          <p:nvPr/>
        </p:nvSpPr>
        <p:spPr bwMode="auto">
          <a:xfrm flipV="1">
            <a:off x="5949826" y="5707099"/>
            <a:ext cx="369888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50" name="Rectangle 64"/>
          <p:cNvSpPr>
            <a:spLocks noChangeArrowheads="1"/>
          </p:cNvSpPr>
          <p:nvPr/>
        </p:nvSpPr>
        <p:spPr bwMode="auto">
          <a:xfrm>
            <a:off x="5476751" y="5443574"/>
            <a:ext cx="402354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...</a:t>
            </a:r>
          </a:p>
        </p:txBody>
      </p:sp>
      <p:sp>
        <p:nvSpPr>
          <p:cNvPr id="51" name="Line 66"/>
          <p:cNvSpPr>
            <a:spLocks noChangeShapeType="1"/>
          </p:cNvSpPr>
          <p:nvPr/>
        </p:nvSpPr>
        <p:spPr bwMode="auto">
          <a:xfrm flipV="1">
            <a:off x="4465514" y="4246599"/>
            <a:ext cx="0" cy="58261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54" name="Rectangle 69"/>
          <p:cNvSpPr>
            <a:spLocks noChangeArrowheads="1"/>
          </p:cNvSpPr>
          <p:nvPr/>
        </p:nvSpPr>
        <p:spPr bwMode="auto">
          <a:xfrm>
            <a:off x="4508376" y="4464087"/>
            <a:ext cx="793166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sz="2000" b="1" dirty="0">
                <a:solidFill>
                  <a:srgbClr val="FF0000"/>
                </a:solidFill>
                <a:latin typeface="Cambria" pitchFamily="18" charset="0"/>
                <a:ea typeface="標楷體" pitchFamily="65" charset="-120"/>
              </a:rPr>
              <a:t>temp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4655621" y="148478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ea typeface="標楷體" pitchFamily="65" charset="-120"/>
              </a:rPr>
              <a:t>①</a:t>
            </a:r>
            <a:endParaRPr lang="zh-TW" altLang="en-US" b="1" dirty="0">
              <a:ea typeface="標楷體" pitchFamily="65" charset="-120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5179889" y="442122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ea typeface="標楷體" pitchFamily="65" charset="-120"/>
              </a:rPr>
              <a:t>①</a:t>
            </a:r>
            <a:endParaRPr lang="zh-TW" altLang="en-US" b="1" dirty="0">
              <a:ea typeface="標楷體" pitchFamily="65" charset="-120"/>
            </a:endParaRPr>
          </a:p>
        </p:txBody>
      </p:sp>
      <p:cxnSp>
        <p:nvCxnSpPr>
          <p:cNvPr id="4" name="直線單箭頭接點 3"/>
          <p:cNvCxnSpPr/>
          <p:nvPr/>
        </p:nvCxnSpPr>
        <p:spPr bwMode="auto">
          <a:xfrm flipH="1">
            <a:off x="1691680" y="4073562"/>
            <a:ext cx="1080120" cy="137001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文字方塊 57"/>
          <p:cNvSpPr txBox="1"/>
          <p:nvPr/>
        </p:nvSpPr>
        <p:spPr>
          <a:xfrm>
            <a:off x="4644008" y="178566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ea typeface="標楷體" pitchFamily="65" charset="-120"/>
              </a:rPr>
              <a:t>②</a:t>
            </a:r>
            <a:endParaRPr lang="zh-TW" altLang="en-US" b="1" dirty="0">
              <a:ea typeface="標楷體" pitchFamily="65" charset="-120"/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1711042" y="456876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ea typeface="標楷體" pitchFamily="65" charset="-120"/>
              </a:rPr>
              <a:t>②</a:t>
            </a:r>
            <a:endParaRPr lang="zh-TW" altLang="en-US" b="1" dirty="0">
              <a:ea typeface="標楷體" pitchFamily="65" charset="-120"/>
            </a:endParaRPr>
          </a:p>
        </p:txBody>
      </p:sp>
      <p:sp>
        <p:nvSpPr>
          <p:cNvPr id="6" name="手繪多邊形 5"/>
          <p:cNvSpPr/>
          <p:nvPr/>
        </p:nvSpPr>
        <p:spPr>
          <a:xfrm>
            <a:off x="-198205" y="2942946"/>
            <a:ext cx="4446355" cy="2400579"/>
          </a:xfrm>
          <a:custGeom>
            <a:avLst/>
            <a:gdLst>
              <a:gd name="connsiteX0" fmla="*/ 1226905 w 4446355"/>
              <a:gd name="connsiteY0" fmla="*/ 2400579 h 2400579"/>
              <a:gd name="connsiteX1" fmla="*/ 93430 w 4446355"/>
              <a:gd name="connsiteY1" fmla="*/ 809904 h 2400579"/>
              <a:gd name="connsiteX2" fmla="*/ 3389080 w 4446355"/>
              <a:gd name="connsiteY2" fmla="*/ 279 h 2400579"/>
              <a:gd name="connsiteX3" fmla="*/ 4446355 w 4446355"/>
              <a:gd name="connsiteY3" fmla="*/ 886104 h 2400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6355" h="2400579">
                <a:moveTo>
                  <a:pt x="1226905" y="2400579"/>
                </a:moveTo>
                <a:cubicBezTo>
                  <a:pt x="479986" y="1805266"/>
                  <a:pt x="-266933" y="1209954"/>
                  <a:pt x="93430" y="809904"/>
                </a:cubicBezTo>
                <a:cubicBezTo>
                  <a:pt x="453792" y="409854"/>
                  <a:pt x="2663593" y="-12421"/>
                  <a:pt x="3389080" y="279"/>
                </a:cubicBezTo>
                <a:cubicBezTo>
                  <a:pt x="4114567" y="12979"/>
                  <a:pt x="4280461" y="449541"/>
                  <a:pt x="4446355" y="886104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4655621" y="209728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ea typeface="標楷體" pitchFamily="65" charset="-120"/>
              </a:rPr>
              <a:t>③</a:t>
            </a:r>
            <a:endParaRPr lang="zh-TW" altLang="en-US" b="1" dirty="0">
              <a:ea typeface="標楷體" pitchFamily="65" charset="-120"/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1415261" y="311135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ea typeface="標楷體" pitchFamily="65" charset="-120"/>
              </a:rPr>
              <a:t>③</a:t>
            </a:r>
            <a:endParaRPr lang="zh-TW" altLang="en-US" b="1" dirty="0">
              <a:ea typeface="標楷體" pitchFamily="65" charset="-120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4647059" y="236688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ea typeface="標楷體" pitchFamily="65" charset="-120"/>
              </a:rPr>
              <a:t>④</a:t>
            </a:r>
            <a:endParaRPr lang="zh-TW" altLang="en-US" b="1" dirty="0">
              <a:ea typeface="標楷體" pitchFamily="65" charset="-120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323528" y="404745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ea typeface="標楷體" pitchFamily="65" charset="-120"/>
              </a:rPr>
              <a:t>④</a:t>
            </a:r>
            <a:endParaRPr lang="zh-TW" altLang="en-US" b="1" dirty="0">
              <a:ea typeface="標楷體" pitchFamily="65" charset="-120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1846281" y="1692620"/>
            <a:ext cx="2812763" cy="23083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1846281" y="1945431"/>
            <a:ext cx="2812763" cy="23083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1846281" y="2194089"/>
            <a:ext cx="2812763" cy="23083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1846281" y="2437746"/>
            <a:ext cx="2812763" cy="274367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4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EE252-3B60-4F45-AB74-F9CA5B52EB96}" type="slidenum">
              <a:rPr lang="en-US" altLang="zh-TW"/>
              <a:pPr/>
              <a:t>59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27327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6" grpId="0" animBg="1"/>
      <p:bldP spid="43" grpId="0" animBg="1"/>
      <p:bldP spid="44" grpId="0" animBg="1"/>
      <p:bldP spid="46" grpId="0" animBg="1"/>
      <p:bldP spid="47" grpId="0" animBg="1"/>
      <p:bldP spid="48" grpId="0" animBg="1"/>
      <p:bldP spid="51" grpId="0" animBg="1"/>
      <p:bldP spid="54" grpId="0"/>
      <p:bldP spid="6" grpId="0" animBg="1"/>
      <p:bldP spid="3" grpId="0" animBg="1"/>
      <p:bldP spid="62" grpId="0" animBg="1"/>
      <p:bldP spid="65" grpId="0" animBg="1"/>
      <p:bldP spid="6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0" y="0"/>
            <a:ext cx="4050917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9pPr>
          </a:lstStyle>
          <a:p>
            <a:r>
              <a:rPr lang="en-US" altLang="zh-TW" sz="3200" b="1" dirty="0">
                <a:solidFill>
                  <a:schemeClr val="hlink"/>
                </a:solidFill>
                <a:latin typeface="Times New Roman" pitchFamily="18" charset="0"/>
                <a:ea typeface="新細明體" pitchFamily="18" charset="-120"/>
              </a:rPr>
              <a:t>Arrays </a:t>
            </a:r>
            <a:r>
              <a:rPr lang="en-US" altLang="zh-TW" sz="3200" b="1" dirty="0" err="1" smtClean="0">
                <a:solidFill>
                  <a:schemeClr val="hlink"/>
                </a:solidFill>
                <a:latin typeface="Times New Roman" pitchFamily="18" charset="0"/>
                <a:ea typeface="新細明體" pitchFamily="18" charset="-120"/>
              </a:rPr>
              <a:t>v.s</a:t>
            </a:r>
            <a:r>
              <a:rPr lang="en-US" altLang="zh-TW" sz="3200" b="1" dirty="0" smtClean="0">
                <a:solidFill>
                  <a:schemeClr val="hlink"/>
                </a:solidFill>
                <a:latin typeface="Times New Roman" pitchFamily="18" charset="0"/>
                <a:ea typeface="新細明體" pitchFamily="18" charset="-120"/>
              </a:rPr>
              <a:t>. </a:t>
            </a:r>
            <a:r>
              <a:rPr lang="en-US" altLang="zh-TW" sz="3200" b="1" dirty="0">
                <a:solidFill>
                  <a:schemeClr val="hlink"/>
                </a:solidFill>
                <a:latin typeface="Times New Roman" pitchFamily="18" charset="0"/>
                <a:ea typeface="新細明體" pitchFamily="18" charset="-120"/>
              </a:rPr>
              <a:t>linked lists</a:t>
            </a:r>
          </a:p>
        </p:txBody>
      </p:sp>
      <p:pic>
        <p:nvPicPr>
          <p:cNvPr id="2457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908050"/>
            <a:ext cx="8353425" cy="443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189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0" y="764704"/>
            <a:ext cx="9144000" cy="439248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71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B2CF-4B49-40C6-94AD-7B338A56E738}" type="slidenum">
              <a:rPr lang="en-US" altLang="zh-TW"/>
              <a:pPr/>
              <a:t>60</a:t>
            </a:fld>
            <a:endParaRPr lang="en-US" altLang="zh-TW"/>
          </a:p>
        </p:txBody>
      </p:sp>
      <p:grpSp>
        <p:nvGrpSpPr>
          <p:cNvPr id="68634" name="Group 26"/>
          <p:cNvGrpSpPr>
            <a:grpSpLocks/>
          </p:cNvGrpSpPr>
          <p:nvPr/>
        </p:nvGrpSpPr>
        <p:grpSpPr bwMode="auto">
          <a:xfrm>
            <a:off x="1579563" y="2581548"/>
            <a:ext cx="6035675" cy="346075"/>
            <a:chOff x="978" y="2107"/>
            <a:chExt cx="3802" cy="218"/>
          </a:xfrm>
        </p:grpSpPr>
        <p:sp>
          <p:nvSpPr>
            <p:cNvPr id="68635" name="Rectangle 27"/>
            <p:cNvSpPr>
              <a:spLocks noChangeArrowheads="1"/>
            </p:cNvSpPr>
            <p:nvPr/>
          </p:nvSpPr>
          <p:spPr bwMode="auto">
            <a:xfrm>
              <a:off x="978" y="2114"/>
              <a:ext cx="1035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68636" name="Line 28"/>
            <p:cNvSpPr>
              <a:spLocks noChangeShapeType="1"/>
            </p:cNvSpPr>
            <p:nvPr/>
          </p:nvSpPr>
          <p:spPr bwMode="auto">
            <a:xfrm>
              <a:off x="1304" y="2110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68637" name="Line 29"/>
            <p:cNvSpPr>
              <a:spLocks noChangeShapeType="1"/>
            </p:cNvSpPr>
            <p:nvPr/>
          </p:nvSpPr>
          <p:spPr bwMode="auto">
            <a:xfrm>
              <a:off x="1665" y="2109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68638" name="Rectangle 30"/>
            <p:cNvSpPr>
              <a:spLocks noChangeArrowheads="1"/>
            </p:cNvSpPr>
            <p:nvPr/>
          </p:nvSpPr>
          <p:spPr bwMode="auto">
            <a:xfrm>
              <a:off x="2372" y="2112"/>
              <a:ext cx="1035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68639" name="Line 31"/>
            <p:cNvSpPr>
              <a:spLocks noChangeShapeType="1"/>
            </p:cNvSpPr>
            <p:nvPr/>
          </p:nvSpPr>
          <p:spPr bwMode="auto">
            <a:xfrm>
              <a:off x="2699" y="2108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68640" name="Line 32"/>
            <p:cNvSpPr>
              <a:spLocks noChangeShapeType="1"/>
            </p:cNvSpPr>
            <p:nvPr/>
          </p:nvSpPr>
          <p:spPr bwMode="auto">
            <a:xfrm>
              <a:off x="3059" y="2107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68641" name="Rectangle 33"/>
            <p:cNvSpPr>
              <a:spLocks noChangeArrowheads="1"/>
            </p:cNvSpPr>
            <p:nvPr/>
          </p:nvSpPr>
          <p:spPr bwMode="auto">
            <a:xfrm>
              <a:off x="3745" y="2112"/>
              <a:ext cx="1035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68642" name="Line 34"/>
            <p:cNvSpPr>
              <a:spLocks noChangeShapeType="1"/>
            </p:cNvSpPr>
            <p:nvPr/>
          </p:nvSpPr>
          <p:spPr bwMode="auto">
            <a:xfrm>
              <a:off x="4071" y="2108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68643" name="Line 35"/>
            <p:cNvSpPr>
              <a:spLocks noChangeShapeType="1"/>
            </p:cNvSpPr>
            <p:nvPr/>
          </p:nvSpPr>
          <p:spPr bwMode="auto">
            <a:xfrm>
              <a:off x="4432" y="2108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</p:grpSp>
      <p:sp>
        <p:nvSpPr>
          <p:cNvPr id="68645" name="Line 37"/>
          <p:cNvSpPr>
            <a:spLocks noChangeShapeType="1"/>
          </p:cNvSpPr>
          <p:nvPr/>
        </p:nvSpPr>
        <p:spPr bwMode="auto">
          <a:xfrm>
            <a:off x="5222875" y="2775223"/>
            <a:ext cx="760413" cy="0"/>
          </a:xfrm>
          <a:prstGeom prst="line">
            <a:avLst/>
          </a:prstGeom>
          <a:noFill/>
          <a:ln w="12700">
            <a:solidFill>
              <a:srgbClr val="6600FF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68646" name="Line 38"/>
          <p:cNvSpPr>
            <a:spLocks noChangeShapeType="1"/>
          </p:cNvSpPr>
          <p:nvPr/>
        </p:nvSpPr>
        <p:spPr bwMode="auto">
          <a:xfrm>
            <a:off x="7494588" y="2754585"/>
            <a:ext cx="69691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68647" name="Line 39"/>
          <p:cNvSpPr>
            <a:spLocks noChangeShapeType="1"/>
          </p:cNvSpPr>
          <p:nvPr/>
        </p:nvSpPr>
        <p:spPr bwMode="auto">
          <a:xfrm>
            <a:off x="1289050" y="2873648"/>
            <a:ext cx="282575" cy="3175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68649" name="Line 41"/>
          <p:cNvSpPr>
            <a:spLocks noChangeShapeType="1"/>
          </p:cNvSpPr>
          <p:nvPr/>
        </p:nvSpPr>
        <p:spPr bwMode="auto">
          <a:xfrm>
            <a:off x="1290638" y="3056210"/>
            <a:ext cx="6916737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68650" name="Line 42"/>
          <p:cNvSpPr>
            <a:spLocks noChangeShapeType="1"/>
          </p:cNvSpPr>
          <p:nvPr/>
        </p:nvSpPr>
        <p:spPr bwMode="auto">
          <a:xfrm>
            <a:off x="8189913" y="2745060"/>
            <a:ext cx="0" cy="346075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68651" name="Line 43"/>
          <p:cNvSpPr>
            <a:spLocks noChangeShapeType="1"/>
          </p:cNvSpPr>
          <p:nvPr/>
        </p:nvSpPr>
        <p:spPr bwMode="auto">
          <a:xfrm>
            <a:off x="1262063" y="2876823"/>
            <a:ext cx="0" cy="201612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68653" name="Rectangle 45"/>
          <p:cNvSpPr>
            <a:spLocks noChangeArrowheads="1"/>
          </p:cNvSpPr>
          <p:nvPr/>
        </p:nvSpPr>
        <p:spPr bwMode="auto">
          <a:xfrm>
            <a:off x="1630363" y="4200798"/>
            <a:ext cx="1644650" cy="3222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68654" name="Line 46"/>
          <p:cNvSpPr>
            <a:spLocks noChangeShapeType="1"/>
          </p:cNvSpPr>
          <p:nvPr/>
        </p:nvSpPr>
        <p:spPr bwMode="auto">
          <a:xfrm>
            <a:off x="2149475" y="4194448"/>
            <a:ext cx="0" cy="334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68655" name="Line 47"/>
          <p:cNvSpPr>
            <a:spLocks noChangeShapeType="1"/>
          </p:cNvSpPr>
          <p:nvPr/>
        </p:nvSpPr>
        <p:spPr bwMode="auto">
          <a:xfrm>
            <a:off x="2722563" y="4192860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68656" name="Rectangle 48"/>
          <p:cNvSpPr>
            <a:spLocks noChangeArrowheads="1"/>
          </p:cNvSpPr>
          <p:nvPr/>
        </p:nvSpPr>
        <p:spPr bwMode="auto">
          <a:xfrm>
            <a:off x="3675063" y="4197623"/>
            <a:ext cx="1644650" cy="3222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68657" name="Line 49"/>
          <p:cNvSpPr>
            <a:spLocks noChangeShapeType="1"/>
          </p:cNvSpPr>
          <p:nvPr/>
        </p:nvSpPr>
        <p:spPr bwMode="auto">
          <a:xfrm>
            <a:off x="4194175" y="4191273"/>
            <a:ext cx="0" cy="334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68658" name="Line 50"/>
          <p:cNvSpPr>
            <a:spLocks noChangeShapeType="1"/>
          </p:cNvSpPr>
          <p:nvPr/>
        </p:nvSpPr>
        <p:spPr bwMode="auto">
          <a:xfrm>
            <a:off x="4767263" y="4189685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68659" name="Rectangle 51"/>
          <p:cNvSpPr>
            <a:spLocks noChangeArrowheads="1"/>
          </p:cNvSpPr>
          <p:nvPr/>
        </p:nvSpPr>
        <p:spPr bwMode="auto">
          <a:xfrm>
            <a:off x="6488113" y="4197623"/>
            <a:ext cx="1643062" cy="3222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68660" name="Line 52"/>
          <p:cNvSpPr>
            <a:spLocks noChangeShapeType="1"/>
          </p:cNvSpPr>
          <p:nvPr/>
        </p:nvSpPr>
        <p:spPr bwMode="auto">
          <a:xfrm>
            <a:off x="7005638" y="4191273"/>
            <a:ext cx="0" cy="334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68661" name="Line 53"/>
          <p:cNvSpPr>
            <a:spLocks noChangeShapeType="1"/>
          </p:cNvSpPr>
          <p:nvPr/>
        </p:nvSpPr>
        <p:spPr bwMode="auto">
          <a:xfrm>
            <a:off x="7578725" y="4191273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68662" name="Line 54"/>
          <p:cNvSpPr>
            <a:spLocks noChangeShapeType="1"/>
          </p:cNvSpPr>
          <p:nvPr/>
        </p:nvSpPr>
        <p:spPr bwMode="auto">
          <a:xfrm flipV="1">
            <a:off x="3121025" y="4369073"/>
            <a:ext cx="542925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68663" name="Line 55"/>
          <p:cNvSpPr>
            <a:spLocks noChangeShapeType="1"/>
          </p:cNvSpPr>
          <p:nvPr/>
        </p:nvSpPr>
        <p:spPr bwMode="auto">
          <a:xfrm flipV="1">
            <a:off x="5105400" y="4380185"/>
            <a:ext cx="506413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68664" name="Line 56"/>
          <p:cNvSpPr>
            <a:spLocks noChangeShapeType="1"/>
          </p:cNvSpPr>
          <p:nvPr/>
        </p:nvSpPr>
        <p:spPr bwMode="auto">
          <a:xfrm>
            <a:off x="8010525" y="4362723"/>
            <a:ext cx="6969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68666" name="Line 58"/>
          <p:cNvSpPr>
            <a:spLocks noChangeShapeType="1"/>
          </p:cNvSpPr>
          <p:nvPr/>
        </p:nvSpPr>
        <p:spPr bwMode="auto">
          <a:xfrm>
            <a:off x="8705850" y="4353198"/>
            <a:ext cx="0" cy="346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68668" name="Line 60"/>
          <p:cNvSpPr>
            <a:spLocks noChangeShapeType="1"/>
          </p:cNvSpPr>
          <p:nvPr/>
        </p:nvSpPr>
        <p:spPr bwMode="auto">
          <a:xfrm>
            <a:off x="8531225" y="4723085"/>
            <a:ext cx="349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68669" name="Line 61"/>
          <p:cNvSpPr>
            <a:spLocks noChangeShapeType="1"/>
          </p:cNvSpPr>
          <p:nvPr/>
        </p:nvSpPr>
        <p:spPr bwMode="auto">
          <a:xfrm>
            <a:off x="8623300" y="4770710"/>
            <a:ext cx="173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68670" name="Line 62"/>
          <p:cNvSpPr>
            <a:spLocks noChangeShapeType="1"/>
          </p:cNvSpPr>
          <p:nvPr/>
        </p:nvSpPr>
        <p:spPr bwMode="auto">
          <a:xfrm>
            <a:off x="8699500" y="4818335"/>
            <a:ext cx="50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68671" name="Line 63"/>
          <p:cNvSpPr>
            <a:spLocks noChangeShapeType="1"/>
          </p:cNvSpPr>
          <p:nvPr/>
        </p:nvSpPr>
        <p:spPr bwMode="auto">
          <a:xfrm flipV="1">
            <a:off x="6089650" y="4377010"/>
            <a:ext cx="369888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68672" name="Rectangle 64"/>
          <p:cNvSpPr>
            <a:spLocks noChangeArrowheads="1"/>
          </p:cNvSpPr>
          <p:nvPr/>
        </p:nvSpPr>
        <p:spPr bwMode="auto">
          <a:xfrm>
            <a:off x="5616575" y="4113485"/>
            <a:ext cx="402354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...</a:t>
            </a:r>
          </a:p>
        </p:txBody>
      </p:sp>
      <p:sp>
        <p:nvSpPr>
          <p:cNvPr id="68675" name="Line 67"/>
          <p:cNvSpPr>
            <a:spLocks noChangeShapeType="1"/>
          </p:cNvSpPr>
          <p:nvPr/>
        </p:nvSpPr>
        <p:spPr bwMode="auto">
          <a:xfrm>
            <a:off x="4592638" y="2129110"/>
            <a:ext cx="0" cy="441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68676" name="Rectangle 68"/>
          <p:cNvSpPr>
            <a:spLocks noChangeArrowheads="1"/>
          </p:cNvSpPr>
          <p:nvPr/>
        </p:nvSpPr>
        <p:spPr bwMode="auto">
          <a:xfrm>
            <a:off x="4608513" y="2060848"/>
            <a:ext cx="742960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sz="2000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avail</a:t>
            </a:r>
          </a:p>
        </p:txBody>
      </p:sp>
      <p:sp>
        <p:nvSpPr>
          <p:cNvPr id="3" name="手繪多邊形 2"/>
          <p:cNvSpPr/>
          <p:nvPr/>
        </p:nvSpPr>
        <p:spPr>
          <a:xfrm>
            <a:off x="611559" y="2066247"/>
            <a:ext cx="2312615" cy="2123437"/>
          </a:xfrm>
          <a:custGeom>
            <a:avLst/>
            <a:gdLst>
              <a:gd name="connsiteX0" fmla="*/ 2620296 w 2620296"/>
              <a:gd name="connsiteY0" fmla="*/ 667427 h 1934252"/>
              <a:gd name="connsiteX1" fmla="*/ 1839246 w 2620296"/>
              <a:gd name="connsiteY1" fmla="*/ 677 h 1934252"/>
              <a:gd name="connsiteX2" fmla="*/ 19971 w 2620296"/>
              <a:gd name="connsiteY2" fmla="*/ 572177 h 1934252"/>
              <a:gd name="connsiteX3" fmla="*/ 1029621 w 2620296"/>
              <a:gd name="connsiteY3" fmla="*/ 1934252 h 19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0296" h="1934252">
                <a:moveTo>
                  <a:pt x="2620296" y="667427"/>
                </a:moveTo>
                <a:cubicBezTo>
                  <a:pt x="2446464" y="341989"/>
                  <a:pt x="2272633" y="16552"/>
                  <a:pt x="1839246" y="677"/>
                </a:cubicBezTo>
                <a:cubicBezTo>
                  <a:pt x="1405858" y="-15198"/>
                  <a:pt x="154908" y="249915"/>
                  <a:pt x="19971" y="572177"/>
                </a:cubicBezTo>
                <a:cubicBezTo>
                  <a:pt x="-114966" y="894439"/>
                  <a:pt x="457327" y="1414345"/>
                  <a:pt x="1029621" y="1934252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50" name="Rectangle 3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420100" cy="1143000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ctr" defTabSz="762000"/>
            <a:r>
              <a:rPr lang="en-US" altLang="zh-TW" sz="4000" dirty="0">
                <a:solidFill>
                  <a:schemeClr val="tx1"/>
                </a:solidFill>
              </a:rPr>
              <a:t>Maintain an Available </a:t>
            </a:r>
            <a:r>
              <a:rPr lang="en-US" altLang="zh-TW" sz="4000" dirty="0" smtClean="0">
                <a:solidFill>
                  <a:schemeClr val="tx1"/>
                </a:solidFill>
              </a:rPr>
              <a:t>List</a:t>
            </a:r>
            <a:endParaRPr lang="en-US" altLang="zh-TW" sz="2000" dirty="0"/>
          </a:p>
        </p:txBody>
      </p:sp>
      <p:sp>
        <p:nvSpPr>
          <p:cNvPr id="52" name="Rectangle 44"/>
          <p:cNvSpPr>
            <a:spLocks noChangeArrowheads="1"/>
          </p:cNvSpPr>
          <p:nvPr/>
        </p:nvSpPr>
        <p:spPr bwMode="auto">
          <a:xfrm>
            <a:off x="1257053" y="692696"/>
            <a:ext cx="551433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sz="2000" b="1" dirty="0" err="1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ptr</a:t>
            </a:r>
            <a:endParaRPr lang="en-US" altLang="zh-TW" sz="2000" b="1" dirty="0">
              <a:solidFill>
                <a:schemeClr val="tx1"/>
              </a:solidFill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53" name="Line 58"/>
          <p:cNvSpPr>
            <a:spLocks noChangeShapeType="1"/>
          </p:cNvSpPr>
          <p:nvPr/>
        </p:nvSpPr>
        <p:spPr bwMode="auto">
          <a:xfrm>
            <a:off x="1545680" y="1135165"/>
            <a:ext cx="0" cy="346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54" name="Line 60"/>
          <p:cNvSpPr>
            <a:spLocks noChangeShapeType="1"/>
          </p:cNvSpPr>
          <p:nvPr/>
        </p:nvSpPr>
        <p:spPr bwMode="auto">
          <a:xfrm>
            <a:off x="1371055" y="1505052"/>
            <a:ext cx="349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55" name="Line 61"/>
          <p:cNvSpPr>
            <a:spLocks noChangeShapeType="1"/>
          </p:cNvSpPr>
          <p:nvPr/>
        </p:nvSpPr>
        <p:spPr bwMode="auto">
          <a:xfrm>
            <a:off x="1463130" y="1552677"/>
            <a:ext cx="173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56" name="Line 62"/>
          <p:cNvSpPr>
            <a:spLocks noChangeShapeType="1"/>
          </p:cNvSpPr>
          <p:nvPr/>
        </p:nvSpPr>
        <p:spPr bwMode="auto">
          <a:xfrm>
            <a:off x="1539330" y="1600302"/>
            <a:ext cx="50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8353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/>
          <p:cNvSpPr/>
          <p:nvPr/>
        </p:nvSpPr>
        <p:spPr bwMode="auto">
          <a:xfrm>
            <a:off x="2" y="4165278"/>
            <a:ext cx="9143998" cy="214404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1" y="2204864"/>
            <a:ext cx="9144000" cy="1633881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46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4B52-EC3E-4177-80E3-39E523559822}" type="slidenum">
              <a:rPr lang="en-US" altLang="zh-TW">
                <a:solidFill>
                  <a:srgbClr val="0000FF"/>
                </a:solidFill>
              </a:rPr>
              <a:pPr/>
              <a:t>61</a:t>
            </a:fld>
            <a:endParaRPr lang="en-US" altLang="zh-TW">
              <a:solidFill>
                <a:srgbClr val="0000FF"/>
              </a:solidFill>
            </a:endParaRPr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995836" y="4774878"/>
            <a:ext cx="1643062" cy="322262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3034186" y="4738365"/>
            <a:ext cx="143668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defTabSz="762000"/>
            <a:r>
              <a:rPr lang="en-US" altLang="zh-TW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3    14</a:t>
            </a:r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2992911" y="4760590"/>
            <a:ext cx="1644650" cy="3222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72710" name="Line 6"/>
          <p:cNvSpPr>
            <a:spLocks noChangeShapeType="1"/>
          </p:cNvSpPr>
          <p:nvPr/>
        </p:nvSpPr>
        <p:spPr bwMode="auto">
          <a:xfrm>
            <a:off x="3512023" y="4754240"/>
            <a:ext cx="0" cy="334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72711" name="Line 7"/>
          <p:cNvSpPr>
            <a:spLocks noChangeShapeType="1"/>
          </p:cNvSpPr>
          <p:nvPr/>
        </p:nvSpPr>
        <p:spPr bwMode="auto">
          <a:xfrm>
            <a:off x="4085111" y="4752653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72712" name="Rectangle 8"/>
          <p:cNvSpPr>
            <a:spLocks noChangeArrowheads="1"/>
          </p:cNvSpPr>
          <p:nvPr/>
        </p:nvSpPr>
        <p:spPr bwMode="auto">
          <a:xfrm>
            <a:off x="4909023" y="4770115"/>
            <a:ext cx="1644650" cy="3222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72713" name="Line 9"/>
          <p:cNvSpPr>
            <a:spLocks noChangeShapeType="1"/>
          </p:cNvSpPr>
          <p:nvPr/>
        </p:nvSpPr>
        <p:spPr bwMode="auto">
          <a:xfrm>
            <a:off x="5428136" y="4763765"/>
            <a:ext cx="0" cy="334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72714" name="Line 10"/>
          <p:cNvSpPr>
            <a:spLocks noChangeShapeType="1"/>
          </p:cNvSpPr>
          <p:nvPr/>
        </p:nvSpPr>
        <p:spPr bwMode="auto">
          <a:xfrm>
            <a:off x="5999636" y="4762178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72715" name="Rectangle 11"/>
          <p:cNvSpPr>
            <a:spLocks noChangeArrowheads="1"/>
          </p:cNvSpPr>
          <p:nvPr/>
        </p:nvSpPr>
        <p:spPr bwMode="auto">
          <a:xfrm>
            <a:off x="6921973" y="4757415"/>
            <a:ext cx="1643063" cy="3222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72716" name="Line 12"/>
          <p:cNvSpPr>
            <a:spLocks noChangeShapeType="1"/>
          </p:cNvSpPr>
          <p:nvPr/>
        </p:nvSpPr>
        <p:spPr bwMode="auto">
          <a:xfrm>
            <a:off x="7439498" y="4751065"/>
            <a:ext cx="0" cy="334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72717" name="Line 13"/>
          <p:cNvSpPr>
            <a:spLocks noChangeShapeType="1"/>
          </p:cNvSpPr>
          <p:nvPr/>
        </p:nvSpPr>
        <p:spPr bwMode="auto">
          <a:xfrm>
            <a:off x="8012586" y="4751065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72718" name="Line 14"/>
          <p:cNvSpPr>
            <a:spLocks noChangeShapeType="1"/>
          </p:cNvSpPr>
          <p:nvPr/>
        </p:nvSpPr>
        <p:spPr bwMode="auto">
          <a:xfrm flipV="1">
            <a:off x="4481986" y="4946328"/>
            <a:ext cx="46355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72719" name="Line 15"/>
          <p:cNvSpPr>
            <a:spLocks noChangeShapeType="1"/>
          </p:cNvSpPr>
          <p:nvPr/>
        </p:nvSpPr>
        <p:spPr bwMode="auto">
          <a:xfrm>
            <a:off x="6326661" y="4938390"/>
            <a:ext cx="606425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72720" name="Line 16"/>
          <p:cNvSpPr>
            <a:spLocks noChangeShapeType="1"/>
          </p:cNvSpPr>
          <p:nvPr/>
        </p:nvSpPr>
        <p:spPr bwMode="auto">
          <a:xfrm>
            <a:off x="8444386" y="4922515"/>
            <a:ext cx="385762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72721" name="Line 17"/>
          <p:cNvSpPr>
            <a:spLocks noChangeShapeType="1"/>
          </p:cNvSpPr>
          <p:nvPr/>
        </p:nvSpPr>
        <p:spPr bwMode="auto">
          <a:xfrm flipV="1">
            <a:off x="652936" y="5027290"/>
            <a:ext cx="403225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72722" name="Rectangle 18"/>
          <p:cNvSpPr>
            <a:spLocks noChangeArrowheads="1"/>
          </p:cNvSpPr>
          <p:nvPr/>
        </p:nvSpPr>
        <p:spPr bwMode="auto">
          <a:xfrm>
            <a:off x="4991573" y="4736778"/>
            <a:ext cx="1387475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defTabSz="762000"/>
            <a:r>
              <a:rPr lang="en-US" altLang="zh-TW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2    8</a:t>
            </a:r>
          </a:p>
        </p:txBody>
      </p:sp>
      <p:sp>
        <p:nvSpPr>
          <p:cNvPr id="72723" name="Rectangle 19"/>
          <p:cNvSpPr>
            <a:spLocks noChangeArrowheads="1"/>
          </p:cNvSpPr>
          <p:nvPr/>
        </p:nvSpPr>
        <p:spPr bwMode="auto">
          <a:xfrm>
            <a:off x="7044211" y="4736778"/>
            <a:ext cx="120808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defTabSz="762000"/>
            <a:r>
              <a:rPr lang="en-US" altLang="zh-TW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1    0</a:t>
            </a:r>
          </a:p>
        </p:txBody>
      </p:sp>
      <p:sp>
        <p:nvSpPr>
          <p:cNvPr id="72724" name="Line 20"/>
          <p:cNvSpPr>
            <a:spLocks noChangeShapeType="1"/>
          </p:cNvSpPr>
          <p:nvPr/>
        </p:nvSpPr>
        <p:spPr bwMode="auto">
          <a:xfrm>
            <a:off x="2496023" y="4911403"/>
            <a:ext cx="48895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72725" name="Line 21"/>
          <p:cNvSpPr>
            <a:spLocks noChangeShapeType="1"/>
          </p:cNvSpPr>
          <p:nvPr/>
        </p:nvSpPr>
        <p:spPr bwMode="auto">
          <a:xfrm>
            <a:off x="664048" y="5241603"/>
            <a:ext cx="8178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72726" name="Line 22"/>
          <p:cNvSpPr>
            <a:spLocks noChangeShapeType="1"/>
          </p:cNvSpPr>
          <p:nvPr/>
        </p:nvSpPr>
        <p:spPr bwMode="auto">
          <a:xfrm>
            <a:off x="8841261" y="4924103"/>
            <a:ext cx="1587" cy="334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72727" name="Line 23"/>
          <p:cNvSpPr>
            <a:spLocks noChangeShapeType="1"/>
          </p:cNvSpPr>
          <p:nvPr/>
        </p:nvSpPr>
        <p:spPr bwMode="auto">
          <a:xfrm>
            <a:off x="649761" y="5044753"/>
            <a:ext cx="0" cy="201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72728" name="Rectangle 24"/>
          <p:cNvSpPr>
            <a:spLocks noChangeArrowheads="1"/>
          </p:cNvSpPr>
          <p:nvPr/>
        </p:nvSpPr>
        <p:spPr bwMode="auto">
          <a:xfrm>
            <a:off x="498948" y="4560565"/>
            <a:ext cx="310983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sz="2000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a</a:t>
            </a:r>
          </a:p>
        </p:txBody>
      </p:sp>
      <p:sp>
        <p:nvSpPr>
          <p:cNvPr id="72729" name="Rectangle 25"/>
          <p:cNvSpPr>
            <a:spLocks noChangeArrowheads="1"/>
          </p:cNvSpPr>
          <p:nvPr/>
        </p:nvSpPr>
        <p:spPr bwMode="auto">
          <a:xfrm>
            <a:off x="3771875" y="2862088"/>
            <a:ext cx="1644650" cy="32226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72730" name="Line 26"/>
          <p:cNvSpPr>
            <a:spLocks noChangeShapeType="1"/>
          </p:cNvSpPr>
          <p:nvPr/>
        </p:nvSpPr>
        <p:spPr bwMode="auto">
          <a:xfrm>
            <a:off x="4290987" y="2855738"/>
            <a:ext cx="0" cy="334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72731" name="Line 27"/>
          <p:cNvSpPr>
            <a:spLocks noChangeShapeType="1"/>
          </p:cNvSpPr>
          <p:nvPr/>
        </p:nvSpPr>
        <p:spPr bwMode="auto">
          <a:xfrm flipH="1">
            <a:off x="4857725" y="2855738"/>
            <a:ext cx="4762" cy="333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72732" name="Rectangle 28"/>
          <p:cNvSpPr>
            <a:spLocks noChangeArrowheads="1"/>
          </p:cNvSpPr>
          <p:nvPr/>
        </p:nvSpPr>
        <p:spPr bwMode="auto">
          <a:xfrm>
            <a:off x="3894112" y="2841451"/>
            <a:ext cx="1208088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defTabSz="762000"/>
            <a:r>
              <a:rPr lang="en-US" altLang="zh-TW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     -1</a:t>
            </a:r>
          </a:p>
        </p:txBody>
      </p:sp>
      <p:sp>
        <p:nvSpPr>
          <p:cNvPr id="72733" name="Line 29"/>
          <p:cNvSpPr>
            <a:spLocks noChangeShapeType="1"/>
          </p:cNvSpPr>
          <p:nvPr/>
        </p:nvSpPr>
        <p:spPr bwMode="auto">
          <a:xfrm flipV="1">
            <a:off x="3282925" y="3043063"/>
            <a:ext cx="487362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72734" name="Line 30"/>
          <p:cNvSpPr>
            <a:spLocks noChangeShapeType="1"/>
          </p:cNvSpPr>
          <p:nvPr/>
        </p:nvSpPr>
        <p:spPr bwMode="auto">
          <a:xfrm>
            <a:off x="5167287" y="3046238"/>
            <a:ext cx="503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72735" name="Line 31"/>
          <p:cNvSpPr>
            <a:spLocks noChangeShapeType="1"/>
          </p:cNvSpPr>
          <p:nvPr/>
        </p:nvSpPr>
        <p:spPr bwMode="auto">
          <a:xfrm flipV="1">
            <a:off x="5681637" y="2689051"/>
            <a:ext cx="0" cy="357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72736" name="Line 32"/>
          <p:cNvSpPr>
            <a:spLocks noChangeShapeType="1"/>
          </p:cNvSpPr>
          <p:nvPr/>
        </p:nvSpPr>
        <p:spPr bwMode="auto">
          <a:xfrm flipH="1">
            <a:off x="3282925" y="2689051"/>
            <a:ext cx="2387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72737" name="Line 33"/>
          <p:cNvSpPr>
            <a:spLocks noChangeShapeType="1"/>
          </p:cNvSpPr>
          <p:nvPr/>
        </p:nvSpPr>
        <p:spPr bwMode="auto">
          <a:xfrm>
            <a:off x="3282925" y="2689051"/>
            <a:ext cx="0" cy="190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72738" name="Line 34"/>
          <p:cNvSpPr>
            <a:spLocks noChangeShapeType="1"/>
          </p:cNvSpPr>
          <p:nvPr/>
        </p:nvSpPr>
        <p:spPr bwMode="auto">
          <a:xfrm>
            <a:off x="3282925" y="2890663"/>
            <a:ext cx="4635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72739" name="Rectangle 35"/>
          <p:cNvSpPr>
            <a:spLocks noChangeArrowheads="1"/>
          </p:cNvSpPr>
          <p:nvPr/>
        </p:nvSpPr>
        <p:spPr bwMode="auto">
          <a:xfrm>
            <a:off x="3016225" y="2870026"/>
            <a:ext cx="310983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sz="2000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a</a:t>
            </a:r>
          </a:p>
        </p:txBody>
      </p:sp>
      <p:sp>
        <p:nvSpPr>
          <p:cNvPr id="72740" name="Rectangle 36"/>
          <p:cNvSpPr>
            <a:spLocks noChangeArrowheads="1"/>
          </p:cNvSpPr>
          <p:nvPr/>
        </p:nvSpPr>
        <p:spPr bwMode="auto">
          <a:xfrm>
            <a:off x="3311500" y="3376438"/>
            <a:ext cx="2332946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Zero polynomial</a:t>
            </a:r>
          </a:p>
        </p:txBody>
      </p:sp>
      <p:sp>
        <p:nvSpPr>
          <p:cNvPr id="72741" name="Line 37"/>
          <p:cNvSpPr>
            <a:spLocks noChangeShapeType="1"/>
          </p:cNvSpPr>
          <p:nvPr/>
        </p:nvSpPr>
        <p:spPr bwMode="auto">
          <a:xfrm>
            <a:off x="1529236" y="4771703"/>
            <a:ext cx="0" cy="320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72742" name="Line 38"/>
          <p:cNvSpPr>
            <a:spLocks noChangeShapeType="1"/>
          </p:cNvSpPr>
          <p:nvPr/>
        </p:nvSpPr>
        <p:spPr bwMode="auto">
          <a:xfrm flipH="1">
            <a:off x="2094386" y="4770115"/>
            <a:ext cx="4762" cy="333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72743" name="Rectangle 39"/>
          <p:cNvSpPr>
            <a:spLocks noChangeArrowheads="1"/>
          </p:cNvSpPr>
          <p:nvPr/>
        </p:nvSpPr>
        <p:spPr bwMode="auto">
          <a:xfrm>
            <a:off x="1130773" y="4695503"/>
            <a:ext cx="1208088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defTabSz="762000"/>
            <a:r>
              <a:rPr lang="en-US" altLang="zh-TW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     -1</a:t>
            </a:r>
          </a:p>
        </p:txBody>
      </p:sp>
      <p:sp>
        <p:nvSpPr>
          <p:cNvPr id="72744" name="Line 40"/>
          <p:cNvSpPr>
            <a:spLocks noChangeShapeType="1"/>
          </p:cNvSpPr>
          <p:nvPr/>
        </p:nvSpPr>
        <p:spPr bwMode="auto">
          <a:xfrm flipV="1">
            <a:off x="505298" y="4884415"/>
            <a:ext cx="48895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>
              <a:latin typeface="Cambria" pitchFamily="18" charset="0"/>
              <a:ea typeface="標楷體" pitchFamily="65" charset="-120"/>
            </a:endParaRPr>
          </a:p>
        </p:txBody>
      </p:sp>
      <p:graphicFrame>
        <p:nvGraphicFramePr>
          <p:cNvPr id="72745" name="Object 4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0251494"/>
              </p:ext>
            </p:extLst>
          </p:nvPr>
        </p:nvGraphicFramePr>
        <p:xfrm>
          <a:off x="2602386" y="5633715"/>
          <a:ext cx="3711575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8" name="方程式" r:id="rId3" imgW="901440" imgH="164880" progId="Equation.2">
                  <p:embed/>
                </p:oleObj>
              </mc:Choice>
              <mc:Fallback>
                <p:oleObj name="方程式" r:id="rId3" imgW="901440" imgH="164880" progId="Equation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2386" y="5633715"/>
                        <a:ext cx="3711575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46" name="Text Box 42"/>
          <p:cNvSpPr txBox="1">
            <a:spLocks noChangeArrowheads="1"/>
          </p:cNvSpPr>
          <p:nvPr/>
        </p:nvSpPr>
        <p:spPr bwMode="auto">
          <a:xfrm>
            <a:off x="312389" y="1743199"/>
            <a:ext cx="544033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Represent </a:t>
            </a:r>
            <a:r>
              <a:rPr lang="en-US" altLang="zh-TW" b="1" dirty="0">
                <a:latin typeface="Cambria" pitchFamily="18" charset="0"/>
                <a:ea typeface="標楷體" pitchFamily="65" charset="-120"/>
              </a:rPr>
              <a:t>polynomial</a:t>
            </a:r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 as </a:t>
            </a:r>
            <a:r>
              <a:rPr lang="en-US" altLang="zh-TW" b="1" dirty="0">
                <a:latin typeface="Cambria" pitchFamily="18" charset="0"/>
                <a:ea typeface="標楷體" pitchFamily="65" charset="-120"/>
              </a:rPr>
              <a:t>circular list</a:t>
            </a:r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.</a:t>
            </a:r>
          </a:p>
        </p:txBody>
      </p:sp>
      <p:sp>
        <p:nvSpPr>
          <p:cNvPr id="72747" name="Text Box 43"/>
          <p:cNvSpPr txBox="1">
            <a:spLocks noChangeArrowheads="1"/>
          </p:cNvSpPr>
          <p:nvPr/>
        </p:nvSpPr>
        <p:spPr bwMode="auto">
          <a:xfrm>
            <a:off x="792137" y="2306638"/>
            <a:ext cx="123174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dirty="0">
                <a:latin typeface="Cambria" pitchFamily="18" charset="0"/>
                <a:ea typeface="標楷體" pitchFamily="65" charset="-120"/>
              </a:rPr>
              <a:t>(1) zero</a:t>
            </a:r>
          </a:p>
        </p:txBody>
      </p:sp>
      <p:sp>
        <p:nvSpPr>
          <p:cNvPr id="72749" name="Text Box 45"/>
          <p:cNvSpPr txBox="1">
            <a:spLocks noChangeArrowheads="1"/>
          </p:cNvSpPr>
          <p:nvPr/>
        </p:nvSpPr>
        <p:spPr bwMode="auto">
          <a:xfrm>
            <a:off x="824386" y="4165278"/>
            <a:ext cx="15039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dirty="0">
                <a:latin typeface="Cambria" pitchFamily="18" charset="0"/>
                <a:ea typeface="標楷體" pitchFamily="65" charset="-120"/>
              </a:rPr>
              <a:t>(2) others</a:t>
            </a:r>
          </a:p>
        </p:txBody>
      </p:sp>
      <p:sp>
        <p:nvSpPr>
          <p:cNvPr id="47" name="Text Box 1067"/>
          <p:cNvSpPr txBox="1">
            <a:spLocks noChangeArrowheads="1"/>
          </p:cNvSpPr>
          <p:nvPr/>
        </p:nvSpPr>
        <p:spPr bwMode="auto">
          <a:xfrm>
            <a:off x="323528" y="188640"/>
            <a:ext cx="8476103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sz="4400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4.4.4 Representing Polynomials </a:t>
            </a:r>
            <a:endParaRPr lang="en-US" altLang="zh-TW" sz="4400" b="1" dirty="0" smtClean="0">
              <a:solidFill>
                <a:schemeClr val="tx1"/>
              </a:solidFill>
              <a:latin typeface="Cambria" pitchFamily="18" charset="0"/>
              <a:ea typeface="標楷體" pitchFamily="65" charset="-120"/>
            </a:endParaRPr>
          </a:p>
          <a:p>
            <a:pPr algn="l"/>
            <a:r>
              <a:rPr lang="en-US" altLang="zh-TW" sz="4400" b="1" dirty="0" smtClean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As </a:t>
            </a:r>
            <a:r>
              <a:rPr lang="en-US" altLang="zh-TW" sz="4400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Circularly Linked Lists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505298" y="2894605"/>
            <a:ext cx="2202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ea typeface="標楷體" pitchFamily="65" charset="-120"/>
              </a:rPr>
              <a:t>Use Head Node</a:t>
            </a:r>
            <a:endParaRPr lang="zh-TW" altLang="en-US" b="1" dirty="0">
              <a:solidFill>
                <a:srgbClr val="FF0000"/>
              </a:solidFill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9694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474CD-A024-4CB9-A6D6-91F129BDDAF7}" type="slidenum">
              <a:rPr lang="en-US" altLang="zh-TW"/>
              <a:pPr/>
              <a:t>62</a:t>
            </a:fld>
            <a:endParaRPr lang="en-US" altLang="zh-TW"/>
          </a:p>
        </p:txBody>
      </p:sp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2700278" y="-27384"/>
            <a:ext cx="3743439" cy="926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defTabSz="762000"/>
            <a:r>
              <a:rPr lang="en-US" altLang="zh-TW" sz="3600" b="1" dirty="0" err="1" smtClean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CPadd</a:t>
            </a:r>
            <a:endParaRPr lang="en-US" altLang="zh-TW" sz="3600" dirty="0">
              <a:solidFill>
                <a:schemeClr val="tx1"/>
              </a:solidFill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-1140" y="836713"/>
            <a:ext cx="9145140" cy="266429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lIns="92075" tIns="46038" rIns="92075" bIns="46038"/>
          <a:lstStyle/>
          <a:p>
            <a:pPr algn="l" defTabSz="762000">
              <a:lnSpc>
                <a:spcPct val="80000"/>
              </a:lnSpc>
            </a:pPr>
            <a:r>
              <a:rPr lang="en-US" altLang="zh-TW" sz="2000" b="1" dirty="0" err="1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poly_pointer</a:t>
            </a: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 </a:t>
            </a:r>
            <a:r>
              <a:rPr lang="en-US" altLang="zh-TW" sz="2000" b="1" dirty="0" err="1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cpadd</a:t>
            </a: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(</a:t>
            </a:r>
            <a:r>
              <a:rPr lang="en-US" altLang="zh-TW" sz="2000" b="1" dirty="0" err="1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poly_pointer</a:t>
            </a: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 a, </a:t>
            </a:r>
            <a:r>
              <a:rPr lang="en-US" altLang="zh-TW" sz="2000" b="1" dirty="0" err="1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poly_pointer</a:t>
            </a: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 b)</a:t>
            </a:r>
          </a:p>
          <a:p>
            <a:pPr algn="l" defTabSz="762000">
              <a:lnSpc>
                <a:spcPct val="80000"/>
              </a:lnSpc>
            </a:pP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{</a:t>
            </a:r>
          </a:p>
          <a:p>
            <a:pPr algn="l" defTabSz="762000">
              <a:lnSpc>
                <a:spcPct val="80000"/>
              </a:lnSpc>
            </a:pP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  </a:t>
            </a:r>
            <a:r>
              <a:rPr lang="en-US" altLang="zh-TW" sz="2000" b="1" dirty="0" err="1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poly_pointer</a:t>
            </a: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 </a:t>
            </a:r>
            <a:r>
              <a:rPr lang="en-US" altLang="zh-TW" sz="2000" b="1" dirty="0" err="1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starta</a:t>
            </a: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, d, </a:t>
            </a:r>
            <a:r>
              <a:rPr lang="en-US" altLang="zh-TW" sz="2000" b="1" dirty="0" err="1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lastd</a:t>
            </a: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;</a:t>
            </a:r>
          </a:p>
          <a:p>
            <a:pPr algn="l" defTabSz="762000">
              <a:lnSpc>
                <a:spcPct val="80000"/>
              </a:lnSpc>
            </a:pP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  </a:t>
            </a:r>
            <a:r>
              <a:rPr lang="en-US" altLang="zh-TW" sz="2000" b="1" dirty="0" err="1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int</a:t>
            </a: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 sum, done = FALSE</a:t>
            </a:r>
            <a:r>
              <a:rPr lang="en-US" altLang="zh-TW" sz="2000" b="1" dirty="0" smtClean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;</a:t>
            </a:r>
          </a:p>
          <a:p>
            <a:pPr algn="l" defTabSz="762000">
              <a:lnSpc>
                <a:spcPct val="80000"/>
              </a:lnSpc>
            </a:pPr>
            <a:endParaRPr lang="en-US" altLang="zh-TW" sz="2000" b="1" dirty="0">
              <a:solidFill>
                <a:schemeClr val="tx1"/>
              </a:solidFill>
              <a:latin typeface="Courier New" pitchFamily="49" charset="0"/>
              <a:ea typeface="標楷體" pitchFamily="65" charset="-120"/>
            </a:endParaRPr>
          </a:p>
          <a:p>
            <a:pPr algn="l" defTabSz="762000">
              <a:lnSpc>
                <a:spcPct val="80000"/>
              </a:lnSpc>
            </a:pP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  </a:t>
            </a:r>
            <a:r>
              <a:rPr lang="en-US" altLang="zh-TW" sz="2000" b="1" dirty="0" err="1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starta</a:t>
            </a: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 = a;</a:t>
            </a:r>
          </a:p>
          <a:p>
            <a:pPr algn="l" defTabSz="762000">
              <a:lnSpc>
                <a:spcPct val="80000"/>
              </a:lnSpc>
            </a:pP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  a = a-&gt;link;</a:t>
            </a:r>
          </a:p>
          <a:p>
            <a:pPr algn="l" defTabSz="762000">
              <a:lnSpc>
                <a:spcPct val="80000"/>
              </a:lnSpc>
            </a:pP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  b = b-&gt;link;</a:t>
            </a:r>
          </a:p>
          <a:p>
            <a:pPr algn="l" defTabSz="762000">
              <a:lnSpc>
                <a:spcPct val="80000"/>
              </a:lnSpc>
            </a:pP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  d = </a:t>
            </a:r>
            <a:r>
              <a:rPr lang="en-US" altLang="zh-TW" sz="2000" b="1" dirty="0" err="1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get_node</a:t>
            </a: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();</a:t>
            </a:r>
          </a:p>
          <a:p>
            <a:pPr algn="l" defTabSz="762000">
              <a:lnSpc>
                <a:spcPct val="80000"/>
              </a:lnSpc>
            </a:pP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  d-&gt;</a:t>
            </a:r>
            <a:r>
              <a:rPr lang="en-US" altLang="zh-TW" sz="2000" b="1" dirty="0" err="1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expon</a:t>
            </a: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 = -1;    </a:t>
            </a:r>
            <a:r>
              <a:rPr lang="en-US" altLang="zh-TW" sz="2000" b="1" dirty="0" err="1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lastd</a:t>
            </a: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 = d</a:t>
            </a:r>
            <a:r>
              <a:rPr lang="en-US" altLang="zh-TW" sz="2000" b="1" dirty="0" smtClean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;</a:t>
            </a:r>
          </a:p>
          <a:p>
            <a:pPr algn="l" defTabSz="762000">
              <a:lnSpc>
                <a:spcPct val="80000"/>
              </a:lnSpc>
            </a:pPr>
            <a:endParaRPr lang="en-US" altLang="zh-TW" sz="2000" b="1" dirty="0">
              <a:solidFill>
                <a:schemeClr val="tx1"/>
              </a:solidFill>
              <a:latin typeface="Courier New" pitchFamily="49" charset="0"/>
              <a:ea typeface="標楷體" pitchFamily="65" charset="-12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0" y="3501008"/>
            <a:ext cx="9180512" cy="335699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456680" y="4398690"/>
            <a:ext cx="1070806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3     14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2416992" y="4374877"/>
            <a:ext cx="1703388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>
            <a:off x="2953567" y="4368527"/>
            <a:ext cx="0" cy="465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>
            <a:off x="3547292" y="4366940"/>
            <a:ext cx="0" cy="476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4710930" y="4370115"/>
            <a:ext cx="1703388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>
            <a:off x="5247505" y="4363765"/>
            <a:ext cx="0" cy="465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>
            <a:off x="5841230" y="4362177"/>
            <a:ext cx="0" cy="476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6969942" y="4371702"/>
            <a:ext cx="1703388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>
            <a:off x="7506517" y="4365352"/>
            <a:ext cx="0" cy="465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20" name="Line 14"/>
          <p:cNvSpPr>
            <a:spLocks noChangeShapeType="1"/>
          </p:cNvSpPr>
          <p:nvPr/>
        </p:nvSpPr>
        <p:spPr bwMode="auto">
          <a:xfrm>
            <a:off x="8100242" y="4363765"/>
            <a:ext cx="0" cy="476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>
            <a:off x="3906067" y="4606652"/>
            <a:ext cx="788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22" name="Line 16"/>
          <p:cNvSpPr>
            <a:spLocks noChangeShapeType="1"/>
          </p:cNvSpPr>
          <p:nvPr/>
        </p:nvSpPr>
        <p:spPr bwMode="auto">
          <a:xfrm>
            <a:off x="6138092" y="4603477"/>
            <a:ext cx="787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4803005" y="4409802"/>
            <a:ext cx="888064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2     8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7060430" y="4397102"/>
            <a:ext cx="888064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1     0</a:t>
            </a:r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-36512" y="4581128"/>
            <a:ext cx="4905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70866" y="4111228"/>
            <a:ext cx="351058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a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2507482" y="6182064"/>
            <a:ext cx="1070806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8     14</a:t>
            </a:r>
          </a:p>
        </p:txBody>
      </p: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2466207" y="6150314"/>
            <a:ext cx="1703387" cy="476250"/>
            <a:chOff x="1139" y="3162"/>
            <a:chExt cx="1073" cy="300"/>
          </a:xfrm>
        </p:grpSpPr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1139" y="3167"/>
              <a:ext cx="1073" cy="28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1478" y="3163"/>
              <a:ext cx="0" cy="2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1851" y="3162"/>
              <a:ext cx="0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</p:grp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4760144" y="6145552"/>
            <a:ext cx="1704975" cy="476250"/>
            <a:chOff x="2584" y="3159"/>
            <a:chExt cx="1074" cy="300"/>
          </a:xfrm>
        </p:grpSpPr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2584" y="3164"/>
              <a:ext cx="1074" cy="28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2923" y="3160"/>
              <a:ext cx="0" cy="2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3297" y="3159"/>
              <a:ext cx="0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</p:grpSp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7019157" y="6147139"/>
            <a:ext cx="1703387" cy="476250"/>
            <a:chOff x="4007" y="3160"/>
            <a:chExt cx="1073" cy="300"/>
          </a:xfrm>
        </p:grpSpPr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4007" y="3165"/>
              <a:ext cx="1073" cy="28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>
              <a:off x="4345" y="3161"/>
              <a:ext cx="0" cy="2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auto">
            <a:xfrm>
              <a:off x="4719" y="3160"/>
              <a:ext cx="0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</p:grpSp>
      <p:sp>
        <p:nvSpPr>
          <p:cNvPr id="40" name="Line 39"/>
          <p:cNvSpPr>
            <a:spLocks noChangeShapeType="1"/>
          </p:cNvSpPr>
          <p:nvPr/>
        </p:nvSpPr>
        <p:spPr bwMode="auto">
          <a:xfrm>
            <a:off x="3956869" y="6390027"/>
            <a:ext cx="787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41" name="Line 40"/>
          <p:cNvSpPr>
            <a:spLocks noChangeShapeType="1"/>
          </p:cNvSpPr>
          <p:nvPr/>
        </p:nvSpPr>
        <p:spPr bwMode="auto">
          <a:xfrm>
            <a:off x="6187307" y="6386852"/>
            <a:ext cx="787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42" name="Rectangle 46"/>
          <p:cNvSpPr>
            <a:spLocks noChangeArrowheads="1"/>
          </p:cNvSpPr>
          <p:nvPr/>
        </p:nvSpPr>
        <p:spPr bwMode="auto">
          <a:xfrm>
            <a:off x="4852219" y="6193177"/>
            <a:ext cx="97302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-3  10</a:t>
            </a:r>
          </a:p>
        </p:txBody>
      </p:sp>
      <p:sp>
        <p:nvSpPr>
          <p:cNvPr id="43" name="Rectangle 47"/>
          <p:cNvSpPr>
            <a:spLocks noChangeArrowheads="1"/>
          </p:cNvSpPr>
          <p:nvPr/>
        </p:nvSpPr>
        <p:spPr bwMode="auto">
          <a:xfrm>
            <a:off x="7033444" y="6204289"/>
            <a:ext cx="1003480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10    6</a:t>
            </a:r>
          </a:p>
        </p:txBody>
      </p:sp>
      <p:sp>
        <p:nvSpPr>
          <p:cNvPr id="44" name="Line 48"/>
          <p:cNvSpPr>
            <a:spLocks noChangeShapeType="1"/>
          </p:cNvSpPr>
          <p:nvPr/>
        </p:nvSpPr>
        <p:spPr bwMode="auto">
          <a:xfrm>
            <a:off x="1956619" y="6378914"/>
            <a:ext cx="4905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48" name="Line 41"/>
          <p:cNvSpPr>
            <a:spLocks noChangeShapeType="1"/>
          </p:cNvSpPr>
          <p:nvPr/>
        </p:nvSpPr>
        <p:spPr bwMode="auto">
          <a:xfrm>
            <a:off x="8339582" y="4598591"/>
            <a:ext cx="6969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53" name="Line 41"/>
          <p:cNvSpPr>
            <a:spLocks noChangeShapeType="1"/>
          </p:cNvSpPr>
          <p:nvPr/>
        </p:nvSpPr>
        <p:spPr bwMode="auto">
          <a:xfrm>
            <a:off x="8411592" y="6398187"/>
            <a:ext cx="6969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cxnSp>
        <p:nvCxnSpPr>
          <p:cNvPr id="3" name="直線接點 2"/>
          <p:cNvCxnSpPr>
            <a:stCxn id="48" idx="1"/>
          </p:cNvCxnSpPr>
          <p:nvPr/>
        </p:nvCxnSpPr>
        <p:spPr bwMode="auto">
          <a:xfrm>
            <a:off x="9036494" y="4598592"/>
            <a:ext cx="0" cy="4145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直線接點 4"/>
          <p:cNvCxnSpPr/>
          <p:nvPr/>
        </p:nvCxnSpPr>
        <p:spPr bwMode="auto">
          <a:xfrm flipH="1">
            <a:off x="124341" y="5013176"/>
            <a:ext cx="891215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直線接點 57"/>
          <p:cNvCxnSpPr/>
          <p:nvPr/>
        </p:nvCxnSpPr>
        <p:spPr bwMode="auto">
          <a:xfrm flipV="1">
            <a:off x="124341" y="4757351"/>
            <a:ext cx="0" cy="25582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直線單箭頭接點 59"/>
          <p:cNvCxnSpPr/>
          <p:nvPr/>
        </p:nvCxnSpPr>
        <p:spPr bwMode="auto">
          <a:xfrm>
            <a:off x="124341" y="4768463"/>
            <a:ext cx="32555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直線接點 65"/>
          <p:cNvCxnSpPr/>
          <p:nvPr/>
        </p:nvCxnSpPr>
        <p:spPr bwMode="auto">
          <a:xfrm flipH="1">
            <a:off x="159713" y="6758832"/>
            <a:ext cx="8914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直線接點 68"/>
          <p:cNvCxnSpPr/>
          <p:nvPr/>
        </p:nvCxnSpPr>
        <p:spPr bwMode="auto">
          <a:xfrm>
            <a:off x="9074312" y="6398792"/>
            <a:ext cx="0" cy="4145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" name="Rectangle 4"/>
          <p:cNvSpPr>
            <a:spLocks noChangeArrowheads="1"/>
          </p:cNvSpPr>
          <p:nvPr/>
        </p:nvSpPr>
        <p:spPr bwMode="auto">
          <a:xfrm>
            <a:off x="1074778" y="4365104"/>
            <a:ext cx="472886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 smtClean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-1</a:t>
            </a:r>
            <a:endParaRPr lang="en-US" altLang="zh-TW" b="1" dirty="0">
              <a:solidFill>
                <a:schemeClr val="tx1"/>
              </a:solidFill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72" name="Rectangle 6"/>
          <p:cNvSpPr>
            <a:spLocks noChangeArrowheads="1"/>
          </p:cNvSpPr>
          <p:nvPr/>
        </p:nvSpPr>
        <p:spPr bwMode="auto">
          <a:xfrm>
            <a:off x="455710" y="4373041"/>
            <a:ext cx="1703388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73" name="Line 7"/>
          <p:cNvSpPr>
            <a:spLocks noChangeShapeType="1"/>
          </p:cNvSpPr>
          <p:nvPr/>
        </p:nvSpPr>
        <p:spPr bwMode="auto">
          <a:xfrm>
            <a:off x="992285" y="4366691"/>
            <a:ext cx="0" cy="465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74" name="Line 8"/>
          <p:cNvSpPr>
            <a:spLocks noChangeShapeType="1"/>
          </p:cNvSpPr>
          <p:nvPr/>
        </p:nvSpPr>
        <p:spPr bwMode="auto">
          <a:xfrm>
            <a:off x="1586010" y="4365104"/>
            <a:ext cx="0" cy="476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75" name="Line 24"/>
          <p:cNvSpPr>
            <a:spLocks noChangeShapeType="1"/>
          </p:cNvSpPr>
          <p:nvPr/>
        </p:nvSpPr>
        <p:spPr bwMode="auto">
          <a:xfrm>
            <a:off x="1956592" y="4653136"/>
            <a:ext cx="4905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78" name="Line 24"/>
          <p:cNvSpPr>
            <a:spLocks noChangeShapeType="1"/>
          </p:cNvSpPr>
          <p:nvPr/>
        </p:nvSpPr>
        <p:spPr bwMode="auto">
          <a:xfrm>
            <a:off x="-1140" y="6292628"/>
            <a:ext cx="4905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79" name="Rectangle 25"/>
          <p:cNvSpPr>
            <a:spLocks noChangeArrowheads="1"/>
          </p:cNvSpPr>
          <p:nvPr/>
        </p:nvSpPr>
        <p:spPr bwMode="auto">
          <a:xfrm>
            <a:off x="107504" y="5919021"/>
            <a:ext cx="36869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 smtClean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b</a:t>
            </a:r>
            <a:endParaRPr lang="en-US" altLang="zh-TW" b="1" dirty="0">
              <a:solidFill>
                <a:schemeClr val="tx1"/>
              </a:solidFill>
              <a:latin typeface="Cambria" pitchFamily="18" charset="0"/>
              <a:ea typeface="標楷體" pitchFamily="65" charset="-120"/>
            </a:endParaRPr>
          </a:p>
        </p:txBody>
      </p:sp>
      <p:cxnSp>
        <p:nvCxnSpPr>
          <p:cNvPr id="80" name="直線接點 79"/>
          <p:cNvCxnSpPr/>
          <p:nvPr/>
        </p:nvCxnSpPr>
        <p:spPr bwMode="auto">
          <a:xfrm flipV="1">
            <a:off x="164601" y="6468851"/>
            <a:ext cx="0" cy="25582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直線單箭頭接點 80"/>
          <p:cNvCxnSpPr/>
          <p:nvPr/>
        </p:nvCxnSpPr>
        <p:spPr bwMode="auto">
          <a:xfrm>
            <a:off x="164601" y="6479963"/>
            <a:ext cx="32555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" name="Rectangle 4"/>
          <p:cNvSpPr>
            <a:spLocks noChangeArrowheads="1"/>
          </p:cNvSpPr>
          <p:nvPr/>
        </p:nvSpPr>
        <p:spPr bwMode="auto">
          <a:xfrm>
            <a:off x="1218796" y="6076604"/>
            <a:ext cx="472886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 smtClean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-1</a:t>
            </a:r>
            <a:endParaRPr lang="en-US" altLang="zh-TW" b="1" dirty="0">
              <a:solidFill>
                <a:schemeClr val="tx1"/>
              </a:solidFill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83" name="Rectangle 6"/>
          <p:cNvSpPr>
            <a:spLocks noChangeArrowheads="1"/>
          </p:cNvSpPr>
          <p:nvPr/>
        </p:nvSpPr>
        <p:spPr bwMode="auto">
          <a:xfrm>
            <a:off x="502916" y="6110760"/>
            <a:ext cx="1703388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84" name="Line 7"/>
          <p:cNvSpPr>
            <a:spLocks noChangeShapeType="1"/>
          </p:cNvSpPr>
          <p:nvPr/>
        </p:nvSpPr>
        <p:spPr bwMode="auto">
          <a:xfrm>
            <a:off x="1136303" y="6078191"/>
            <a:ext cx="0" cy="465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85" name="Line 8"/>
          <p:cNvSpPr>
            <a:spLocks noChangeShapeType="1"/>
          </p:cNvSpPr>
          <p:nvPr/>
        </p:nvSpPr>
        <p:spPr bwMode="auto">
          <a:xfrm>
            <a:off x="1730028" y="6076604"/>
            <a:ext cx="0" cy="476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88" name="Rectangle 25"/>
          <p:cNvSpPr>
            <a:spLocks noChangeArrowheads="1"/>
          </p:cNvSpPr>
          <p:nvPr/>
        </p:nvSpPr>
        <p:spPr bwMode="auto">
          <a:xfrm>
            <a:off x="670337" y="3653073"/>
            <a:ext cx="1024319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 err="1" smtClean="0">
                <a:solidFill>
                  <a:srgbClr val="FF0000"/>
                </a:solidFill>
                <a:latin typeface="Cambria" pitchFamily="18" charset="0"/>
                <a:ea typeface="標楷體" pitchFamily="65" charset="-120"/>
              </a:rPr>
              <a:t>starta</a:t>
            </a:r>
            <a:endParaRPr lang="en-US" altLang="zh-TW" b="1" dirty="0">
              <a:solidFill>
                <a:srgbClr val="FF0000"/>
              </a:solidFill>
              <a:latin typeface="Cambria" pitchFamily="18" charset="0"/>
              <a:ea typeface="標楷體" pitchFamily="65" charset="-120"/>
            </a:endParaRPr>
          </a:p>
        </p:txBody>
      </p:sp>
      <p:cxnSp>
        <p:nvCxnSpPr>
          <p:cNvPr id="77" name="直線單箭頭接點 76"/>
          <p:cNvCxnSpPr/>
          <p:nvPr/>
        </p:nvCxnSpPr>
        <p:spPr bwMode="auto">
          <a:xfrm>
            <a:off x="1100931" y="4005064"/>
            <a:ext cx="206473" cy="39362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" name="手繪多邊形 85"/>
          <p:cNvSpPr/>
          <p:nvPr/>
        </p:nvSpPr>
        <p:spPr>
          <a:xfrm>
            <a:off x="228600" y="3653073"/>
            <a:ext cx="2561625" cy="699852"/>
          </a:xfrm>
          <a:custGeom>
            <a:avLst/>
            <a:gdLst>
              <a:gd name="connsiteX0" fmla="*/ 0 w 2561625"/>
              <a:gd name="connsiteY0" fmla="*/ 813570 h 937395"/>
              <a:gd name="connsiteX1" fmla="*/ 933450 w 2561625"/>
              <a:gd name="connsiteY1" fmla="*/ 13470 h 937395"/>
              <a:gd name="connsiteX2" fmla="*/ 2333625 w 2561625"/>
              <a:gd name="connsiteY2" fmla="*/ 356370 h 937395"/>
              <a:gd name="connsiteX3" fmla="*/ 2543175 w 2561625"/>
              <a:gd name="connsiteY3" fmla="*/ 937395 h 937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1625" h="937395">
                <a:moveTo>
                  <a:pt x="0" y="813570"/>
                </a:moveTo>
                <a:cubicBezTo>
                  <a:pt x="272256" y="451620"/>
                  <a:pt x="544513" y="89670"/>
                  <a:pt x="933450" y="13470"/>
                </a:cubicBezTo>
                <a:cubicBezTo>
                  <a:pt x="1322387" y="-62730"/>
                  <a:pt x="2065337" y="202382"/>
                  <a:pt x="2333625" y="356370"/>
                </a:cubicBezTo>
                <a:cubicBezTo>
                  <a:pt x="2601913" y="510358"/>
                  <a:pt x="2572544" y="723876"/>
                  <a:pt x="2543175" y="937395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87" name="乘號 86"/>
          <p:cNvSpPr/>
          <p:nvPr/>
        </p:nvSpPr>
        <p:spPr bwMode="auto">
          <a:xfrm>
            <a:off x="-36512" y="4437112"/>
            <a:ext cx="297583" cy="313433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93" name="手繪多邊形 92"/>
          <p:cNvSpPr/>
          <p:nvPr/>
        </p:nvSpPr>
        <p:spPr>
          <a:xfrm>
            <a:off x="282183" y="5445224"/>
            <a:ext cx="2561625" cy="720080"/>
          </a:xfrm>
          <a:custGeom>
            <a:avLst/>
            <a:gdLst>
              <a:gd name="connsiteX0" fmla="*/ 0 w 2561625"/>
              <a:gd name="connsiteY0" fmla="*/ 813570 h 937395"/>
              <a:gd name="connsiteX1" fmla="*/ 933450 w 2561625"/>
              <a:gd name="connsiteY1" fmla="*/ 13470 h 937395"/>
              <a:gd name="connsiteX2" fmla="*/ 2333625 w 2561625"/>
              <a:gd name="connsiteY2" fmla="*/ 356370 h 937395"/>
              <a:gd name="connsiteX3" fmla="*/ 2543175 w 2561625"/>
              <a:gd name="connsiteY3" fmla="*/ 937395 h 937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1625" h="937395">
                <a:moveTo>
                  <a:pt x="0" y="813570"/>
                </a:moveTo>
                <a:cubicBezTo>
                  <a:pt x="272256" y="451620"/>
                  <a:pt x="544513" y="89670"/>
                  <a:pt x="933450" y="13470"/>
                </a:cubicBezTo>
                <a:cubicBezTo>
                  <a:pt x="1322387" y="-62730"/>
                  <a:pt x="2065337" y="202382"/>
                  <a:pt x="2333625" y="356370"/>
                </a:cubicBezTo>
                <a:cubicBezTo>
                  <a:pt x="2601913" y="510358"/>
                  <a:pt x="2572544" y="723876"/>
                  <a:pt x="2543175" y="937395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94" name="乘號 93"/>
          <p:cNvSpPr/>
          <p:nvPr/>
        </p:nvSpPr>
        <p:spPr bwMode="auto">
          <a:xfrm>
            <a:off x="-36512" y="6093296"/>
            <a:ext cx="297583" cy="313433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95" name="Rectangle 12"/>
          <p:cNvSpPr>
            <a:spLocks noChangeArrowheads="1"/>
          </p:cNvSpPr>
          <p:nvPr/>
        </p:nvSpPr>
        <p:spPr bwMode="auto">
          <a:xfrm>
            <a:off x="6372200" y="3580953"/>
            <a:ext cx="1703388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96" name="Line 13"/>
          <p:cNvSpPr>
            <a:spLocks noChangeShapeType="1"/>
          </p:cNvSpPr>
          <p:nvPr/>
        </p:nvSpPr>
        <p:spPr bwMode="auto">
          <a:xfrm>
            <a:off x="6908775" y="3574603"/>
            <a:ext cx="0" cy="465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97" name="Line 14"/>
          <p:cNvSpPr>
            <a:spLocks noChangeShapeType="1"/>
          </p:cNvSpPr>
          <p:nvPr/>
        </p:nvSpPr>
        <p:spPr bwMode="auto">
          <a:xfrm>
            <a:off x="7502500" y="3573016"/>
            <a:ext cx="0" cy="476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cxnSp>
        <p:nvCxnSpPr>
          <p:cNvPr id="99" name="直線單箭頭接點 98"/>
          <p:cNvCxnSpPr/>
          <p:nvPr/>
        </p:nvCxnSpPr>
        <p:spPr bwMode="auto">
          <a:xfrm>
            <a:off x="6768234" y="3187327"/>
            <a:ext cx="206473" cy="39362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0" name="Rectangle 25"/>
          <p:cNvSpPr>
            <a:spLocks noChangeArrowheads="1"/>
          </p:cNvSpPr>
          <p:nvPr/>
        </p:nvSpPr>
        <p:spPr bwMode="auto">
          <a:xfrm>
            <a:off x="6515518" y="2744940"/>
            <a:ext cx="1202830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>
                <a:solidFill>
                  <a:srgbClr val="FF0000"/>
                </a:solidFill>
                <a:latin typeface="Cambria" pitchFamily="18" charset="0"/>
                <a:ea typeface="標楷體" pitchFamily="65" charset="-120"/>
              </a:rPr>
              <a:t>d</a:t>
            </a:r>
            <a:r>
              <a:rPr lang="en-US" altLang="zh-TW" b="1" dirty="0" smtClean="0">
                <a:solidFill>
                  <a:srgbClr val="FF0000"/>
                </a:solidFill>
                <a:latin typeface="Cambria" pitchFamily="18" charset="0"/>
                <a:ea typeface="標楷體" pitchFamily="65" charset="-120"/>
              </a:rPr>
              <a:t>, </a:t>
            </a:r>
            <a:r>
              <a:rPr lang="en-US" altLang="zh-TW" b="1" dirty="0" err="1" smtClean="0">
                <a:solidFill>
                  <a:srgbClr val="FF0000"/>
                </a:solidFill>
                <a:latin typeface="Cambria" pitchFamily="18" charset="0"/>
                <a:ea typeface="標楷體" pitchFamily="65" charset="-120"/>
              </a:rPr>
              <a:t>lastd</a:t>
            </a:r>
            <a:endParaRPr lang="en-US" altLang="zh-TW" b="1" dirty="0">
              <a:solidFill>
                <a:srgbClr val="FF0000"/>
              </a:solidFill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01" name="Rectangle 4"/>
          <p:cNvSpPr>
            <a:spLocks noChangeArrowheads="1"/>
          </p:cNvSpPr>
          <p:nvPr/>
        </p:nvSpPr>
        <p:spPr bwMode="auto">
          <a:xfrm>
            <a:off x="6948264" y="3542757"/>
            <a:ext cx="472886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 smtClean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-1</a:t>
            </a:r>
            <a:endParaRPr lang="en-US" altLang="zh-TW" b="1" dirty="0">
              <a:solidFill>
                <a:schemeClr val="tx1"/>
              </a:solidFill>
              <a:latin typeface="Cambria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1732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903A-6F38-4814-9270-574C783C2917}" type="slidenum">
              <a:rPr lang="en-US" altLang="zh-TW">
                <a:solidFill>
                  <a:srgbClr val="0000FF"/>
                </a:solidFill>
              </a:rPr>
              <a:pPr/>
              <a:t>63</a:t>
            </a:fld>
            <a:endParaRPr lang="en-US" altLang="zh-TW">
              <a:solidFill>
                <a:srgbClr val="0000FF"/>
              </a:solidFill>
            </a:endParaRPr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0" y="-27384"/>
            <a:ext cx="9144000" cy="442595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lIns="92075" tIns="46038" rIns="92075" bIns="46038"/>
          <a:lstStyle/>
          <a:p>
            <a:pPr defTabSz="762000">
              <a:lnSpc>
                <a:spcPct val="80000"/>
              </a:lnSpc>
            </a:pP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 </a:t>
            </a:r>
            <a:r>
              <a:rPr lang="en-US" altLang="zh-TW" sz="2000" b="1" dirty="0" smtClean="0">
                <a:latin typeface="Courier New" pitchFamily="49" charset="0"/>
                <a:ea typeface="標楷體" pitchFamily="65" charset="-120"/>
              </a:rPr>
              <a:t>do </a:t>
            </a:r>
            <a:r>
              <a:rPr lang="en-US" altLang="zh-TW" sz="2000" b="1" dirty="0">
                <a:latin typeface="Courier New" pitchFamily="49" charset="0"/>
                <a:ea typeface="標楷體" pitchFamily="65" charset="-120"/>
              </a:rPr>
              <a:t>{</a:t>
            </a:r>
          </a:p>
          <a:p>
            <a:pPr defTabSz="762000">
              <a:lnSpc>
                <a:spcPct val="80000"/>
              </a:lnSpc>
            </a:pPr>
            <a:r>
              <a:rPr lang="en-US" altLang="zh-TW" sz="2000" b="1" dirty="0">
                <a:latin typeface="Courier New" pitchFamily="49" charset="0"/>
                <a:ea typeface="標楷體" pitchFamily="65" charset="-120"/>
              </a:rPr>
              <a:t>    </a:t>
            </a:r>
            <a:r>
              <a:rPr lang="en-US" altLang="zh-TW" sz="2000" b="1" dirty="0" smtClean="0">
                <a:latin typeface="Courier New" pitchFamily="49" charset="0"/>
                <a:ea typeface="標楷體" pitchFamily="65" charset="-120"/>
              </a:rPr>
              <a:t>switch </a:t>
            </a:r>
            <a:r>
              <a:rPr lang="en-US" altLang="zh-TW" sz="2000" b="1" dirty="0">
                <a:latin typeface="Courier New" pitchFamily="49" charset="0"/>
                <a:ea typeface="標楷體" pitchFamily="65" charset="-120"/>
              </a:rPr>
              <a:t>(COMPARE(a-&gt;</a:t>
            </a:r>
            <a:r>
              <a:rPr lang="en-US" altLang="zh-TW" sz="2000" b="1" dirty="0" err="1">
                <a:latin typeface="Courier New" pitchFamily="49" charset="0"/>
                <a:ea typeface="標楷體" pitchFamily="65" charset="-120"/>
              </a:rPr>
              <a:t>expon</a:t>
            </a:r>
            <a:r>
              <a:rPr lang="en-US" altLang="zh-TW" sz="2000" b="1" dirty="0">
                <a:latin typeface="Courier New" pitchFamily="49" charset="0"/>
                <a:ea typeface="標楷體" pitchFamily="65" charset="-120"/>
              </a:rPr>
              <a:t>, b-&gt;</a:t>
            </a:r>
            <a:r>
              <a:rPr lang="en-US" altLang="zh-TW" sz="2000" b="1" dirty="0" err="1">
                <a:latin typeface="Courier New" pitchFamily="49" charset="0"/>
                <a:ea typeface="標楷體" pitchFamily="65" charset="-120"/>
              </a:rPr>
              <a:t>expon</a:t>
            </a:r>
            <a:r>
              <a:rPr lang="en-US" altLang="zh-TW" sz="2000" b="1" dirty="0">
                <a:latin typeface="Courier New" pitchFamily="49" charset="0"/>
                <a:ea typeface="標楷體" pitchFamily="65" charset="-120"/>
              </a:rPr>
              <a:t>)) </a:t>
            </a:r>
            <a:endParaRPr lang="en-US" altLang="zh-TW" sz="2000" b="1" dirty="0" smtClean="0">
              <a:latin typeface="Courier New" pitchFamily="49" charset="0"/>
              <a:ea typeface="標楷體" pitchFamily="65" charset="-120"/>
            </a:endParaRPr>
          </a:p>
          <a:p>
            <a:pPr defTabSz="762000">
              <a:lnSpc>
                <a:spcPct val="80000"/>
              </a:lnSpc>
            </a:pPr>
            <a:r>
              <a:rPr lang="en-US" altLang="zh-TW" sz="2000" b="1" dirty="0">
                <a:latin typeface="Courier New" pitchFamily="49" charset="0"/>
                <a:ea typeface="標楷體" pitchFamily="65" charset="-120"/>
              </a:rPr>
              <a:t> </a:t>
            </a:r>
            <a:r>
              <a:rPr lang="en-US" altLang="zh-TW" sz="2000" b="1" dirty="0" smtClean="0">
                <a:latin typeface="Courier New" pitchFamily="49" charset="0"/>
                <a:ea typeface="標楷體" pitchFamily="65" charset="-120"/>
              </a:rPr>
              <a:t>   {</a:t>
            </a:r>
            <a:r>
              <a:rPr lang="en-US" altLang="zh-TW" sz="2000" b="1" dirty="0">
                <a:latin typeface="Courier New" pitchFamily="49" charset="0"/>
                <a:ea typeface="標楷體" pitchFamily="65" charset="-120"/>
              </a:rPr>
              <a:t> </a:t>
            </a:r>
            <a:r>
              <a:rPr lang="en-US" altLang="zh-TW" sz="2000" b="1" dirty="0" smtClean="0">
                <a:latin typeface="Courier New" pitchFamily="49" charset="0"/>
                <a:ea typeface="標楷體" pitchFamily="65" charset="-120"/>
              </a:rPr>
              <a:t>case </a:t>
            </a:r>
            <a:r>
              <a:rPr lang="en-US" altLang="zh-TW" sz="2000" b="1" dirty="0">
                <a:latin typeface="Courier New" pitchFamily="49" charset="0"/>
                <a:ea typeface="標楷體" pitchFamily="65" charset="-120"/>
              </a:rPr>
              <a:t>-1: attach(b-&gt;</a:t>
            </a:r>
            <a:r>
              <a:rPr lang="en-US" altLang="zh-TW" sz="2000" b="1" dirty="0" err="1">
                <a:latin typeface="Courier New" pitchFamily="49" charset="0"/>
                <a:ea typeface="標楷體" pitchFamily="65" charset="-120"/>
              </a:rPr>
              <a:t>coef</a:t>
            </a:r>
            <a:r>
              <a:rPr lang="en-US" altLang="zh-TW" sz="2000" b="1" dirty="0">
                <a:latin typeface="Courier New" pitchFamily="49" charset="0"/>
                <a:ea typeface="標楷體" pitchFamily="65" charset="-120"/>
              </a:rPr>
              <a:t>, b-&gt;</a:t>
            </a:r>
            <a:r>
              <a:rPr lang="en-US" altLang="zh-TW" sz="2000" b="1" dirty="0" err="1">
                <a:latin typeface="Courier New" pitchFamily="49" charset="0"/>
                <a:ea typeface="標楷體" pitchFamily="65" charset="-120"/>
              </a:rPr>
              <a:t>expon</a:t>
            </a:r>
            <a:r>
              <a:rPr lang="en-US" altLang="zh-TW" sz="2000" b="1" dirty="0">
                <a:latin typeface="Courier New" pitchFamily="49" charset="0"/>
                <a:ea typeface="標楷體" pitchFamily="65" charset="-120"/>
              </a:rPr>
              <a:t>, &amp;</a:t>
            </a:r>
            <a:r>
              <a:rPr lang="en-US" altLang="zh-TW" sz="2000" b="1" dirty="0" err="1">
                <a:latin typeface="Courier New" pitchFamily="49" charset="0"/>
                <a:ea typeface="標楷體" pitchFamily="65" charset="-120"/>
              </a:rPr>
              <a:t>lastd</a:t>
            </a:r>
            <a:r>
              <a:rPr lang="en-US" altLang="zh-TW" sz="2000" b="1" dirty="0">
                <a:latin typeface="Courier New" pitchFamily="49" charset="0"/>
                <a:ea typeface="標楷體" pitchFamily="65" charset="-120"/>
              </a:rPr>
              <a:t>);</a:t>
            </a:r>
          </a:p>
          <a:p>
            <a:pPr defTabSz="762000">
              <a:lnSpc>
                <a:spcPct val="80000"/>
              </a:lnSpc>
            </a:pPr>
            <a:r>
              <a:rPr lang="en-US" altLang="zh-TW" sz="2000" b="1" dirty="0">
                <a:latin typeface="Courier New" pitchFamily="49" charset="0"/>
                <a:ea typeface="標楷體" pitchFamily="65" charset="-120"/>
              </a:rPr>
              <a:t>               b = b-&gt;link;</a:t>
            </a:r>
          </a:p>
          <a:p>
            <a:pPr defTabSz="762000">
              <a:lnSpc>
                <a:spcPct val="80000"/>
              </a:lnSpc>
            </a:pPr>
            <a:r>
              <a:rPr lang="en-US" altLang="zh-TW" sz="2000" b="1" dirty="0">
                <a:latin typeface="Courier New" pitchFamily="49" charset="0"/>
                <a:ea typeface="標楷體" pitchFamily="65" charset="-120"/>
              </a:rPr>
              <a:t>               break</a:t>
            </a:r>
            <a:r>
              <a:rPr lang="en-US" altLang="zh-TW" sz="2000" b="1" dirty="0" smtClean="0">
                <a:latin typeface="Courier New" pitchFamily="49" charset="0"/>
                <a:ea typeface="標楷體" pitchFamily="65" charset="-120"/>
              </a:rPr>
              <a:t>;</a:t>
            </a:r>
          </a:p>
          <a:p>
            <a:pPr defTabSz="762000">
              <a:lnSpc>
                <a:spcPct val="80000"/>
              </a:lnSpc>
            </a:pPr>
            <a:endParaRPr lang="en-US" altLang="zh-TW" sz="2000" b="1" dirty="0" smtClean="0">
              <a:solidFill>
                <a:schemeClr val="tx1"/>
              </a:solidFill>
              <a:latin typeface="Courier New" pitchFamily="49" charset="0"/>
              <a:ea typeface="標楷體" pitchFamily="65" charset="-120"/>
            </a:endParaRPr>
          </a:p>
          <a:p>
            <a:pPr algn="l" defTabSz="762000">
              <a:lnSpc>
                <a:spcPct val="80000"/>
              </a:lnSpc>
            </a:pPr>
            <a:r>
              <a:rPr lang="en-US" altLang="zh-TW" sz="2000" b="1" dirty="0">
                <a:latin typeface="Courier New" pitchFamily="49" charset="0"/>
                <a:ea typeface="標楷體" pitchFamily="65" charset="-120"/>
              </a:rPr>
              <a:t> </a:t>
            </a:r>
            <a:r>
              <a:rPr lang="en-US" altLang="zh-TW" sz="2000" b="1" dirty="0" smtClean="0">
                <a:latin typeface="Courier New" pitchFamily="49" charset="0"/>
                <a:ea typeface="標楷體" pitchFamily="65" charset="-120"/>
              </a:rPr>
              <a:t>     </a:t>
            </a:r>
            <a:r>
              <a:rPr lang="en-US" altLang="zh-TW" sz="2000" b="1" dirty="0" smtClean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case 0 : </a:t>
            </a: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if </a:t>
            </a:r>
            <a:r>
              <a:rPr lang="en-US" altLang="zh-TW" sz="2000" b="1" dirty="0">
                <a:solidFill>
                  <a:srgbClr val="FF0000"/>
                </a:solidFill>
                <a:latin typeface="Courier New" pitchFamily="49" charset="0"/>
                <a:ea typeface="標楷體" pitchFamily="65" charset="-120"/>
              </a:rPr>
              <a:t>(</a:t>
            </a:r>
            <a:r>
              <a:rPr lang="en-US" altLang="zh-TW" sz="2000" b="1" dirty="0" err="1">
                <a:solidFill>
                  <a:srgbClr val="FF0000"/>
                </a:solidFill>
                <a:latin typeface="Courier New" pitchFamily="49" charset="0"/>
                <a:ea typeface="標楷體" pitchFamily="65" charset="-120"/>
              </a:rPr>
              <a:t>starta</a:t>
            </a:r>
            <a:r>
              <a:rPr lang="en-US" altLang="zh-TW" sz="2000" b="1" dirty="0">
                <a:solidFill>
                  <a:srgbClr val="FF0000"/>
                </a:solidFill>
                <a:latin typeface="Courier New" pitchFamily="49" charset="0"/>
                <a:ea typeface="標楷體" pitchFamily="65" charset="-120"/>
              </a:rPr>
              <a:t> == a) </a:t>
            </a: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done = TRUE;</a:t>
            </a:r>
          </a:p>
          <a:p>
            <a:pPr algn="l" defTabSz="762000">
              <a:lnSpc>
                <a:spcPct val="80000"/>
              </a:lnSpc>
            </a:pP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             </a:t>
            </a:r>
            <a:r>
              <a:rPr lang="en-US" altLang="zh-TW" sz="2000" b="1" dirty="0" smtClean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  else </a:t>
            </a:r>
          </a:p>
          <a:p>
            <a:pPr algn="l" defTabSz="762000">
              <a:lnSpc>
                <a:spcPct val="80000"/>
              </a:lnSpc>
            </a:pPr>
            <a:r>
              <a:rPr lang="en-US" altLang="zh-TW" sz="2000" b="1" dirty="0">
                <a:latin typeface="Courier New" pitchFamily="49" charset="0"/>
                <a:ea typeface="標楷體" pitchFamily="65" charset="-120"/>
              </a:rPr>
              <a:t> </a:t>
            </a:r>
            <a:r>
              <a:rPr lang="en-US" altLang="zh-TW" sz="2000" b="1" dirty="0" smtClean="0">
                <a:latin typeface="Courier New" pitchFamily="49" charset="0"/>
                <a:ea typeface="標楷體" pitchFamily="65" charset="-120"/>
              </a:rPr>
              <a:t>              </a:t>
            </a:r>
            <a:r>
              <a:rPr lang="en-US" altLang="zh-TW" sz="2000" b="1" dirty="0" smtClean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{</a:t>
            </a:r>
            <a:r>
              <a:rPr lang="en-US" altLang="zh-TW" sz="2000" b="1" dirty="0">
                <a:latin typeface="Courier New" pitchFamily="49" charset="0"/>
                <a:ea typeface="標楷體" pitchFamily="65" charset="-120"/>
              </a:rPr>
              <a:t> </a:t>
            </a:r>
            <a:r>
              <a:rPr lang="en-US" altLang="zh-TW" sz="2000" b="1" dirty="0" smtClean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sum </a:t>
            </a: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= a-&gt;</a:t>
            </a:r>
            <a:r>
              <a:rPr lang="en-US" altLang="zh-TW" sz="2000" b="1" dirty="0" err="1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coef</a:t>
            </a: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 + b-&gt;</a:t>
            </a:r>
            <a:r>
              <a:rPr lang="en-US" altLang="zh-TW" sz="2000" b="1" dirty="0" err="1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coef</a:t>
            </a: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;</a:t>
            </a:r>
          </a:p>
          <a:p>
            <a:pPr algn="l" defTabSz="762000">
              <a:lnSpc>
                <a:spcPct val="80000"/>
              </a:lnSpc>
            </a:pP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                </a:t>
            </a:r>
            <a:r>
              <a:rPr lang="en-US" altLang="zh-TW" sz="2000" b="1" dirty="0" smtClean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 if </a:t>
            </a: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(sum) attach(</a:t>
            </a:r>
            <a:r>
              <a:rPr lang="en-US" altLang="zh-TW" sz="2000" b="1" dirty="0" err="1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sum,a</a:t>
            </a: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-&gt;</a:t>
            </a:r>
            <a:r>
              <a:rPr lang="en-US" altLang="zh-TW" sz="2000" b="1" dirty="0" err="1" smtClean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expon,lastd</a:t>
            </a: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);</a:t>
            </a:r>
          </a:p>
          <a:p>
            <a:pPr algn="l" defTabSz="762000">
              <a:lnSpc>
                <a:spcPct val="80000"/>
              </a:lnSpc>
            </a:pP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                </a:t>
            </a:r>
            <a:r>
              <a:rPr lang="en-US" altLang="zh-TW" sz="2000" b="1" dirty="0" smtClean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 a </a:t>
            </a: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= a-&gt;link;   b = b-&gt;link;</a:t>
            </a:r>
          </a:p>
          <a:p>
            <a:pPr algn="l" defTabSz="762000">
              <a:lnSpc>
                <a:spcPct val="80000"/>
              </a:lnSpc>
            </a:pP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              </a:t>
            </a:r>
            <a:r>
              <a:rPr lang="en-US" altLang="zh-TW" sz="2000" b="1" dirty="0" smtClean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 }</a:t>
            </a:r>
            <a:endParaRPr lang="en-US" altLang="zh-TW" sz="2000" b="1" dirty="0">
              <a:solidFill>
                <a:schemeClr val="tx1"/>
              </a:solidFill>
              <a:latin typeface="Courier New" pitchFamily="49" charset="0"/>
              <a:ea typeface="標楷體" pitchFamily="65" charset="-120"/>
            </a:endParaRPr>
          </a:p>
          <a:p>
            <a:pPr algn="l" defTabSz="762000">
              <a:lnSpc>
                <a:spcPct val="80000"/>
              </a:lnSpc>
            </a:pP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              </a:t>
            </a:r>
            <a:r>
              <a:rPr lang="en-US" altLang="zh-TW" sz="2000" b="1" dirty="0" smtClean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 break;</a:t>
            </a:r>
          </a:p>
          <a:p>
            <a:pPr algn="l" defTabSz="762000">
              <a:lnSpc>
                <a:spcPct val="80000"/>
              </a:lnSpc>
            </a:pPr>
            <a:endParaRPr lang="en-US" altLang="zh-TW" sz="2000" b="1" dirty="0">
              <a:solidFill>
                <a:schemeClr val="tx1"/>
              </a:solidFill>
              <a:latin typeface="Courier New" pitchFamily="49" charset="0"/>
              <a:ea typeface="標楷體" pitchFamily="65" charset="-120"/>
            </a:endParaRPr>
          </a:p>
          <a:p>
            <a:pPr algn="l" defTabSz="762000">
              <a:lnSpc>
                <a:spcPct val="80000"/>
              </a:lnSpc>
            </a:pP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      case </a:t>
            </a:r>
            <a:r>
              <a:rPr lang="en-US" altLang="zh-TW" sz="2000" b="1" dirty="0" smtClean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1 : </a:t>
            </a: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attach(a-&gt;</a:t>
            </a:r>
            <a:r>
              <a:rPr lang="en-US" altLang="zh-TW" sz="2000" b="1" dirty="0" err="1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coef,a</a:t>
            </a: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-&gt;</a:t>
            </a:r>
            <a:r>
              <a:rPr lang="en-US" altLang="zh-TW" sz="2000" b="1" dirty="0" err="1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expon</a:t>
            </a: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,&amp;</a:t>
            </a:r>
            <a:r>
              <a:rPr lang="en-US" altLang="zh-TW" sz="2000" b="1" dirty="0" err="1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lastd</a:t>
            </a: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);</a:t>
            </a:r>
          </a:p>
          <a:p>
            <a:pPr algn="l" defTabSz="762000">
              <a:lnSpc>
                <a:spcPct val="80000"/>
              </a:lnSpc>
            </a:pP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              </a:t>
            </a:r>
            <a:r>
              <a:rPr lang="en-US" altLang="zh-TW" sz="2000" b="1" dirty="0" smtClean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 a </a:t>
            </a: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= a-&gt;link;</a:t>
            </a:r>
          </a:p>
          <a:p>
            <a:pPr algn="l" defTabSz="762000">
              <a:lnSpc>
                <a:spcPct val="80000"/>
              </a:lnSpc>
            </a:pP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    }</a:t>
            </a:r>
          </a:p>
          <a:p>
            <a:pPr algn="l" defTabSz="762000">
              <a:lnSpc>
                <a:spcPct val="80000"/>
              </a:lnSpc>
            </a:pP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  } while (!done);</a:t>
            </a:r>
          </a:p>
          <a:p>
            <a:pPr algn="l" defTabSz="762000">
              <a:lnSpc>
                <a:spcPct val="80000"/>
              </a:lnSpc>
            </a:pPr>
            <a:endParaRPr lang="en-US" altLang="zh-TW" sz="2000" b="1" dirty="0">
              <a:solidFill>
                <a:schemeClr val="tx1"/>
              </a:solidFill>
              <a:latin typeface="Courier New" pitchFamily="49" charset="0"/>
              <a:ea typeface="標楷體" pitchFamily="65" charset="-120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39552" y="1340768"/>
            <a:ext cx="8194675" cy="187220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0284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>
          <a:xfrm>
            <a:off x="467544" y="-162272"/>
            <a:ext cx="8420100" cy="1143000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ctr" defTabSz="762000"/>
            <a:r>
              <a:rPr lang="en-US" altLang="zh-TW" dirty="0"/>
              <a:t>a</a:t>
            </a:r>
            <a:r>
              <a:rPr lang="en-US" altLang="zh-TW" dirty="0" smtClean="0">
                <a:solidFill>
                  <a:schemeClr val="tx1"/>
                </a:solidFill>
              </a:rPr>
              <a:t>ttach (11,14,lastd)</a:t>
            </a:r>
            <a:endParaRPr lang="en-US" altLang="zh-TW" dirty="0"/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0" y="476672"/>
            <a:ext cx="9180512" cy="417646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lIns="92075" tIns="46038" rIns="92075" bIns="46038"/>
          <a:lstStyle/>
          <a:p>
            <a:pPr algn="l" defTabSz="762000">
              <a:lnSpc>
                <a:spcPct val="80000"/>
              </a:lnSpc>
            </a:pP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void attach(float coefficient, </a:t>
            </a:r>
            <a:r>
              <a:rPr lang="en-US" altLang="zh-TW" sz="2000" b="1" dirty="0" err="1" smtClean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int</a:t>
            </a:r>
            <a:r>
              <a:rPr lang="en-US" altLang="zh-TW" sz="2000" b="1" dirty="0" smtClean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 </a:t>
            </a: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exponent,</a:t>
            </a:r>
          </a:p>
          <a:p>
            <a:pPr algn="l" defTabSz="762000">
              <a:lnSpc>
                <a:spcPct val="80000"/>
              </a:lnSpc>
            </a:pP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            </a:t>
            </a:r>
            <a:r>
              <a:rPr lang="en-US" altLang="zh-TW" sz="2000" b="1" dirty="0" err="1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poly_pointer</a:t>
            </a: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 </a:t>
            </a:r>
            <a:r>
              <a:rPr lang="en-US" altLang="zh-TW" sz="2000" b="1" dirty="0" err="1" smtClean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ptr</a:t>
            </a: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)</a:t>
            </a:r>
          </a:p>
          <a:p>
            <a:pPr algn="l" defTabSz="762000">
              <a:lnSpc>
                <a:spcPct val="80000"/>
              </a:lnSpc>
            </a:pPr>
            <a:r>
              <a:rPr lang="en-US" altLang="zh-TW" sz="2000" b="1" dirty="0" smtClean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{</a:t>
            </a:r>
            <a:endParaRPr lang="en-US" altLang="zh-TW" sz="2000" b="1" dirty="0">
              <a:solidFill>
                <a:schemeClr val="tx1"/>
              </a:solidFill>
              <a:latin typeface="Courier New" pitchFamily="49" charset="0"/>
              <a:ea typeface="標楷體" pitchFamily="65" charset="-120"/>
            </a:endParaRPr>
          </a:p>
          <a:p>
            <a:pPr algn="l" defTabSz="762000">
              <a:lnSpc>
                <a:spcPct val="0"/>
              </a:lnSpc>
            </a:pP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    </a:t>
            </a:r>
          </a:p>
          <a:p>
            <a:pPr algn="l" defTabSz="762000">
              <a:lnSpc>
                <a:spcPct val="80000"/>
              </a:lnSpc>
            </a:pP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    </a:t>
            </a:r>
            <a:r>
              <a:rPr lang="en-US" altLang="zh-TW" sz="2000" b="1" dirty="0" err="1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poly_pointer</a:t>
            </a: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 temp;</a:t>
            </a:r>
          </a:p>
          <a:p>
            <a:pPr algn="l" defTabSz="762000">
              <a:lnSpc>
                <a:spcPct val="80000"/>
              </a:lnSpc>
            </a:pP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    </a:t>
            </a:r>
            <a:r>
              <a:rPr lang="en-US" altLang="zh-TW" sz="2000" b="1" dirty="0">
                <a:solidFill>
                  <a:srgbClr val="FF0000"/>
                </a:solidFill>
                <a:latin typeface="Courier New" pitchFamily="49" charset="0"/>
                <a:ea typeface="標楷體" pitchFamily="65" charset="-120"/>
              </a:rPr>
              <a:t>temp = (</a:t>
            </a:r>
            <a:r>
              <a:rPr lang="en-US" altLang="zh-TW" sz="2000" b="1" dirty="0" err="1">
                <a:solidFill>
                  <a:srgbClr val="FF0000"/>
                </a:solidFill>
                <a:latin typeface="Courier New" pitchFamily="49" charset="0"/>
                <a:ea typeface="標楷體" pitchFamily="65" charset="-120"/>
              </a:rPr>
              <a:t>poly_pointer</a:t>
            </a:r>
            <a:r>
              <a:rPr lang="en-US" altLang="zh-TW" sz="2000" b="1" dirty="0">
                <a:solidFill>
                  <a:srgbClr val="FF0000"/>
                </a:solidFill>
                <a:latin typeface="Courier New" pitchFamily="49" charset="0"/>
                <a:ea typeface="標楷體" pitchFamily="65" charset="-120"/>
              </a:rPr>
              <a:t>) </a:t>
            </a:r>
            <a:r>
              <a:rPr lang="en-US" altLang="zh-TW" sz="2000" b="1" dirty="0" err="1">
                <a:solidFill>
                  <a:srgbClr val="FF0000"/>
                </a:solidFill>
                <a:latin typeface="Courier New" pitchFamily="49" charset="0"/>
                <a:ea typeface="標楷體" pitchFamily="65" charset="-120"/>
              </a:rPr>
              <a:t>malloc</a:t>
            </a:r>
            <a:r>
              <a:rPr lang="en-US" altLang="zh-TW" sz="2000" b="1" dirty="0">
                <a:solidFill>
                  <a:srgbClr val="FF0000"/>
                </a:solidFill>
                <a:latin typeface="Courier New" pitchFamily="49" charset="0"/>
                <a:ea typeface="標楷體" pitchFamily="65" charset="-120"/>
              </a:rPr>
              <a:t>(</a:t>
            </a:r>
            <a:r>
              <a:rPr lang="en-US" altLang="zh-TW" sz="2000" b="1" dirty="0" err="1">
                <a:solidFill>
                  <a:srgbClr val="FF0000"/>
                </a:solidFill>
                <a:latin typeface="Courier New" pitchFamily="49" charset="0"/>
                <a:ea typeface="標楷體" pitchFamily="65" charset="-120"/>
              </a:rPr>
              <a:t>sizeof</a:t>
            </a:r>
            <a:r>
              <a:rPr lang="en-US" altLang="zh-TW" sz="2000" b="1" dirty="0">
                <a:solidFill>
                  <a:srgbClr val="FF0000"/>
                </a:solidFill>
                <a:latin typeface="Courier New" pitchFamily="49" charset="0"/>
                <a:ea typeface="標楷體" pitchFamily="65" charset="-120"/>
              </a:rPr>
              <a:t>(</a:t>
            </a:r>
            <a:r>
              <a:rPr lang="en-US" altLang="zh-TW" sz="2000" b="1" dirty="0" err="1">
                <a:solidFill>
                  <a:srgbClr val="FF0000"/>
                </a:solidFill>
                <a:latin typeface="Courier New" pitchFamily="49" charset="0"/>
                <a:ea typeface="標楷體" pitchFamily="65" charset="-120"/>
              </a:rPr>
              <a:t>poly_node</a:t>
            </a:r>
            <a:r>
              <a:rPr lang="en-US" altLang="zh-TW" sz="2000" b="1" dirty="0" smtClean="0">
                <a:solidFill>
                  <a:srgbClr val="FF0000"/>
                </a:solidFill>
                <a:latin typeface="Courier New" pitchFamily="49" charset="0"/>
                <a:ea typeface="標楷體" pitchFamily="65" charset="-120"/>
              </a:rPr>
              <a:t>));</a:t>
            </a:r>
          </a:p>
          <a:p>
            <a:pPr algn="l" defTabSz="762000">
              <a:lnSpc>
                <a:spcPct val="80000"/>
              </a:lnSpc>
            </a:pPr>
            <a:endParaRPr lang="en-US" altLang="zh-TW" sz="2000" b="1" dirty="0">
              <a:solidFill>
                <a:schemeClr val="tx1"/>
              </a:solidFill>
              <a:latin typeface="Courier New" pitchFamily="49" charset="0"/>
              <a:ea typeface="標楷體" pitchFamily="65" charset="-120"/>
            </a:endParaRPr>
          </a:p>
          <a:p>
            <a:pPr algn="l" defTabSz="762000">
              <a:lnSpc>
                <a:spcPct val="80000"/>
              </a:lnSpc>
            </a:pP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    if (IS_FULL(temp)) </a:t>
            </a:r>
            <a:endParaRPr lang="en-US" altLang="zh-TW" sz="2000" b="1" dirty="0" smtClean="0">
              <a:solidFill>
                <a:schemeClr val="tx1"/>
              </a:solidFill>
              <a:latin typeface="Courier New" pitchFamily="49" charset="0"/>
              <a:ea typeface="標楷體" pitchFamily="65" charset="-120"/>
            </a:endParaRPr>
          </a:p>
          <a:p>
            <a:pPr algn="l" defTabSz="762000">
              <a:lnSpc>
                <a:spcPct val="80000"/>
              </a:lnSpc>
            </a:pPr>
            <a:r>
              <a:rPr lang="en-US" altLang="zh-TW" sz="2000" b="1" dirty="0">
                <a:latin typeface="Courier New" pitchFamily="49" charset="0"/>
                <a:ea typeface="標楷體" pitchFamily="65" charset="-120"/>
              </a:rPr>
              <a:t> </a:t>
            </a:r>
            <a:r>
              <a:rPr lang="en-US" altLang="zh-TW" sz="2000" b="1" dirty="0" smtClean="0">
                <a:latin typeface="Courier New" pitchFamily="49" charset="0"/>
                <a:ea typeface="標楷體" pitchFamily="65" charset="-120"/>
              </a:rPr>
              <a:t>   </a:t>
            </a:r>
            <a:r>
              <a:rPr lang="en-US" altLang="zh-TW" sz="2000" b="1" dirty="0" smtClean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{</a:t>
            </a:r>
            <a:r>
              <a:rPr lang="en-US" altLang="zh-TW" sz="2000" b="1" dirty="0">
                <a:latin typeface="Courier New" pitchFamily="49" charset="0"/>
                <a:ea typeface="標楷體" pitchFamily="65" charset="-120"/>
              </a:rPr>
              <a:t> </a:t>
            </a:r>
            <a:r>
              <a:rPr lang="en-US" altLang="zh-TW" sz="2000" b="1" dirty="0" smtClean="0">
                <a:latin typeface="Courier New" pitchFamily="49" charset="0"/>
                <a:ea typeface="標楷體" pitchFamily="65" charset="-120"/>
              </a:rPr>
              <a:t>  </a:t>
            </a:r>
            <a:r>
              <a:rPr lang="en-US" altLang="zh-TW" sz="2000" b="1" dirty="0" err="1" smtClean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fprintf</a:t>
            </a:r>
            <a:r>
              <a:rPr lang="en-US" altLang="zh-TW" sz="2000" b="1" dirty="0" smtClean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(</a:t>
            </a:r>
            <a:r>
              <a:rPr lang="en-US" altLang="zh-TW" sz="2000" b="1" dirty="0" err="1" smtClean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stderr</a:t>
            </a: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, “The memory is full\n”);</a:t>
            </a:r>
          </a:p>
          <a:p>
            <a:pPr algn="l" defTabSz="762000">
              <a:lnSpc>
                <a:spcPct val="80000"/>
              </a:lnSpc>
            </a:pP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        exit(1);</a:t>
            </a:r>
          </a:p>
          <a:p>
            <a:pPr algn="l" defTabSz="762000">
              <a:lnSpc>
                <a:spcPct val="80000"/>
              </a:lnSpc>
            </a:pP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    </a:t>
            </a:r>
            <a:r>
              <a:rPr lang="en-US" altLang="zh-TW" sz="2000" b="1" dirty="0" smtClean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}</a:t>
            </a:r>
          </a:p>
          <a:p>
            <a:pPr algn="l" defTabSz="762000">
              <a:lnSpc>
                <a:spcPct val="80000"/>
              </a:lnSpc>
            </a:pPr>
            <a:endParaRPr lang="en-US" altLang="zh-TW" sz="2000" b="1" dirty="0">
              <a:solidFill>
                <a:schemeClr val="tx1"/>
              </a:solidFill>
              <a:latin typeface="Courier New" pitchFamily="49" charset="0"/>
              <a:ea typeface="標楷體" pitchFamily="65" charset="-120"/>
            </a:endParaRPr>
          </a:p>
          <a:p>
            <a:pPr algn="l" defTabSz="762000">
              <a:lnSpc>
                <a:spcPct val="80000"/>
              </a:lnSpc>
            </a:pP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    temp-&gt;</a:t>
            </a:r>
            <a:r>
              <a:rPr lang="en-US" altLang="zh-TW" sz="2000" b="1" dirty="0" err="1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coef</a:t>
            </a: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 = coefficient;</a:t>
            </a:r>
          </a:p>
          <a:p>
            <a:pPr algn="l" defTabSz="762000">
              <a:lnSpc>
                <a:spcPct val="80000"/>
              </a:lnSpc>
            </a:pP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    temp-&gt;</a:t>
            </a:r>
            <a:r>
              <a:rPr lang="en-US" altLang="zh-TW" sz="2000" b="1" dirty="0" err="1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expon</a:t>
            </a: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 = exponent;</a:t>
            </a:r>
          </a:p>
          <a:p>
            <a:pPr algn="l" defTabSz="762000">
              <a:lnSpc>
                <a:spcPct val="80000"/>
              </a:lnSpc>
            </a:pP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    </a:t>
            </a:r>
            <a:r>
              <a:rPr lang="en-US" altLang="zh-TW" sz="2000" b="1" dirty="0" err="1" smtClean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ptr</a:t>
            </a:r>
            <a:r>
              <a:rPr lang="en-US" altLang="zh-TW" sz="2000" b="1" dirty="0" smtClean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-</a:t>
            </a: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&gt;link = temp;</a:t>
            </a:r>
          </a:p>
          <a:p>
            <a:pPr algn="l" defTabSz="762000">
              <a:lnSpc>
                <a:spcPct val="80000"/>
              </a:lnSpc>
            </a:pP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    </a:t>
            </a:r>
            <a:r>
              <a:rPr lang="en-US" altLang="zh-TW" sz="2000" b="1" dirty="0" err="1" smtClean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ptr</a:t>
            </a:r>
            <a:r>
              <a:rPr lang="en-US" altLang="zh-TW" sz="2000" b="1" dirty="0" smtClean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 </a:t>
            </a: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= temp;</a:t>
            </a:r>
          </a:p>
          <a:p>
            <a:pPr algn="l" defTabSz="762000">
              <a:lnSpc>
                <a:spcPct val="80000"/>
              </a:lnSpc>
            </a:pP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}</a:t>
            </a:r>
          </a:p>
        </p:txBody>
      </p:sp>
      <p:sp>
        <p:nvSpPr>
          <p:cNvPr id="82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388424" y="6441686"/>
            <a:ext cx="587375" cy="356583"/>
          </a:xfrm>
        </p:spPr>
        <p:txBody>
          <a:bodyPr/>
          <a:lstStyle/>
          <a:p>
            <a:fld id="{C2D474CD-A024-4CB9-A6D6-91F129BDDAF7}" type="slidenum">
              <a:rPr lang="en-US" altLang="zh-TW"/>
              <a:pPr/>
              <a:t>64</a:t>
            </a:fld>
            <a:endParaRPr lang="en-US" altLang="zh-TW"/>
          </a:p>
        </p:txBody>
      </p:sp>
      <p:sp>
        <p:nvSpPr>
          <p:cNvPr id="84" name="矩形 83"/>
          <p:cNvSpPr/>
          <p:nvPr/>
        </p:nvSpPr>
        <p:spPr bwMode="auto">
          <a:xfrm>
            <a:off x="0" y="4201877"/>
            <a:ext cx="9180512" cy="2656123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85" name="Rectangle 4"/>
          <p:cNvSpPr>
            <a:spLocks noChangeArrowheads="1"/>
          </p:cNvSpPr>
          <p:nvPr/>
        </p:nvSpPr>
        <p:spPr bwMode="auto">
          <a:xfrm>
            <a:off x="2456680" y="4974754"/>
            <a:ext cx="1070806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3     14</a:t>
            </a:r>
          </a:p>
        </p:txBody>
      </p:sp>
      <p:sp>
        <p:nvSpPr>
          <p:cNvPr id="86" name="Rectangle 6"/>
          <p:cNvSpPr>
            <a:spLocks noChangeArrowheads="1"/>
          </p:cNvSpPr>
          <p:nvPr/>
        </p:nvSpPr>
        <p:spPr bwMode="auto">
          <a:xfrm>
            <a:off x="2416992" y="5073423"/>
            <a:ext cx="1703388" cy="32995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87" name="Line 7"/>
          <p:cNvSpPr>
            <a:spLocks noChangeShapeType="1"/>
          </p:cNvSpPr>
          <p:nvPr/>
        </p:nvSpPr>
        <p:spPr bwMode="auto">
          <a:xfrm>
            <a:off x="2953567" y="5070511"/>
            <a:ext cx="0" cy="33921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88" name="Line 8"/>
          <p:cNvSpPr>
            <a:spLocks noChangeShapeType="1"/>
          </p:cNvSpPr>
          <p:nvPr/>
        </p:nvSpPr>
        <p:spPr bwMode="auto">
          <a:xfrm>
            <a:off x="3547292" y="5071932"/>
            <a:ext cx="0" cy="34732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91" name="Rectangle 9"/>
          <p:cNvSpPr>
            <a:spLocks noChangeArrowheads="1"/>
          </p:cNvSpPr>
          <p:nvPr/>
        </p:nvSpPr>
        <p:spPr bwMode="auto">
          <a:xfrm>
            <a:off x="4710930" y="5068661"/>
            <a:ext cx="1703388" cy="32995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92" name="Line 10"/>
          <p:cNvSpPr>
            <a:spLocks noChangeShapeType="1"/>
          </p:cNvSpPr>
          <p:nvPr/>
        </p:nvSpPr>
        <p:spPr bwMode="auto">
          <a:xfrm>
            <a:off x="5247505" y="5065749"/>
            <a:ext cx="0" cy="33921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93" name="Line 11"/>
          <p:cNvSpPr>
            <a:spLocks noChangeShapeType="1"/>
          </p:cNvSpPr>
          <p:nvPr/>
        </p:nvSpPr>
        <p:spPr bwMode="auto">
          <a:xfrm>
            <a:off x="5841230" y="5067169"/>
            <a:ext cx="0" cy="34732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94" name="Rectangle 12"/>
          <p:cNvSpPr>
            <a:spLocks noChangeArrowheads="1"/>
          </p:cNvSpPr>
          <p:nvPr/>
        </p:nvSpPr>
        <p:spPr bwMode="auto">
          <a:xfrm>
            <a:off x="6969942" y="5070248"/>
            <a:ext cx="1703388" cy="32995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95" name="Line 13"/>
          <p:cNvSpPr>
            <a:spLocks noChangeShapeType="1"/>
          </p:cNvSpPr>
          <p:nvPr/>
        </p:nvSpPr>
        <p:spPr bwMode="auto">
          <a:xfrm>
            <a:off x="7506517" y="5067336"/>
            <a:ext cx="0" cy="33921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96" name="Line 14"/>
          <p:cNvSpPr>
            <a:spLocks noChangeShapeType="1"/>
          </p:cNvSpPr>
          <p:nvPr/>
        </p:nvSpPr>
        <p:spPr bwMode="auto">
          <a:xfrm>
            <a:off x="8100242" y="5068757"/>
            <a:ext cx="0" cy="34732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97" name="Line 15"/>
          <p:cNvSpPr>
            <a:spLocks noChangeShapeType="1"/>
          </p:cNvSpPr>
          <p:nvPr/>
        </p:nvSpPr>
        <p:spPr bwMode="auto">
          <a:xfrm>
            <a:off x="3906067" y="5182716"/>
            <a:ext cx="788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98" name="Line 16"/>
          <p:cNvSpPr>
            <a:spLocks noChangeShapeType="1"/>
          </p:cNvSpPr>
          <p:nvPr/>
        </p:nvSpPr>
        <p:spPr bwMode="auto">
          <a:xfrm>
            <a:off x="6138092" y="5179541"/>
            <a:ext cx="787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99" name="Rectangle 22"/>
          <p:cNvSpPr>
            <a:spLocks noChangeArrowheads="1"/>
          </p:cNvSpPr>
          <p:nvPr/>
        </p:nvSpPr>
        <p:spPr bwMode="auto">
          <a:xfrm>
            <a:off x="4803005" y="4985866"/>
            <a:ext cx="888064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2     8</a:t>
            </a:r>
          </a:p>
        </p:txBody>
      </p:sp>
      <p:sp>
        <p:nvSpPr>
          <p:cNvPr id="100" name="Rectangle 23"/>
          <p:cNvSpPr>
            <a:spLocks noChangeArrowheads="1"/>
          </p:cNvSpPr>
          <p:nvPr/>
        </p:nvSpPr>
        <p:spPr bwMode="auto">
          <a:xfrm>
            <a:off x="7060430" y="4973166"/>
            <a:ext cx="888064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1     0</a:t>
            </a:r>
          </a:p>
        </p:txBody>
      </p:sp>
      <p:sp>
        <p:nvSpPr>
          <p:cNvPr id="101" name="Line 24"/>
          <p:cNvSpPr>
            <a:spLocks noChangeShapeType="1"/>
          </p:cNvSpPr>
          <p:nvPr/>
        </p:nvSpPr>
        <p:spPr bwMode="auto">
          <a:xfrm>
            <a:off x="-36512" y="5157192"/>
            <a:ext cx="4905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02" name="Rectangle 25"/>
          <p:cNvSpPr>
            <a:spLocks noChangeArrowheads="1"/>
          </p:cNvSpPr>
          <p:nvPr/>
        </p:nvSpPr>
        <p:spPr bwMode="auto">
          <a:xfrm>
            <a:off x="70866" y="4687292"/>
            <a:ext cx="351058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a</a:t>
            </a:r>
          </a:p>
        </p:txBody>
      </p:sp>
      <p:sp>
        <p:nvSpPr>
          <p:cNvPr id="103" name="Rectangle 26"/>
          <p:cNvSpPr>
            <a:spLocks noChangeArrowheads="1"/>
          </p:cNvSpPr>
          <p:nvPr/>
        </p:nvSpPr>
        <p:spPr bwMode="auto">
          <a:xfrm>
            <a:off x="2507482" y="6182064"/>
            <a:ext cx="1070806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8     14</a:t>
            </a:r>
          </a:p>
        </p:txBody>
      </p:sp>
      <p:grpSp>
        <p:nvGrpSpPr>
          <p:cNvPr id="104" name="Group 27"/>
          <p:cNvGrpSpPr>
            <a:grpSpLocks/>
          </p:cNvGrpSpPr>
          <p:nvPr/>
        </p:nvGrpSpPr>
        <p:grpSpPr bwMode="auto">
          <a:xfrm>
            <a:off x="2466207" y="6279242"/>
            <a:ext cx="1703387" cy="347321"/>
            <a:chOff x="1139" y="3162"/>
            <a:chExt cx="1073" cy="300"/>
          </a:xfrm>
        </p:grpSpPr>
        <p:sp>
          <p:nvSpPr>
            <p:cNvPr id="105" name="Rectangle 28"/>
            <p:cNvSpPr>
              <a:spLocks noChangeArrowheads="1"/>
            </p:cNvSpPr>
            <p:nvPr/>
          </p:nvSpPr>
          <p:spPr bwMode="auto">
            <a:xfrm>
              <a:off x="1139" y="3167"/>
              <a:ext cx="1073" cy="28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106" name="Line 29"/>
            <p:cNvSpPr>
              <a:spLocks noChangeShapeType="1"/>
            </p:cNvSpPr>
            <p:nvPr/>
          </p:nvSpPr>
          <p:spPr bwMode="auto">
            <a:xfrm>
              <a:off x="1478" y="3163"/>
              <a:ext cx="0" cy="2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107" name="Line 30"/>
            <p:cNvSpPr>
              <a:spLocks noChangeShapeType="1"/>
            </p:cNvSpPr>
            <p:nvPr/>
          </p:nvSpPr>
          <p:spPr bwMode="auto">
            <a:xfrm>
              <a:off x="1851" y="3162"/>
              <a:ext cx="0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</p:grpSp>
      <p:grpSp>
        <p:nvGrpSpPr>
          <p:cNvPr id="108" name="Group 31"/>
          <p:cNvGrpSpPr>
            <a:grpSpLocks/>
          </p:cNvGrpSpPr>
          <p:nvPr/>
        </p:nvGrpSpPr>
        <p:grpSpPr bwMode="auto">
          <a:xfrm>
            <a:off x="4760144" y="6274480"/>
            <a:ext cx="1704975" cy="347321"/>
            <a:chOff x="2584" y="3159"/>
            <a:chExt cx="1074" cy="300"/>
          </a:xfrm>
        </p:grpSpPr>
        <p:sp>
          <p:nvSpPr>
            <p:cNvPr id="109" name="Rectangle 32"/>
            <p:cNvSpPr>
              <a:spLocks noChangeArrowheads="1"/>
            </p:cNvSpPr>
            <p:nvPr/>
          </p:nvSpPr>
          <p:spPr bwMode="auto">
            <a:xfrm>
              <a:off x="2584" y="3164"/>
              <a:ext cx="1074" cy="28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110" name="Line 33"/>
            <p:cNvSpPr>
              <a:spLocks noChangeShapeType="1"/>
            </p:cNvSpPr>
            <p:nvPr/>
          </p:nvSpPr>
          <p:spPr bwMode="auto">
            <a:xfrm>
              <a:off x="2923" y="3160"/>
              <a:ext cx="0" cy="2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111" name="Line 34"/>
            <p:cNvSpPr>
              <a:spLocks noChangeShapeType="1"/>
            </p:cNvSpPr>
            <p:nvPr/>
          </p:nvSpPr>
          <p:spPr bwMode="auto">
            <a:xfrm>
              <a:off x="3297" y="3159"/>
              <a:ext cx="0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</p:grpSp>
      <p:grpSp>
        <p:nvGrpSpPr>
          <p:cNvPr id="112" name="Group 35"/>
          <p:cNvGrpSpPr>
            <a:grpSpLocks/>
          </p:cNvGrpSpPr>
          <p:nvPr/>
        </p:nvGrpSpPr>
        <p:grpSpPr bwMode="auto">
          <a:xfrm>
            <a:off x="7019157" y="6276067"/>
            <a:ext cx="1703387" cy="347321"/>
            <a:chOff x="4007" y="3160"/>
            <a:chExt cx="1073" cy="300"/>
          </a:xfrm>
        </p:grpSpPr>
        <p:sp>
          <p:nvSpPr>
            <p:cNvPr id="113" name="Rectangle 36"/>
            <p:cNvSpPr>
              <a:spLocks noChangeArrowheads="1"/>
            </p:cNvSpPr>
            <p:nvPr/>
          </p:nvSpPr>
          <p:spPr bwMode="auto">
            <a:xfrm>
              <a:off x="4007" y="3165"/>
              <a:ext cx="1073" cy="28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114" name="Line 37"/>
            <p:cNvSpPr>
              <a:spLocks noChangeShapeType="1"/>
            </p:cNvSpPr>
            <p:nvPr/>
          </p:nvSpPr>
          <p:spPr bwMode="auto">
            <a:xfrm>
              <a:off x="4345" y="3161"/>
              <a:ext cx="0" cy="2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115" name="Line 38"/>
            <p:cNvSpPr>
              <a:spLocks noChangeShapeType="1"/>
            </p:cNvSpPr>
            <p:nvPr/>
          </p:nvSpPr>
          <p:spPr bwMode="auto">
            <a:xfrm>
              <a:off x="4719" y="3160"/>
              <a:ext cx="0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</p:grpSp>
      <p:sp>
        <p:nvSpPr>
          <p:cNvPr id="116" name="Line 39"/>
          <p:cNvSpPr>
            <a:spLocks noChangeShapeType="1"/>
          </p:cNvSpPr>
          <p:nvPr/>
        </p:nvSpPr>
        <p:spPr bwMode="auto">
          <a:xfrm>
            <a:off x="3956869" y="6390027"/>
            <a:ext cx="787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17" name="Line 40"/>
          <p:cNvSpPr>
            <a:spLocks noChangeShapeType="1"/>
          </p:cNvSpPr>
          <p:nvPr/>
        </p:nvSpPr>
        <p:spPr bwMode="auto">
          <a:xfrm>
            <a:off x="6187307" y="6386852"/>
            <a:ext cx="787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18" name="Rectangle 46"/>
          <p:cNvSpPr>
            <a:spLocks noChangeArrowheads="1"/>
          </p:cNvSpPr>
          <p:nvPr/>
        </p:nvSpPr>
        <p:spPr bwMode="auto">
          <a:xfrm>
            <a:off x="4852219" y="6193177"/>
            <a:ext cx="97302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-3  10</a:t>
            </a:r>
          </a:p>
        </p:txBody>
      </p:sp>
      <p:sp>
        <p:nvSpPr>
          <p:cNvPr id="119" name="Rectangle 47"/>
          <p:cNvSpPr>
            <a:spLocks noChangeArrowheads="1"/>
          </p:cNvSpPr>
          <p:nvPr/>
        </p:nvSpPr>
        <p:spPr bwMode="auto">
          <a:xfrm>
            <a:off x="7033444" y="6204289"/>
            <a:ext cx="1003480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10    6</a:t>
            </a:r>
          </a:p>
        </p:txBody>
      </p:sp>
      <p:sp>
        <p:nvSpPr>
          <p:cNvPr id="120" name="Line 48"/>
          <p:cNvSpPr>
            <a:spLocks noChangeShapeType="1"/>
          </p:cNvSpPr>
          <p:nvPr/>
        </p:nvSpPr>
        <p:spPr bwMode="auto">
          <a:xfrm>
            <a:off x="1956619" y="6378914"/>
            <a:ext cx="4905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21" name="Line 41"/>
          <p:cNvSpPr>
            <a:spLocks noChangeShapeType="1"/>
          </p:cNvSpPr>
          <p:nvPr/>
        </p:nvSpPr>
        <p:spPr bwMode="auto">
          <a:xfrm>
            <a:off x="8339582" y="5174655"/>
            <a:ext cx="6969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22" name="Line 41"/>
          <p:cNvSpPr>
            <a:spLocks noChangeShapeType="1"/>
          </p:cNvSpPr>
          <p:nvPr/>
        </p:nvSpPr>
        <p:spPr bwMode="auto">
          <a:xfrm>
            <a:off x="8411592" y="6398187"/>
            <a:ext cx="6969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cxnSp>
        <p:nvCxnSpPr>
          <p:cNvPr id="123" name="直線接點 122"/>
          <p:cNvCxnSpPr>
            <a:stCxn id="121" idx="1"/>
          </p:cNvCxnSpPr>
          <p:nvPr/>
        </p:nvCxnSpPr>
        <p:spPr bwMode="auto">
          <a:xfrm>
            <a:off x="9036494" y="5174656"/>
            <a:ext cx="0" cy="4145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" name="直線接點 123"/>
          <p:cNvCxnSpPr/>
          <p:nvPr/>
        </p:nvCxnSpPr>
        <p:spPr bwMode="auto">
          <a:xfrm flipH="1">
            <a:off x="124343" y="5589240"/>
            <a:ext cx="891215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5" name="直線接點 124"/>
          <p:cNvCxnSpPr/>
          <p:nvPr/>
        </p:nvCxnSpPr>
        <p:spPr bwMode="auto">
          <a:xfrm flipV="1">
            <a:off x="124341" y="5333416"/>
            <a:ext cx="0" cy="50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6" name="直線單箭頭接點 125"/>
          <p:cNvCxnSpPr/>
          <p:nvPr/>
        </p:nvCxnSpPr>
        <p:spPr bwMode="auto">
          <a:xfrm>
            <a:off x="124341" y="5344527"/>
            <a:ext cx="32555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7" name="直線接點 126"/>
          <p:cNvCxnSpPr/>
          <p:nvPr/>
        </p:nvCxnSpPr>
        <p:spPr bwMode="auto">
          <a:xfrm flipH="1">
            <a:off x="159713" y="6741368"/>
            <a:ext cx="8914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8" name="直線接點 127"/>
          <p:cNvCxnSpPr/>
          <p:nvPr/>
        </p:nvCxnSpPr>
        <p:spPr bwMode="auto">
          <a:xfrm>
            <a:off x="9074312" y="6439019"/>
            <a:ext cx="0" cy="30234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9" name="Rectangle 4"/>
          <p:cNvSpPr>
            <a:spLocks noChangeArrowheads="1"/>
          </p:cNvSpPr>
          <p:nvPr/>
        </p:nvSpPr>
        <p:spPr bwMode="auto">
          <a:xfrm>
            <a:off x="1074778" y="4941168"/>
            <a:ext cx="472886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 smtClean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-1</a:t>
            </a:r>
            <a:endParaRPr lang="en-US" altLang="zh-TW" b="1" dirty="0">
              <a:solidFill>
                <a:schemeClr val="tx1"/>
              </a:solidFill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30" name="Rectangle 6"/>
          <p:cNvSpPr>
            <a:spLocks noChangeArrowheads="1"/>
          </p:cNvSpPr>
          <p:nvPr/>
        </p:nvSpPr>
        <p:spPr bwMode="auto">
          <a:xfrm>
            <a:off x="455710" y="5071587"/>
            <a:ext cx="1703388" cy="32995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31" name="Line 7"/>
          <p:cNvSpPr>
            <a:spLocks noChangeShapeType="1"/>
          </p:cNvSpPr>
          <p:nvPr/>
        </p:nvSpPr>
        <p:spPr bwMode="auto">
          <a:xfrm>
            <a:off x="992285" y="5068675"/>
            <a:ext cx="0" cy="33921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32" name="Line 8"/>
          <p:cNvSpPr>
            <a:spLocks noChangeShapeType="1"/>
          </p:cNvSpPr>
          <p:nvPr/>
        </p:nvSpPr>
        <p:spPr bwMode="auto">
          <a:xfrm>
            <a:off x="1586010" y="5070096"/>
            <a:ext cx="0" cy="34732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33" name="Line 24"/>
          <p:cNvSpPr>
            <a:spLocks noChangeShapeType="1"/>
          </p:cNvSpPr>
          <p:nvPr/>
        </p:nvSpPr>
        <p:spPr bwMode="auto">
          <a:xfrm>
            <a:off x="1956592" y="5229200"/>
            <a:ext cx="4905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34" name="Line 24"/>
          <p:cNvSpPr>
            <a:spLocks noChangeShapeType="1"/>
          </p:cNvSpPr>
          <p:nvPr/>
        </p:nvSpPr>
        <p:spPr bwMode="auto">
          <a:xfrm>
            <a:off x="-1140" y="6292628"/>
            <a:ext cx="4905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35" name="Rectangle 25"/>
          <p:cNvSpPr>
            <a:spLocks noChangeArrowheads="1"/>
          </p:cNvSpPr>
          <p:nvPr/>
        </p:nvSpPr>
        <p:spPr bwMode="auto">
          <a:xfrm>
            <a:off x="107504" y="5919021"/>
            <a:ext cx="36869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 smtClean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b</a:t>
            </a:r>
            <a:endParaRPr lang="en-US" altLang="zh-TW" b="1" dirty="0">
              <a:solidFill>
                <a:schemeClr val="tx1"/>
              </a:solidFill>
              <a:latin typeface="Cambria" pitchFamily="18" charset="0"/>
              <a:ea typeface="標楷體" pitchFamily="65" charset="-120"/>
            </a:endParaRPr>
          </a:p>
        </p:txBody>
      </p:sp>
      <p:cxnSp>
        <p:nvCxnSpPr>
          <p:cNvPr id="136" name="直線接點 135"/>
          <p:cNvCxnSpPr/>
          <p:nvPr/>
        </p:nvCxnSpPr>
        <p:spPr bwMode="auto">
          <a:xfrm flipV="1">
            <a:off x="164601" y="6468852"/>
            <a:ext cx="0" cy="50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" name="直線單箭頭接點 136"/>
          <p:cNvCxnSpPr/>
          <p:nvPr/>
        </p:nvCxnSpPr>
        <p:spPr bwMode="auto">
          <a:xfrm>
            <a:off x="164601" y="6479963"/>
            <a:ext cx="32555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8" name="Rectangle 4"/>
          <p:cNvSpPr>
            <a:spLocks noChangeArrowheads="1"/>
          </p:cNvSpPr>
          <p:nvPr/>
        </p:nvSpPr>
        <p:spPr bwMode="auto">
          <a:xfrm>
            <a:off x="1218796" y="6076604"/>
            <a:ext cx="472886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 smtClean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-1</a:t>
            </a:r>
            <a:endParaRPr lang="en-US" altLang="zh-TW" b="1" dirty="0">
              <a:solidFill>
                <a:schemeClr val="tx1"/>
              </a:solidFill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39" name="Rectangle 6"/>
          <p:cNvSpPr>
            <a:spLocks noChangeArrowheads="1"/>
          </p:cNvSpPr>
          <p:nvPr/>
        </p:nvSpPr>
        <p:spPr bwMode="auto">
          <a:xfrm>
            <a:off x="502916" y="6233242"/>
            <a:ext cx="1703388" cy="32995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40" name="Line 7"/>
          <p:cNvSpPr>
            <a:spLocks noChangeShapeType="1"/>
          </p:cNvSpPr>
          <p:nvPr/>
        </p:nvSpPr>
        <p:spPr bwMode="auto">
          <a:xfrm>
            <a:off x="1136303" y="6204111"/>
            <a:ext cx="0" cy="33921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41" name="Line 8"/>
          <p:cNvSpPr>
            <a:spLocks noChangeShapeType="1"/>
          </p:cNvSpPr>
          <p:nvPr/>
        </p:nvSpPr>
        <p:spPr bwMode="auto">
          <a:xfrm>
            <a:off x="1730028" y="6205532"/>
            <a:ext cx="0" cy="34732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42" name="Rectangle 25"/>
          <p:cNvSpPr>
            <a:spLocks noChangeArrowheads="1"/>
          </p:cNvSpPr>
          <p:nvPr/>
        </p:nvSpPr>
        <p:spPr bwMode="auto">
          <a:xfrm>
            <a:off x="670337" y="4365104"/>
            <a:ext cx="1024319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 err="1" smtClean="0">
                <a:solidFill>
                  <a:srgbClr val="FF0000"/>
                </a:solidFill>
                <a:latin typeface="Cambria" pitchFamily="18" charset="0"/>
                <a:ea typeface="標楷體" pitchFamily="65" charset="-120"/>
              </a:rPr>
              <a:t>starta</a:t>
            </a:r>
            <a:endParaRPr lang="en-US" altLang="zh-TW" b="1" dirty="0">
              <a:solidFill>
                <a:srgbClr val="FF0000"/>
              </a:solidFill>
              <a:latin typeface="Cambria" pitchFamily="18" charset="0"/>
              <a:ea typeface="標楷體" pitchFamily="65" charset="-120"/>
            </a:endParaRPr>
          </a:p>
        </p:txBody>
      </p:sp>
      <p:cxnSp>
        <p:nvCxnSpPr>
          <p:cNvPr id="143" name="直線單箭頭接點 142"/>
          <p:cNvCxnSpPr/>
          <p:nvPr/>
        </p:nvCxnSpPr>
        <p:spPr bwMode="auto">
          <a:xfrm>
            <a:off x="1100931" y="4691558"/>
            <a:ext cx="206473" cy="39362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4" name="手繪多邊形 143"/>
          <p:cNvSpPr/>
          <p:nvPr/>
        </p:nvSpPr>
        <p:spPr>
          <a:xfrm>
            <a:off x="228600" y="4418599"/>
            <a:ext cx="2561625" cy="510390"/>
          </a:xfrm>
          <a:custGeom>
            <a:avLst/>
            <a:gdLst>
              <a:gd name="connsiteX0" fmla="*/ 0 w 2561625"/>
              <a:gd name="connsiteY0" fmla="*/ 813570 h 937395"/>
              <a:gd name="connsiteX1" fmla="*/ 933450 w 2561625"/>
              <a:gd name="connsiteY1" fmla="*/ 13470 h 937395"/>
              <a:gd name="connsiteX2" fmla="*/ 2333625 w 2561625"/>
              <a:gd name="connsiteY2" fmla="*/ 356370 h 937395"/>
              <a:gd name="connsiteX3" fmla="*/ 2543175 w 2561625"/>
              <a:gd name="connsiteY3" fmla="*/ 937395 h 937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1625" h="937395">
                <a:moveTo>
                  <a:pt x="0" y="813570"/>
                </a:moveTo>
                <a:cubicBezTo>
                  <a:pt x="272256" y="451620"/>
                  <a:pt x="544513" y="89670"/>
                  <a:pt x="933450" y="13470"/>
                </a:cubicBezTo>
                <a:cubicBezTo>
                  <a:pt x="1322387" y="-62730"/>
                  <a:pt x="2065337" y="202382"/>
                  <a:pt x="2333625" y="356370"/>
                </a:cubicBezTo>
                <a:cubicBezTo>
                  <a:pt x="2601913" y="510358"/>
                  <a:pt x="2572544" y="723876"/>
                  <a:pt x="2543175" y="937395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45" name="乘號 144"/>
          <p:cNvSpPr/>
          <p:nvPr/>
        </p:nvSpPr>
        <p:spPr bwMode="auto">
          <a:xfrm>
            <a:off x="-36512" y="5098027"/>
            <a:ext cx="297583" cy="228581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46" name="手繪多邊形 145"/>
          <p:cNvSpPr/>
          <p:nvPr/>
        </p:nvSpPr>
        <p:spPr>
          <a:xfrm>
            <a:off x="282183" y="5640161"/>
            <a:ext cx="2561625" cy="525142"/>
          </a:xfrm>
          <a:custGeom>
            <a:avLst/>
            <a:gdLst>
              <a:gd name="connsiteX0" fmla="*/ 0 w 2561625"/>
              <a:gd name="connsiteY0" fmla="*/ 813570 h 937395"/>
              <a:gd name="connsiteX1" fmla="*/ 933450 w 2561625"/>
              <a:gd name="connsiteY1" fmla="*/ 13470 h 937395"/>
              <a:gd name="connsiteX2" fmla="*/ 2333625 w 2561625"/>
              <a:gd name="connsiteY2" fmla="*/ 356370 h 937395"/>
              <a:gd name="connsiteX3" fmla="*/ 2543175 w 2561625"/>
              <a:gd name="connsiteY3" fmla="*/ 937395 h 937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1625" h="937395">
                <a:moveTo>
                  <a:pt x="0" y="813570"/>
                </a:moveTo>
                <a:cubicBezTo>
                  <a:pt x="272256" y="451620"/>
                  <a:pt x="544513" y="89670"/>
                  <a:pt x="933450" y="13470"/>
                </a:cubicBezTo>
                <a:cubicBezTo>
                  <a:pt x="1322387" y="-62730"/>
                  <a:pt x="2065337" y="202382"/>
                  <a:pt x="2333625" y="356370"/>
                </a:cubicBezTo>
                <a:cubicBezTo>
                  <a:pt x="2601913" y="510358"/>
                  <a:pt x="2572544" y="723876"/>
                  <a:pt x="2543175" y="937395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47" name="乘號 146"/>
          <p:cNvSpPr/>
          <p:nvPr/>
        </p:nvSpPr>
        <p:spPr bwMode="auto">
          <a:xfrm>
            <a:off x="-36512" y="6178147"/>
            <a:ext cx="297583" cy="228581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48" name="Rectangle 12"/>
          <p:cNvSpPr>
            <a:spLocks noChangeArrowheads="1"/>
          </p:cNvSpPr>
          <p:nvPr/>
        </p:nvSpPr>
        <p:spPr bwMode="auto">
          <a:xfrm>
            <a:off x="4740820" y="4451322"/>
            <a:ext cx="1703388" cy="32995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49" name="Line 13"/>
          <p:cNvSpPr>
            <a:spLocks noChangeShapeType="1"/>
          </p:cNvSpPr>
          <p:nvPr/>
        </p:nvSpPr>
        <p:spPr bwMode="auto">
          <a:xfrm>
            <a:off x="5277395" y="4448410"/>
            <a:ext cx="0" cy="33921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50" name="Line 14"/>
          <p:cNvSpPr>
            <a:spLocks noChangeShapeType="1"/>
          </p:cNvSpPr>
          <p:nvPr/>
        </p:nvSpPr>
        <p:spPr bwMode="auto">
          <a:xfrm>
            <a:off x="5871120" y="4449831"/>
            <a:ext cx="0" cy="34732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cxnSp>
        <p:nvCxnSpPr>
          <p:cNvPr id="151" name="直線單箭頭接點 150"/>
          <p:cNvCxnSpPr/>
          <p:nvPr/>
        </p:nvCxnSpPr>
        <p:spPr bwMode="auto">
          <a:xfrm>
            <a:off x="5136854" y="4071293"/>
            <a:ext cx="206473" cy="39362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2" name="Rectangle 25"/>
          <p:cNvSpPr>
            <a:spLocks noChangeArrowheads="1"/>
          </p:cNvSpPr>
          <p:nvPr/>
        </p:nvSpPr>
        <p:spPr bwMode="auto">
          <a:xfrm>
            <a:off x="4884138" y="3628906"/>
            <a:ext cx="370294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 smtClean="0">
                <a:solidFill>
                  <a:srgbClr val="FF0000"/>
                </a:solidFill>
                <a:latin typeface="Cambria" pitchFamily="18" charset="0"/>
                <a:ea typeface="標楷體" pitchFamily="65" charset="-120"/>
              </a:rPr>
              <a:t>d</a:t>
            </a:r>
            <a:endParaRPr lang="en-US" altLang="zh-TW" b="1" dirty="0">
              <a:solidFill>
                <a:srgbClr val="FF0000"/>
              </a:solidFill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53" name="Rectangle 4"/>
          <p:cNvSpPr>
            <a:spLocks noChangeArrowheads="1"/>
          </p:cNvSpPr>
          <p:nvPr/>
        </p:nvSpPr>
        <p:spPr bwMode="auto">
          <a:xfrm>
            <a:off x="5316884" y="4290644"/>
            <a:ext cx="472886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 smtClean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-1</a:t>
            </a:r>
            <a:endParaRPr lang="en-US" altLang="zh-TW" b="1" dirty="0">
              <a:solidFill>
                <a:schemeClr val="tx1"/>
              </a:solidFill>
              <a:latin typeface="Cambria" pitchFamily="18" charset="0"/>
              <a:ea typeface="標楷體" pitchFamily="65" charset="-120"/>
            </a:endParaRPr>
          </a:p>
        </p:txBody>
      </p:sp>
      <p:cxnSp>
        <p:nvCxnSpPr>
          <p:cNvPr id="166" name="直線接點 165"/>
          <p:cNvCxnSpPr/>
          <p:nvPr/>
        </p:nvCxnSpPr>
        <p:spPr bwMode="auto">
          <a:xfrm>
            <a:off x="179512" y="6453336"/>
            <a:ext cx="0" cy="30234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7" name="直線接點 166"/>
          <p:cNvCxnSpPr/>
          <p:nvPr/>
        </p:nvCxnSpPr>
        <p:spPr bwMode="auto">
          <a:xfrm>
            <a:off x="107504" y="5301208"/>
            <a:ext cx="0" cy="30234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8" name="Rectangle 12"/>
          <p:cNvSpPr>
            <a:spLocks noChangeArrowheads="1"/>
          </p:cNvSpPr>
          <p:nvPr/>
        </p:nvSpPr>
        <p:spPr bwMode="auto">
          <a:xfrm>
            <a:off x="7020272" y="4451322"/>
            <a:ext cx="1703388" cy="32995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69" name="Line 13"/>
          <p:cNvSpPr>
            <a:spLocks noChangeShapeType="1"/>
          </p:cNvSpPr>
          <p:nvPr/>
        </p:nvSpPr>
        <p:spPr bwMode="auto">
          <a:xfrm>
            <a:off x="7556847" y="4448410"/>
            <a:ext cx="0" cy="33921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70" name="Line 14"/>
          <p:cNvSpPr>
            <a:spLocks noChangeShapeType="1"/>
          </p:cNvSpPr>
          <p:nvPr/>
        </p:nvSpPr>
        <p:spPr bwMode="auto">
          <a:xfrm>
            <a:off x="8150572" y="4449831"/>
            <a:ext cx="0" cy="34732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cxnSp>
        <p:nvCxnSpPr>
          <p:cNvPr id="171" name="直線單箭頭接點 170"/>
          <p:cNvCxnSpPr/>
          <p:nvPr/>
        </p:nvCxnSpPr>
        <p:spPr bwMode="auto">
          <a:xfrm>
            <a:off x="7416306" y="4071293"/>
            <a:ext cx="206473" cy="39362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2" name="Rectangle 25"/>
          <p:cNvSpPr>
            <a:spLocks noChangeArrowheads="1"/>
          </p:cNvSpPr>
          <p:nvPr/>
        </p:nvSpPr>
        <p:spPr bwMode="auto">
          <a:xfrm>
            <a:off x="6948264" y="3628906"/>
            <a:ext cx="915892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 smtClean="0">
                <a:solidFill>
                  <a:srgbClr val="FF0000"/>
                </a:solidFill>
                <a:latin typeface="Cambria" pitchFamily="18" charset="0"/>
                <a:ea typeface="標楷體" pitchFamily="65" charset="-120"/>
              </a:rPr>
              <a:t>temp</a:t>
            </a:r>
            <a:endParaRPr lang="en-US" altLang="zh-TW" b="1" dirty="0">
              <a:solidFill>
                <a:srgbClr val="FF0000"/>
              </a:solidFill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74" name="Rectangle 4"/>
          <p:cNvSpPr>
            <a:spLocks noChangeArrowheads="1"/>
          </p:cNvSpPr>
          <p:nvPr/>
        </p:nvSpPr>
        <p:spPr bwMode="auto">
          <a:xfrm>
            <a:off x="7101594" y="4365104"/>
            <a:ext cx="1051570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 smtClean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11  14</a:t>
            </a:r>
            <a:endParaRPr lang="en-US" altLang="zh-TW" b="1" dirty="0">
              <a:solidFill>
                <a:schemeClr val="tx1"/>
              </a:solidFill>
              <a:latin typeface="Cambria" pitchFamily="18" charset="0"/>
              <a:ea typeface="標楷體" pitchFamily="65" charset="-120"/>
            </a:endParaRPr>
          </a:p>
        </p:txBody>
      </p:sp>
      <p:cxnSp>
        <p:nvCxnSpPr>
          <p:cNvPr id="65543" name="直線單箭頭接點 65542"/>
          <p:cNvCxnSpPr/>
          <p:nvPr/>
        </p:nvCxnSpPr>
        <p:spPr bwMode="auto">
          <a:xfrm flipV="1">
            <a:off x="6086968" y="4616300"/>
            <a:ext cx="973462" cy="171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8" name="Rectangle 25"/>
          <p:cNvSpPr>
            <a:spLocks noChangeArrowheads="1"/>
          </p:cNvSpPr>
          <p:nvPr/>
        </p:nvSpPr>
        <p:spPr bwMode="auto">
          <a:xfrm>
            <a:off x="5535295" y="3605112"/>
            <a:ext cx="87902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 err="1" smtClean="0">
                <a:solidFill>
                  <a:srgbClr val="FF0000"/>
                </a:solidFill>
                <a:latin typeface="Cambria" pitchFamily="18" charset="0"/>
                <a:ea typeface="標楷體" pitchFamily="65" charset="-120"/>
              </a:rPr>
              <a:t>lastd</a:t>
            </a:r>
            <a:endParaRPr lang="en-US" altLang="zh-TW" b="1" dirty="0">
              <a:solidFill>
                <a:srgbClr val="FF0000"/>
              </a:solidFill>
              <a:latin typeface="Cambria" pitchFamily="18" charset="0"/>
              <a:ea typeface="標楷體" pitchFamily="65" charset="-120"/>
            </a:endParaRPr>
          </a:p>
        </p:txBody>
      </p:sp>
      <p:cxnSp>
        <p:nvCxnSpPr>
          <p:cNvPr id="179" name="直線單箭頭接點 178"/>
          <p:cNvCxnSpPr/>
          <p:nvPr/>
        </p:nvCxnSpPr>
        <p:spPr bwMode="auto">
          <a:xfrm>
            <a:off x="5877695" y="4077072"/>
            <a:ext cx="206473" cy="39362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545" name="手繪多邊形 65544"/>
          <p:cNvSpPr/>
          <p:nvPr/>
        </p:nvSpPr>
        <p:spPr>
          <a:xfrm>
            <a:off x="5905500" y="3203548"/>
            <a:ext cx="2352675" cy="1206527"/>
          </a:xfrm>
          <a:custGeom>
            <a:avLst/>
            <a:gdLst>
              <a:gd name="connsiteX0" fmla="*/ 0 w 2352675"/>
              <a:gd name="connsiteY0" fmla="*/ 511202 h 1206527"/>
              <a:gd name="connsiteX1" fmla="*/ 1485900 w 2352675"/>
              <a:gd name="connsiteY1" fmla="*/ 25427 h 1206527"/>
              <a:gd name="connsiteX2" fmla="*/ 2352675 w 2352675"/>
              <a:gd name="connsiteY2" fmla="*/ 1206527 h 1206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52675" h="1206527">
                <a:moveTo>
                  <a:pt x="0" y="511202"/>
                </a:moveTo>
                <a:cubicBezTo>
                  <a:pt x="546893" y="210370"/>
                  <a:pt x="1093787" y="-90461"/>
                  <a:pt x="1485900" y="25427"/>
                </a:cubicBezTo>
                <a:cubicBezTo>
                  <a:pt x="1878013" y="141315"/>
                  <a:pt x="2115344" y="673921"/>
                  <a:pt x="2352675" y="1206527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65546" name="乘號 65545"/>
          <p:cNvSpPr/>
          <p:nvPr/>
        </p:nvSpPr>
        <p:spPr bwMode="auto">
          <a:xfrm>
            <a:off x="5796136" y="4005064"/>
            <a:ext cx="362065" cy="318862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6058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467544" y="1700808"/>
            <a:ext cx="8194675" cy="3384376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903A-6F38-4814-9270-574C783C2917}" type="slidenum">
              <a:rPr lang="en-US" altLang="zh-TW">
                <a:solidFill>
                  <a:srgbClr val="0000FF"/>
                </a:solidFill>
              </a:rPr>
              <a:pPr/>
              <a:t>65</a:t>
            </a:fld>
            <a:endParaRPr lang="en-US" altLang="zh-TW">
              <a:solidFill>
                <a:srgbClr val="0000FF"/>
              </a:solidFill>
            </a:endParaRPr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467544" y="803250"/>
            <a:ext cx="8194675" cy="8975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lIns="92075" tIns="46038" rIns="92075" bIns="46038"/>
          <a:lstStyle/>
          <a:p>
            <a:pPr defTabSz="762000">
              <a:lnSpc>
                <a:spcPct val="80000"/>
              </a:lnSpc>
            </a:pPr>
            <a:r>
              <a:rPr lang="en-US" altLang="zh-TW" sz="2000" b="1" dirty="0" err="1" smtClean="0">
                <a:solidFill>
                  <a:srgbClr val="FF0000"/>
                </a:solidFill>
                <a:latin typeface="Courier New" pitchFamily="49" charset="0"/>
                <a:ea typeface="標楷體" pitchFamily="65" charset="-120"/>
              </a:rPr>
              <a:t>lastd</a:t>
            </a:r>
            <a:r>
              <a:rPr lang="en-US" altLang="zh-TW" sz="2000" b="1" dirty="0" smtClean="0">
                <a:solidFill>
                  <a:srgbClr val="FF0000"/>
                </a:solidFill>
                <a:latin typeface="Courier New" pitchFamily="49" charset="0"/>
                <a:ea typeface="標楷體" pitchFamily="65" charset="-120"/>
              </a:rPr>
              <a:t>-</a:t>
            </a:r>
            <a:r>
              <a:rPr lang="en-US" altLang="zh-TW" sz="2000" b="1" dirty="0">
                <a:solidFill>
                  <a:srgbClr val="FF0000"/>
                </a:solidFill>
                <a:latin typeface="Courier New" pitchFamily="49" charset="0"/>
                <a:ea typeface="標楷體" pitchFamily="65" charset="-120"/>
              </a:rPr>
              <a:t>&gt;link = d;</a:t>
            </a:r>
          </a:p>
          <a:p>
            <a:pPr algn="l" defTabSz="762000">
              <a:lnSpc>
                <a:spcPct val="80000"/>
              </a:lnSpc>
            </a:pP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  return d;</a:t>
            </a:r>
          </a:p>
          <a:p>
            <a:pPr algn="l" defTabSz="762000">
              <a:lnSpc>
                <a:spcPct val="80000"/>
              </a:lnSpc>
            </a:pP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}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700278" y="-27384"/>
            <a:ext cx="3743439" cy="926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defTabSz="762000"/>
            <a:r>
              <a:rPr lang="en-US" altLang="zh-TW" sz="3600" b="1" dirty="0" err="1" smtClean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CPadd</a:t>
            </a:r>
            <a:endParaRPr lang="en-US" altLang="zh-TW" sz="3600" dirty="0">
              <a:solidFill>
                <a:schemeClr val="tx1"/>
              </a:solidFill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805184" y="3092598"/>
            <a:ext cx="1703388" cy="32995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1341759" y="3089686"/>
            <a:ext cx="0" cy="33921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8" name="Line 14"/>
          <p:cNvSpPr>
            <a:spLocks noChangeShapeType="1"/>
          </p:cNvSpPr>
          <p:nvPr/>
        </p:nvSpPr>
        <p:spPr bwMode="auto">
          <a:xfrm>
            <a:off x="1935484" y="3091107"/>
            <a:ext cx="0" cy="34732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cxnSp>
        <p:nvCxnSpPr>
          <p:cNvPr id="9" name="直線單箭頭接點 8"/>
          <p:cNvCxnSpPr/>
          <p:nvPr/>
        </p:nvCxnSpPr>
        <p:spPr bwMode="auto">
          <a:xfrm>
            <a:off x="1201218" y="2712569"/>
            <a:ext cx="206473" cy="39362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948502" y="2270182"/>
            <a:ext cx="370294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 smtClean="0">
                <a:solidFill>
                  <a:srgbClr val="FF0000"/>
                </a:solidFill>
                <a:latin typeface="Cambria" pitchFamily="18" charset="0"/>
                <a:ea typeface="標楷體" pitchFamily="65" charset="-120"/>
              </a:rPr>
              <a:t>d</a:t>
            </a:r>
            <a:endParaRPr lang="en-US" altLang="zh-TW" b="1" dirty="0">
              <a:solidFill>
                <a:srgbClr val="FF0000"/>
              </a:solidFill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381248" y="2931920"/>
            <a:ext cx="472886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 smtClean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-1</a:t>
            </a:r>
            <a:endParaRPr lang="en-US" altLang="zh-TW" b="1" dirty="0">
              <a:solidFill>
                <a:schemeClr val="tx1"/>
              </a:solidFill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3084636" y="3092598"/>
            <a:ext cx="1703388" cy="32995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3621211" y="3089686"/>
            <a:ext cx="0" cy="33921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4214936" y="3091107"/>
            <a:ext cx="0" cy="34732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3165958" y="3006380"/>
            <a:ext cx="1051570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 smtClean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11  14</a:t>
            </a:r>
            <a:endParaRPr lang="en-US" altLang="zh-TW" b="1" dirty="0">
              <a:solidFill>
                <a:schemeClr val="tx1"/>
              </a:solidFill>
              <a:latin typeface="Cambria" pitchFamily="18" charset="0"/>
              <a:ea typeface="標楷體" pitchFamily="65" charset="-120"/>
            </a:endParaRPr>
          </a:p>
        </p:txBody>
      </p:sp>
      <p:cxnSp>
        <p:nvCxnSpPr>
          <p:cNvPr id="18" name="直線單箭頭接點 17"/>
          <p:cNvCxnSpPr/>
          <p:nvPr/>
        </p:nvCxnSpPr>
        <p:spPr bwMode="auto">
          <a:xfrm flipV="1">
            <a:off x="2151332" y="3257576"/>
            <a:ext cx="973462" cy="171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線單箭頭接點 22"/>
          <p:cNvCxnSpPr/>
          <p:nvPr/>
        </p:nvCxnSpPr>
        <p:spPr bwMode="auto">
          <a:xfrm>
            <a:off x="4499992" y="3284984"/>
            <a:ext cx="64807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文字方塊 2"/>
          <p:cNvSpPr txBox="1"/>
          <p:nvPr/>
        </p:nvSpPr>
        <p:spPr>
          <a:xfrm>
            <a:off x="5231685" y="306837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ea typeface="標楷體" pitchFamily="65" charset="-120"/>
              </a:rPr>
              <a:t>…</a:t>
            </a:r>
            <a:endParaRPr lang="zh-TW" altLang="en-US" dirty="0">
              <a:ea typeface="標楷體" pitchFamily="65" charset="-120"/>
            </a:endParaRPr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6324996" y="3131183"/>
            <a:ext cx="1703388" cy="32995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26" name="Line 13"/>
          <p:cNvSpPr>
            <a:spLocks noChangeShapeType="1"/>
          </p:cNvSpPr>
          <p:nvPr/>
        </p:nvSpPr>
        <p:spPr bwMode="auto">
          <a:xfrm>
            <a:off x="6861571" y="3128271"/>
            <a:ext cx="0" cy="33921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27" name="Line 14"/>
          <p:cNvSpPr>
            <a:spLocks noChangeShapeType="1"/>
          </p:cNvSpPr>
          <p:nvPr/>
        </p:nvSpPr>
        <p:spPr bwMode="auto">
          <a:xfrm>
            <a:off x="7455296" y="3129692"/>
            <a:ext cx="0" cy="34732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cxnSp>
        <p:nvCxnSpPr>
          <p:cNvPr id="28" name="直線單箭頭接點 27"/>
          <p:cNvCxnSpPr/>
          <p:nvPr/>
        </p:nvCxnSpPr>
        <p:spPr bwMode="auto">
          <a:xfrm>
            <a:off x="7352059" y="2751154"/>
            <a:ext cx="206473" cy="39362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6406318" y="3044965"/>
            <a:ext cx="1051570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 smtClean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11  14</a:t>
            </a:r>
            <a:endParaRPr lang="en-US" altLang="zh-TW" b="1" dirty="0">
              <a:solidFill>
                <a:schemeClr val="tx1"/>
              </a:solidFill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30" name="Rectangle 25"/>
          <p:cNvSpPr>
            <a:spLocks noChangeArrowheads="1"/>
          </p:cNvSpPr>
          <p:nvPr/>
        </p:nvSpPr>
        <p:spPr bwMode="auto">
          <a:xfrm>
            <a:off x="6636248" y="2276872"/>
            <a:ext cx="87902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 dirty="0" err="1" smtClean="0">
                <a:solidFill>
                  <a:srgbClr val="FF0000"/>
                </a:solidFill>
                <a:latin typeface="Cambria" pitchFamily="18" charset="0"/>
                <a:ea typeface="標楷體" pitchFamily="65" charset="-120"/>
              </a:rPr>
              <a:t>lastd</a:t>
            </a:r>
            <a:endParaRPr lang="en-US" altLang="zh-TW" b="1" dirty="0">
              <a:solidFill>
                <a:srgbClr val="FF0000"/>
              </a:solidFill>
              <a:latin typeface="Cambria" pitchFamily="18" charset="0"/>
              <a:ea typeface="標楷體" pitchFamily="65" charset="-120"/>
            </a:endParaRPr>
          </a:p>
        </p:txBody>
      </p:sp>
      <p:cxnSp>
        <p:nvCxnSpPr>
          <p:cNvPr id="31" name="直線單箭頭接點 30"/>
          <p:cNvCxnSpPr>
            <a:stCxn id="3" idx="3"/>
          </p:cNvCxnSpPr>
          <p:nvPr/>
        </p:nvCxnSpPr>
        <p:spPr bwMode="auto">
          <a:xfrm flipV="1">
            <a:off x="5724128" y="3276118"/>
            <a:ext cx="600868" cy="2309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手繪多邊形 36"/>
          <p:cNvSpPr/>
          <p:nvPr/>
        </p:nvSpPr>
        <p:spPr>
          <a:xfrm>
            <a:off x="1524000" y="3286125"/>
            <a:ext cx="6267450" cy="1651353"/>
          </a:xfrm>
          <a:custGeom>
            <a:avLst/>
            <a:gdLst>
              <a:gd name="connsiteX0" fmla="*/ 6267450 w 6267450"/>
              <a:gd name="connsiteY0" fmla="*/ 0 h 1651353"/>
              <a:gd name="connsiteX1" fmla="*/ 3648075 w 6267450"/>
              <a:gd name="connsiteY1" fmla="*/ 1543050 h 1651353"/>
              <a:gd name="connsiteX2" fmla="*/ 695325 w 6267450"/>
              <a:gd name="connsiteY2" fmla="*/ 1371600 h 1651353"/>
              <a:gd name="connsiteX3" fmla="*/ 0 w 6267450"/>
              <a:gd name="connsiteY3" fmla="*/ 161925 h 1651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7450" h="1651353">
                <a:moveTo>
                  <a:pt x="6267450" y="0"/>
                </a:moveTo>
                <a:cubicBezTo>
                  <a:pt x="5422106" y="657225"/>
                  <a:pt x="4576762" y="1314450"/>
                  <a:pt x="3648075" y="1543050"/>
                </a:cubicBezTo>
                <a:cubicBezTo>
                  <a:pt x="2719388" y="1771650"/>
                  <a:pt x="1303337" y="1601787"/>
                  <a:pt x="695325" y="1371600"/>
                </a:cubicBezTo>
                <a:cubicBezTo>
                  <a:pt x="87313" y="1141413"/>
                  <a:pt x="43656" y="651669"/>
                  <a:pt x="0" y="161925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8536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15616" y="332656"/>
            <a:ext cx="7315200" cy="838200"/>
          </a:xfrm>
        </p:spPr>
        <p:txBody>
          <a:bodyPr/>
          <a:lstStyle/>
          <a:p>
            <a:r>
              <a:rPr lang="en-US" altLang="zh-TW" dirty="0"/>
              <a:t>Equivalence Relations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7584" y="1340768"/>
            <a:ext cx="7747248" cy="4896544"/>
          </a:xfrm>
        </p:spPr>
        <p:txBody>
          <a:bodyPr/>
          <a:lstStyle/>
          <a:p>
            <a:pPr algn="just" defTabSz="762000"/>
            <a:r>
              <a:rPr lang="en-US" altLang="zh-TW" dirty="0">
                <a:solidFill>
                  <a:schemeClr val="tx1"/>
                </a:solidFill>
              </a:rPr>
              <a:t>A relation over a set, S, is said to be an </a:t>
            </a:r>
            <a:r>
              <a:rPr lang="en-US" altLang="zh-TW" i="1" dirty="0">
                <a:solidFill>
                  <a:schemeClr val="tx1"/>
                </a:solidFill>
              </a:rPr>
              <a:t>equivalence relation</a:t>
            </a:r>
            <a:r>
              <a:rPr lang="en-US" altLang="zh-TW" dirty="0">
                <a:solidFill>
                  <a:schemeClr val="tx1"/>
                </a:solidFill>
              </a:rPr>
              <a:t> over S </a:t>
            </a:r>
            <a:r>
              <a:rPr lang="en-US" altLang="zh-TW" i="1" dirty="0" err="1">
                <a:solidFill>
                  <a:schemeClr val="tx1"/>
                </a:solidFill>
              </a:rPr>
              <a:t>iff</a:t>
            </a:r>
            <a:r>
              <a:rPr lang="en-US" altLang="zh-TW" dirty="0">
                <a:solidFill>
                  <a:schemeClr val="tx1"/>
                </a:solidFill>
              </a:rPr>
              <a:t> it is </a:t>
            </a:r>
            <a:r>
              <a:rPr lang="en-US" altLang="zh-TW" dirty="0" err="1"/>
              <a:t>symmertric</a:t>
            </a:r>
            <a:r>
              <a:rPr lang="en-US" altLang="zh-TW" dirty="0">
                <a:solidFill>
                  <a:schemeClr val="tx1"/>
                </a:solidFill>
              </a:rPr>
              <a:t>, </a:t>
            </a:r>
            <a:r>
              <a:rPr lang="en-US" altLang="zh-TW" dirty="0"/>
              <a:t>reflexive</a:t>
            </a:r>
            <a:r>
              <a:rPr lang="en-US" altLang="zh-TW" dirty="0">
                <a:solidFill>
                  <a:schemeClr val="tx1"/>
                </a:solidFill>
              </a:rPr>
              <a:t>, and </a:t>
            </a:r>
            <a:r>
              <a:rPr lang="en-US" altLang="zh-TW" dirty="0"/>
              <a:t>transitive</a:t>
            </a:r>
            <a:r>
              <a:rPr lang="en-US" altLang="zh-TW" dirty="0">
                <a:solidFill>
                  <a:schemeClr val="tx1"/>
                </a:solidFill>
              </a:rPr>
              <a:t> over S</a:t>
            </a:r>
            <a:r>
              <a:rPr lang="en-US" altLang="zh-TW" dirty="0" smtClean="0">
                <a:solidFill>
                  <a:schemeClr val="tx1"/>
                </a:solidFill>
              </a:rPr>
              <a:t>.</a:t>
            </a:r>
          </a:p>
          <a:p>
            <a:pPr defTabSz="762000"/>
            <a:endParaRPr lang="en-US" altLang="zh-TW" dirty="0">
              <a:solidFill>
                <a:schemeClr val="tx1"/>
              </a:solidFill>
            </a:endParaRPr>
          </a:p>
          <a:p>
            <a:pPr lvl="1" defTabSz="762000"/>
            <a:r>
              <a:rPr lang="en-US" altLang="zh-TW" dirty="0">
                <a:solidFill>
                  <a:schemeClr val="tx1"/>
                </a:solidFill>
              </a:rPr>
              <a:t>reflexive, </a:t>
            </a:r>
            <a:r>
              <a:rPr lang="en-US" altLang="zh-TW" dirty="0" err="1" smtClean="0"/>
              <a:t>x≡x</a:t>
            </a:r>
            <a:endParaRPr lang="en-US" altLang="zh-TW" dirty="0">
              <a:solidFill>
                <a:schemeClr val="tx1"/>
              </a:solidFill>
            </a:endParaRPr>
          </a:p>
          <a:p>
            <a:pPr lvl="1" defTabSz="762000"/>
            <a:r>
              <a:rPr lang="en-US" altLang="zh-TW" dirty="0">
                <a:solidFill>
                  <a:schemeClr val="tx1"/>
                </a:solidFill>
              </a:rPr>
              <a:t>symmetric, </a:t>
            </a:r>
            <a:r>
              <a:rPr lang="en-US" altLang="zh-TW" dirty="0"/>
              <a:t>if </a:t>
            </a:r>
            <a:r>
              <a:rPr lang="en-US" altLang="zh-TW" dirty="0" smtClean="0"/>
              <a:t>x</a:t>
            </a:r>
            <a:r>
              <a:rPr lang="en-US" altLang="zh-TW" dirty="0"/>
              <a:t> ≡</a:t>
            </a:r>
            <a:r>
              <a:rPr lang="en-US" altLang="zh-TW" dirty="0" smtClean="0"/>
              <a:t> y</a:t>
            </a:r>
            <a:r>
              <a:rPr lang="en-US" altLang="zh-TW" dirty="0"/>
              <a:t>, then </a:t>
            </a:r>
            <a:r>
              <a:rPr lang="en-US" altLang="zh-TW" dirty="0" smtClean="0"/>
              <a:t>y</a:t>
            </a:r>
            <a:r>
              <a:rPr lang="en-US" altLang="zh-TW" dirty="0"/>
              <a:t> ≡</a:t>
            </a:r>
            <a:r>
              <a:rPr lang="en-US" altLang="zh-TW" dirty="0" smtClean="0"/>
              <a:t> x</a:t>
            </a:r>
            <a:endParaRPr lang="en-US" altLang="zh-TW" dirty="0">
              <a:solidFill>
                <a:schemeClr val="tx1"/>
              </a:solidFill>
            </a:endParaRPr>
          </a:p>
          <a:p>
            <a:pPr lvl="1" defTabSz="762000"/>
            <a:r>
              <a:rPr lang="en-US" altLang="zh-TW" dirty="0">
                <a:solidFill>
                  <a:schemeClr val="tx1"/>
                </a:solidFill>
              </a:rPr>
              <a:t>transitive, </a:t>
            </a:r>
            <a:r>
              <a:rPr lang="en-US" altLang="zh-TW" dirty="0"/>
              <a:t>if </a:t>
            </a:r>
            <a:r>
              <a:rPr lang="en-US" altLang="zh-TW" dirty="0" smtClean="0"/>
              <a:t>x</a:t>
            </a:r>
            <a:r>
              <a:rPr lang="en-US" altLang="zh-TW" dirty="0"/>
              <a:t> ≡ </a:t>
            </a:r>
            <a:r>
              <a:rPr lang="en-US" altLang="zh-TW" dirty="0" smtClean="0"/>
              <a:t>y </a:t>
            </a:r>
            <a:r>
              <a:rPr lang="en-US" altLang="zh-TW" dirty="0"/>
              <a:t>and </a:t>
            </a:r>
            <a:r>
              <a:rPr lang="en-US" altLang="zh-TW" dirty="0" smtClean="0"/>
              <a:t>y</a:t>
            </a:r>
            <a:r>
              <a:rPr lang="en-US" altLang="zh-TW" dirty="0"/>
              <a:t> ≡ </a:t>
            </a:r>
            <a:r>
              <a:rPr lang="en-US" altLang="zh-TW" dirty="0" smtClean="0"/>
              <a:t>z</a:t>
            </a:r>
            <a:r>
              <a:rPr lang="en-US" altLang="zh-TW" dirty="0"/>
              <a:t>, then </a:t>
            </a:r>
            <a:r>
              <a:rPr lang="en-US" altLang="zh-TW" dirty="0" smtClean="0"/>
              <a:t>x</a:t>
            </a:r>
            <a:r>
              <a:rPr lang="en-US" altLang="zh-TW" dirty="0"/>
              <a:t> ≡ </a:t>
            </a:r>
            <a:r>
              <a:rPr lang="en-US" altLang="zh-TW" dirty="0" smtClean="0"/>
              <a:t>z</a:t>
            </a:r>
            <a:endParaRPr lang="en-US" altLang="zh-TW" dirty="0">
              <a:solidFill>
                <a:schemeClr val="tx1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E08E7-7627-4C97-BB7F-D9D46D096B4F}" type="slidenum">
              <a:rPr lang="en-US" altLang="zh-TW" smtClean="0"/>
              <a:pPr/>
              <a:t>66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4637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5704-B66A-40B7-8FBD-46980F6D45C2}" type="slidenum">
              <a:rPr lang="en-US" altLang="zh-TW"/>
              <a:pPr/>
              <a:t>67</a:t>
            </a:fld>
            <a:endParaRPr lang="en-US" altLang="zh-TW"/>
          </a:p>
        </p:txBody>
      </p:sp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717550" y="609600"/>
            <a:ext cx="84201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defTabSz="762000"/>
            <a:r>
              <a:rPr lang="en-US" altLang="zh-TW" sz="3600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Examples</a:t>
            </a:r>
            <a:endParaRPr lang="en-US" altLang="zh-TW" sz="3600" dirty="0">
              <a:solidFill>
                <a:schemeClr val="tx1"/>
              </a:solidFill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467544" y="1971675"/>
            <a:ext cx="8175451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l" defTabSz="762000"/>
            <a:r>
              <a:rPr lang="en-US" altLang="zh-TW" sz="3200" b="1" u="sng" dirty="0" smtClean="0">
                <a:solidFill>
                  <a:srgbClr val="FF0000"/>
                </a:solidFill>
                <a:latin typeface="Cambria" pitchFamily="18" charset="0"/>
                <a:ea typeface="標楷體" pitchFamily="65" charset="-120"/>
              </a:rPr>
              <a:t>Given Relations:</a:t>
            </a:r>
          </a:p>
          <a:p>
            <a:pPr algn="l" defTabSz="762000"/>
            <a:endParaRPr lang="en-US" altLang="zh-TW" sz="2800" b="1" u="sng" dirty="0" smtClean="0">
              <a:solidFill>
                <a:srgbClr val="FF0000"/>
              </a:solidFill>
              <a:latin typeface="Cambria" pitchFamily="18" charset="0"/>
              <a:ea typeface="標楷體" pitchFamily="65" charset="-120"/>
            </a:endParaRPr>
          </a:p>
          <a:p>
            <a:pPr defTabSz="762000"/>
            <a:r>
              <a:rPr lang="en-US" altLang="zh-TW" b="1" dirty="0" smtClean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0</a:t>
            </a:r>
            <a:r>
              <a:rPr lang="en-US" altLang="zh-TW" b="1" dirty="0"/>
              <a:t> ≡ </a:t>
            </a:r>
            <a:r>
              <a:rPr lang="en-US" altLang="zh-TW" b="1" dirty="0" smtClean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4</a:t>
            </a:r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, </a:t>
            </a:r>
            <a:r>
              <a:rPr lang="en-US" altLang="zh-TW" b="1" dirty="0" smtClean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3</a:t>
            </a:r>
            <a:r>
              <a:rPr lang="en-US" altLang="zh-TW" b="1" dirty="0"/>
              <a:t> ≡ </a:t>
            </a:r>
            <a:r>
              <a:rPr lang="en-US" altLang="zh-TW" b="1" dirty="0" smtClean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1</a:t>
            </a:r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, </a:t>
            </a:r>
            <a:r>
              <a:rPr lang="en-US" altLang="zh-TW" b="1" dirty="0" smtClean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6</a:t>
            </a:r>
            <a:r>
              <a:rPr lang="en-US" altLang="zh-TW" b="1" dirty="0"/>
              <a:t> ≡ </a:t>
            </a:r>
            <a:r>
              <a:rPr lang="en-US" altLang="zh-TW" b="1" dirty="0" smtClean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10</a:t>
            </a:r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, </a:t>
            </a:r>
            <a:r>
              <a:rPr lang="en-US" altLang="zh-TW" b="1" dirty="0" smtClean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8</a:t>
            </a:r>
            <a:r>
              <a:rPr lang="en-US" altLang="zh-TW" b="1" dirty="0"/>
              <a:t> ≡ </a:t>
            </a:r>
            <a:r>
              <a:rPr lang="en-US" altLang="zh-TW" b="1" dirty="0" smtClean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9</a:t>
            </a:r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, </a:t>
            </a:r>
            <a:r>
              <a:rPr lang="en-US" altLang="zh-TW" b="1" dirty="0" smtClean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7</a:t>
            </a:r>
            <a:r>
              <a:rPr lang="en-US" altLang="zh-TW" b="1" dirty="0"/>
              <a:t> ≡ </a:t>
            </a:r>
            <a:r>
              <a:rPr lang="en-US" altLang="zh-TW" b="1" dirty="0" smtClean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4</a:t>
            </a:r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, </a:t>
            </a:r>
            <a:r>
              <a:rPr lang="en-US" altLang="zh-TW" b="1" dirty="0" smtClean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6</a:t>
            </a:r>
            <a:r>
              <a:rPr lang="en-US" altLang="zh-TW" b="1" dirty="0"/>
              <a:t> ≡ </a:t>
            </a:r>
            <a:r>
              <a:rPr lang="en-US" altLang="zh-TW" b="1" dirty="0" smtClean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8</a:t>
            </a:r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, </a:t>
            </a:r>
            <a:r>
              <a:rPr lang="en-US" altLang="zh-TW" b="1" dirty="0" smtClean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3</a:t>
            </a:r>
            <a:r>
              <a:rPr lang="en-US" altLang="zh-TW" b="1" dirty="0"/>
              <a:t> ≡ </a:t>
            </a:r>
            <a:r>
              <a:rPr lang="en-US" altLang="zh-TW" b="1" dirty="0" smtClean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5</a:t>
            </a:r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, </a:t>
            </a:r>
            <a:r>
              <a:rPr lang="en-US" altLang="zh-TW" b="1" dirty="0" smtClean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2</a:t>
            </a:r>
            <a:r>
              <a:rPr lang="en-US" altLang="zh-TW" b="1" dirty="0"/>
              <a:t> ≡ </a:t>
            </a:r>
            <a:r>
              <a:rPr lang="en-US" altLang="zh-TW" b="1" dirty="0" smtClean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11</a:t>
            </a:r>
            <a:r>
              <a:rPr lang="en-US" altLang="zh-TW" b="1" dirty="0" smtClean="0">
                <a:latin typeface="Cambria" pitchFamily="18" charset="0"/>
                <a:ea typeface="標楷體" pitchFamily="65" charset="-120"/>
              </a:rPr>
              <a:t>, 11</a:t>
            </a:r>
            <a:r>
              <a:rPr lang="en-US" altLang="zh-TW" b="1" dirty="0"/>
              <a:t> ≡ </a:t>
            </a:r>
            <a:r>
              <a:rPr lang="en-US" altLang="zh-TW" b="1" dirty="0" smtClean="0">
                <a:latin typeface="Cambria" pitchFamily="18" charset="0"/>
                <a:ea typeface="標楷體" pitchFamily="65" charset="-120"/>
              </a:rPr>
              <a:t>0</a:t>
            </a:r>
            <a:endParaRPr lang="en-US" altLang="zh-TW" b="1" dirty="0">
              <a:solidFill>
                <a:schemeClr val="tx1"/>
              </a:solidFill>
              <a:latin typeface="Cambria" pitchFamily="18" charset="0"/>
              <a:ea typeface="標楷體" pitchFamily="65" charset="-120"/>
            </a:endParaRPr>
          </a:p>
          <a:p>
            <a:pPr algn="l" defTabSz="762000"/>
            <a:endParaRPr lang="en-US" altLang="zh-TW" b="1" dirty="0" smtClean="0">
              <a:solidFill>
                <a:schemeClr val="tx1"/>
              </a:solidFill>
              <a:latin typeface="Cambria" pitchFamily="18" charset="0"/>
              <a:ea typeface="標楷體" pitchFamily="65" charset="-120"/>
            </a:endParaRPr>
          </a:p>
          <a:p>
            <a:pPr algn="l" defTabSz="762000"/>
            <a:endParaRPr lang="en-US" altLang="zh-TW" b="1" dirty="0">
              <a:solidFill>
                <a:schemeClr val="tx1"/>
              </a:solidFill>
              <a:latin typeface="Cambria" pitchFamily="18" charset="0"/>
              <a:ea typeface="標楷體" pitchFamily="65" charset="-120"/>
            </a:endParaRPr>
          </a:p>
          <a:p>
            <a:pPr algn="l" defTabSz="762000"/>
            <a:r>
              <a:rPr lang="en-US" altLang="zh-TW" sz="3200" b="1" u="sng" dirty="0" smtClean="0">
                <a:solidFill>
                  <a:srgbClr val="FF0000"/>
                </a:solidFill>
                <a:latin typeface="Cambria" pitchFamily="18" charset="0"/>
                <a:ea typeface="標楷體" pitchFamily="65" charset="-120"/>
              </a:rPr>
              <a:t>Three </a:t>
            </a:r>
            <a:r>
              <a:rPr lang="en-US" altLang="zh-TW" sz="3200" b="1" u="sng" dirty="0">
                <a:solidFill>
                  <a:srgbClr val="FF0000"/>
                </a:solidFill>
                <a:latin typeface="Cambria" pitchFamily="18" charset="0"/>
                <a:ea typeface="標楷體" pitchFamily="65" charset="-120"/>
              </a:rPr>
              <a:t>equivalent </a:t>
            </a:r>
            <a:r>
              <a:rPr lang="en-US" altLang="zh-TW" sz="3200" b="1" u="sng" dirty="0" smtClean="0">
                <a:solidFill>
                  <a:srgbClr val="FF0000"/>
                </a:solidFill>
                <a:latin typeface="Cambria" pitchFamily="18" charset="0"/>
                <a:ea typeface="標楷體" pitchFamily="65" charset="-120"/>
              </a:rPr>
              <a:t>classes</a:t>
            </a:r>
          </a:p>
          <a:p>
            <a:pPr algn="l" defTabSz="762000"/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/>
            </a:r>
            <a:b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</a:br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{0,2,4,7,11}; {1,3,5}; {6,8,9,10}</a:t>
            </a:r>
          </a:p>
        </p:txBody>
      </p:sp>
    </p:spTree>
    <p:extLst>
      <p:ext uri="{BB962C8B-B14F-4D97-AF65-F5344CB8AC3E}">
        <p14:creationId xmlns:p14="http://schemas.microsoft.com/office/powerpoint/2010/main" val="270789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947976" y="363538"/>
            <a:ext cx="7664524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defTabSz="762000"/>
            <a:r>
              <a:rPr lang="en-US" altLang="zh-TW" sz="4000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A Rough </a:t>
            </a:r>
            <a:r>
              <a:rPr lang="en-US" altLang="zh-TW" sz="4000" b="1" dirty="0" smtClean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Program </a:t>
            </a:r>
            <a:r>
              <a:rPr lang="en-US" altLang="zh-TW" sz="4000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to </a:t>
            </a:r>
            <a:br>
              <a:rPr lang="en-US" altLang="zh-TW" sz="4000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</a:br>
            <a:r>
              <a:rPr lang="en-US" altLang="zh-TW" sz="4000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Find Equivalence Classes</a:t>
            </a:r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0" y="1754831"/>
            <a:ext cx="9144000" cy="466888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lIns="92075" tIns="46038" rIns="92075" bIns="46038"/>
          <a:lstStyle/>
          <a:p>
            <a:pPr algn="l" defTabSz="762000">
              <a:lnSpc>
                <a:spcPct val="70000"/>
              </a:lnSpc>
            </a:pPr>
            <a:r>
              <a:rPr lang="en-US" altLang="zh-TW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void </a:t>
            </a:r>
            <a:r>
              <a:rPr lang="en-US" altLang="zh-TW" b="1" dirty="0" err="1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equivalenec</a:t>
            </a:r>
            <a:r>
              <a:rPr lang="en-US" altLang="zh-TW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()</a:t>
            </a:r>
          </a:p>
          <a:p>
            <a:pPr algn="l" defTabSz="762000">
              <a:lnSpc>
                <a:spcPct val="70000"/>
              </a:lnSpc>
            </a:pPr>
            <a:r>
              <a:rPr lang="en-US" altLang="zh-TW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{</a:t>
            </a:r>
          </a:p>
          <a:p>
            <a:pPr algn="l" defTabSz="762000">
              <a:lnSpc>
                <a:spcPct val="70000"/>
              </a:lnSpc>
            </a:pPr>
            <a:r>
              <a:rPr lang="en-US" altLang="zh-TW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    initialize</a:t>
            </a:r>
            <a:r>
              <a:rPr lang="en-US" altLang="zh-TW" b="1" dirty="0" smtClean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;</a:t>
            </a:r>
          </a:p>
          <a:p>
            <a:pPr algn="l" defTabSz="762000">
              <a:lnSpc>
                <a:spcPct val="70000"/>
              </a:lnSpc>
            </a:pPr>
            <a:endParaRPr lang="en-US" altLang="zh-TW" b="1" dirty="0">
              <a:solidFill>
                <a:schemeClr val="tx1"/>
              </a:solidFill>
              <a:latin typeface="Courier New" pitchFamily="49" charset="0"/>
              <a:ea typeface="標楷體" pitchFamily="65" charset="-120"/>
            </a:endParaRPr>
          </a:p>
          <a:p>
            <a:pPr algn="l" defTabSz="762000">
              <a:lnSpc>
                <a:spcPct val="70000"/>
              </a:lnSpc>
            </a:pPr>
            <a:r>
              <a:rPr lang="en-US" altLang="zh-TW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    while (there are more pairs) {</a:t>
            </a:r>
          </a:p>
          <a:p>
            <a:pPr algn="l" defTabSz="762000">
              <a:lnSpc>
                <a:spcPct val="70000"/>
              </a:lnSpc>
            </a:pPr>
            <a:r>
              <a:rPr lang="en-US" altLang="zh-TW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        read the next pair &lt;</a:t>
            </a:r>
            <a:r>
              <a:rPr lang="en-US" altLang="zh-TW" b="1" dirty="0" err="1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i,j</a:t>
            </a:r>
            <a:r>
              <a:rPr lang="en-US" altLang="zh-TW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&gt;;</a:t>
            </a:r>
          </a:p>
          <a:p>
            <a:pPr algn="l" defTabSz="762000">
              <a:lnSpc>
                <a:spcPct val="70000"/>
              </a:lnSpc>
            </a:pPr>
            <a:r>
              <a:rPr lang="en-US" altLang="zh-TW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        process this pair;</a:t>
            </a:r>
          </a:p>
          <a:p>
            <a:pPr algn="l" defTabSz="762000">
              <a:lnSpc>
                <a:spcPct val="70000"/>
              </a:lnSpc>
            </a:pPr>
            <a:r>
              <a:rPr lang="en-US" altLang="zh-TW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    </a:t>
            </a:r>
            <a:r>
              <a:rPr lang="en-US" altLang="zh-TW" b="1" dirty="0" smtClean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}</a:t>
            </a:r>
          </a:p>
          <a:p>
            <a:pPr algn="l" defTabSz="762000">
              <a:lnSpc>
                <a:spcPct val="70000"/>
              </a:lnSpc>
            </a:pPr>
            <a:endParaRPr lang="en-US" altLang="zh-TW" b="1" dirty="0">
              <a:solidFill>
                <a:schemeClr val="tx1"/>
              </a:solidFill>
              <a:latin typeface="Courier New" pitchFamily="49" charset="0"/>
              <a:ea typeface="標楷體" pitchFamily="65" charset="-120"/>
            </a:endParaRPr>
          </a:p>
          <a:p>
            <a:pPr algn="l" defTabSz="762000">
              <a:lnSpc>
                <a:spcPct val="70000"/>
              </a:lnSpc>
            </a:pPr>
            <a:r>
              <a:rPr lang="en-US" altLang="zh-TW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    initialize the output</a:t>
            </a:r>
            <a:r>
              <a:rPr lang="en-US" altLang="zh-TW" b="1" dirty="0" smtClean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;</a:t>
            </a:r>
          </a:p>
          <a:p>
            <a:pPr algn="l" defTabSz="762000">
              <a:lnSpc>
                <a:spcPct val="70000"/>
              </a:lnSpc>
            </a:pPr>
            <a:endParaRPr lang="en-US" altLang="zh-TW" b="1" dirty="0">
              <a:solidFill>
                <a:schemeClr val="tx1"/>
              </a:solidFill>
              <a:latin typeface="Courier New" pitchFamily="49" charset="0"/>
              <a:ea typeface="標楷體" pitchFamily="65" charset="-120"/>
            </a:endParaRPr>
          </a:p>
          <a:p>
            <a:pPr algn="l" defTabSz="762000">
              <a:lnSpc>
                <a:spcPct val="70000"/>
              </a:lnSpc>
            </a:pPr>
            <a:r>
              <a:rPr lang="en-US" altLang="zh-TW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    do {</a:t>
            </a:r>
          </a:p>
          <a:p>
            <a:pPr algn="l" defTabSz="762000">
              <a:lnSpc>
                <a:spcPct val="70000"/>
              </a:lnSpc>
            </a:pPr>
            <a:r>
              <a:rPr lang="en-US" altLang="zh-TW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        output a new equivalence class;</a:t>
            </a:r>
          </a:p>
          <a:p>
            <a:pPr algn="l" defTabSz="762000">
              <a:lnSpc>
                <a:spcPct val="70000"/>
              </a:lnSpc>
            </a:pPr>
            <a:r>
              <a:rPr lang="en-US" altLang="zh-TW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    </a:t>
            </a:r>
            <a:r>
              <a:rPr lang="en-US" altLang="zh-TW" b="1" dirty="0" smtClean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}while </a:t>
            </a:r>
            <a:r>
              <a:rPr lang="en-US" altLang="zh-TW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(not done);</a:t>
            </a:r>
          </a:p>
          <a:p>
            <a:pPr algn="l" defTabSz="762000">
              <a:lnSpc>
                <a:spcPct val="70000"/>
              </a:lnSpc>
            </a:pPr>
            <a:r>
              <a:rPr lang="en-US" altLang="zh-TW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}</a:t>
            </a:r>
          </a:p>
        </p:txBody>
      </p:sp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0" y="6423719"/>
            <a:ext cx="9144000" cy="461665"/>
          </a:xfrm>
          <a:prstGeom prst="rect">
            <a:avLst/>
          </a:prstGeom>
          <a:solidFill>
            <a:srgbClr val="FF99FF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l"/>
            <a:r>
              <a:rPr lang="en-US" altLang="zh-TW" b="1" dirty="0">
                <a:latin typeface="Cambria" pitchFamily="18" charset="0"/>
                <a:ea typeface="標楷體" pitchFamily="65" charset="-120"/>
              </a:rPr>
              <a:t>What kinds of data structures are adopted?</a:t>
            </a:r>
          </a:p>
        </p:txBody>
      </p:sp>
      <p:sp>
        <p:nvSpPr>
          <p:cNvPr id="82950" name="Line 6"/>
          <p:cNvSpPr>
            <a:spLocks noChangeShapeType="1"/>
          </p:cNvSpPr>
          <p:nvPr/>
        </p:nvSpPr>
        <p:spPr bwMode="auto">
          <a:xfrm flipH="1">
            <a:off x="647016" y="2708920"/>
            <a:ext cx="15875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solidFill>
                <a:srgbClr val="FF0000"/>
              </a:solidFill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82951" name="Line 7"/>
          <p:cNvSpPr>
            <a:spLocks noChangeShapeType="1"/>
          </p:cNvSpPr>
          <p:nvPr/>
        </p:nvSpPr>
        <p:spPr bwMode="auto">
          <a:xfrm>
            <a:off x="659716" y="2708920"/>
            <a:ext cx="0" cy="120015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solidFill>
                <a:srgbClr val="FF0000"/>
              </a:solidFill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82953" name="Line 9"/>
          <p:cNvSpPr>
            <a:spLocks noChangeShapeType="1"/>
          </p:cNvSpPr>
          <p:nvPr/>
        </p:nvSpPr>
        <p:spPr bwMode="auto">
          <a:xfrm>
            <a:off x="674004" y="3909070"/>
            <a:ext cx="104775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solidFill>
                <a:srgbClr val="FF0000"/>
              </a:solidFill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82954" name="Line 10"/>
          <p:cNvSpPr>
            <a:spLocks noChangeShapeType="1"/>
          </p:cNvSpPr>
          <p:nvPr/>
        </p:nvSpPr>
        <p:spPr bwMode="auto">
          <a:xfrm flipH="1">
            <a:off x="688291" y="4581128"/>
            <a:ext cx="15875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solidFill>
                <a:srgbClr val="FF0000"/>
              </a:solidFill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82955" name="Line 11"/>
          <p:cNvSpPr>
            <a:spLocks noChangeShapeType="1"/>
          </p:cNvSpPr>
          <p:nvPr/>
        </p:nvSpPr>
        <p:spPr bwMode="auto">
          <a:xfrm flipH="1">
            <a:off x="674005" y="4572727"/>
            <a:ext cx="14286" cy="872497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solidFill>
                <a:srgbClr val="FF0000"/>
              </a:solidFill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82956" name="Line 12"/>
          <p:cNvSpPr>
            <a:spLocks noChangeShapeType="1"/>
          </p:cNvSpPr>
          <p:nvPr/>
        </p:nvSpPr>
        <p:spPr bwMode="auto">
          <a:xfrm>
            <a:off x="688291" y="5436823"/>
            <a:ext cx="104775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solidFill>
                <a:srgbClr val="FF0000"/>
              </a:solidFill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82958" name="Text Box 14"/>
          <p:cNvSpPr txBox="1">
            <a:spLocks noChangeArrowheads="1"/>
          </p:cNvSpPr>
          <p:nvPr/>
        </p:nvSpPr>
        <p:spPr bwMode="auto">
          <a:xfrm>
            <a:off x="107504" y="2800433"/>
            <a:ext cx="553998" cy="1185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pPr algn="l"/>
            <a:r>
              <a:rPr lang="en-US" altLang="zh-TW" b="1" dirty="0">
                <a:solidFill>
                  <a:srgbClr val="FF0000"/>
                </a:solidFill>
                <a:latin typeface="Cambria" pitchFamily="18" charset="0"/>
                <a:ea typeface="標楷體" pitchFamily="65" charset="-120"/>
              </a:rPr>
              <a:t>Phase 1</a:t>
            </a:r>
          </a:p>
        </p:txBody>
      </p:sp>
      <p:sp>
        <p:nvSpPr>
          <p:cNvPr id="82959" name="Text Box 15"/>
          <p:cNvSpPr txBox="1">
            <a:spLocks noChangeArrowheads="1"/>
          </p:cNvSpPr>
          <p:nvPr/>
        </p:nvSpPr>
        <p:spPr bwMode="auto">
          <a:xfrm>
            <a:off x="186680" y="4367063"/>
            <a:ext cx="553998" cy="1185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pPr algn="l"/>
            <a:r>
              <a:rPr lang="en-US" altLang="zh-TW" b="1" dirty="0">
                <a:solidFill>
                  <a:srgbClr val="FF0000"/>
                </a:solidFill>
                <a:latin typeface="Cambria" pitchFamily="18" charset="0"/>
                <a:ea typeface="標楷體" pitchFamily="65" charset="-120"/>
              </a:rPr>
              <a:t>Phase 2</a:t>
            </a:r>
          </a:p>
        </p:txBody>
      </p:sp>
      <p:sp>
        <p:nvSpPr>
          <p:cNvPr id="1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84B3-79BD-456D-BD84-857D04D46EB7}" type="slidenum">
              <a:rPr lang="en-US" altLang="zh-TW">
                <a:solidFill>
                  <a:srgbClr val="0000FF"/>
                </a:solidFill>
              </a:rPr>
              <a:pPr/>
              <a:t>68</a:t>
            </a:fld>
            <a:endParaRPr lang="en-US" altLang="zh-TW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4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51270-1FFE-48FE-A241-96E289CE50EB}" type="slidenum">
              <a:rPr lang="en-US" altLang="zh-TW"/>
              <a:pPr/>
              <a:t>69</a:t>
            </a:fld>
            <a:endParaRPr lang="en-US" altLang="zh-TW"/>
          </a:p>
        </p:txBody>
      </p:sp>
      <p:sp>
        <p:nvSpPr>
          <p:cNvPr id="83971" name="Rectangle 3"/>
          <p:cNvSpPr>
            <a:spLocks noChangeArrowheads="1"/>
          </p:cNvSpPr>
          <p:nvPr/>
        </p:nvSpPr>
        <p:spPr bwMode="auto">
          <a:xfrm>
            <a:off x="0" y="3101"/>
            <a:ext cx="9144000" cy="688228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lIns="92075" tIns="46038" rIns="92075" bIns="46038"/>
          <a:lstStyle/>
          <a:p>
            <a:pPr algn="l" defTabSz="762000"/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#include &lt;</a:t>
            </a:r>
            <a:r>
              <a:rPr lang="en-US" altLang="zh-TW" sz="2000" b="1" dirty="0" err="1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stdio.h</a:t>
            </a: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&gt;</a:t>
            </a:r>
          </a:p>
          <a:p>
            <a:pPr algn="l" defTabSz="762000"/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#include </a:t>
            </a:r>
            <a:r>
              <a:rPr lang="en-US" altLang="zh-TW" sz="2000" b="1" dirty="0" smtClean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&lt;</a:t>
            </a:r>
            <a:r>
              <a:rPr lang="en-US" altLang="zh-TW" sz="2000" b="1" dirty="0" err="1" smtClean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malloc.h</a:t>
            </a: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&gt;</a:t>
            </a:r>
          </a:p>
          <a:p>
            <a:pPr algn="l" defTabSz="762000"/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#define MAX_SIZE 24</a:t>
            </a:r>
          </a:p>
          <a:p>
            <a:pPr algn="l" defTabSz="762000"/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#define IS_FULL(</a:t>
            </a:r>
            <a:r>
              <a:rPr lang="en-US" altLang="zh-TW" sz="2000" b="1" dirty="0" err="1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ptr</a:t>
            </a: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)  (!(</a:t>
            </a:r>
            <a:r>
              <a:rPr lang="en-US" altLang="zh-TW" sz="2000" b="1" dirty="0" err="1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ptr</a:t>
            </a: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))</a:t>
            </a:r>
          </a:p>
          <a:p>
            <a:pPr algn="l" defTabSz="762000"/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#define FALSE  0</a:t>
            </a:r>
          </a:p>
          <a:p>
            <a:pPr algn="l" defTabSz="762000"/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#define TRUE   </a:t>
            </a:r>
            <a:r>
              <a:rPr lang="en-US" altLang="zh-TW" sz="2000" b="1" dirty="0" smtClean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1</a:t>
            </a:r>
          </a:p>
          <a:p>
            <a:pPr algn="l" defTabSz="762000"/>
            <a:endParaRPr lang="en-US" altLang="zh-TW" sz="2000" b="1" dirty="0">
              <a:solidFill>
                <a:schemeClr val="tx1"/>
              </a:solidFill>
              <a:latin typeface="Courier New" pitchFamily="49" charset="0"/>
              <a:ea typeface="標楷體" pitchFamily="65" charset="-120"/>
            </a:endParaRPr>
          </a:p>
          <a:p>
            <a:pPr algn="l" defTabSz="762000"/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void equivalence</a:t>
            </a:r>
            <a:r>
              <a:rPr lang="en-US" altLang="zh-TW" sz="2000" b="1" dirty="0" smtClean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(){</a:t>
            </a:r>
            <a:endParaRPr lang="en-US" altLang="zh-TW" sz="2000" b="1" dirty="0">
              <a:solidFill>
                <a:schemeClr val="tx1"/>
              </a:solidFill>
              <a:latin typeface="Courier New" pitchFamily="49" charset="0"/>
              <a:ea typeface="標楷體" pitchFamily="65" charset="-120"/>
            </a:endParaRPr>
          </a:p>
          <a:p>
            <a:pPr algn="l" defTabSz="762000"/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    initialize </a:t>
            </a:r>
            <a:r>
              <a:rPr lang="en-US" altLang="zh-TW" sz="2000" b="1" dirty="0" err="1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seq</a:t>
            </a: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 to NULL and out to TRUE</a:t>
            </a:r>
          </a:p>
          <a:p>
            <a:pPr algn="l" defTabSz="762000"/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    while (there are more pairs) {</a:t>
            </a:r>
          </a:p>
          <a:p>
            <a:pPr algn="l" defTabSz="762000"/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        read the next pair, &lt;</a:t>
            </a:r>
            <a:r>
              <a:rPr lang="en-US" altLang="zh-TW" sz="2000" b="1" dirty="0" err="1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i,j</a:t>
            </a: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&gt;;</a:t>
            </a:r>
          </a:p>
          <a:p>
            <a:pPr algn="l" defTabSz="762000"/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        put j on the </a:t>
            </a:r>
            <a:r>
              <a:rPr lang="en-US" altLang="zh-TW" sz="2000" b="1" dirty="0" err="1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seq</a:t>
            </a: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[i] list;</a:t>
            </a:r>
          </a:p>
          <a:p>
            <a:pPr algn="l" defTabSz="762000"/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        put i on the </a:t>
            </a:r>
            <a:r>
              <a:rPr lang="en-US" altLang="zh-TW" sz="2000" b="1" dirty="0" err="1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seq</a:t>
            </a: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[j] list;</a:t>
            </a:r>
          </a:p>
          <a:p>
            <a:pPr algn="l" defTabSz="762000"/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    </a:t>
            </a:r>
            <a:r>
              <a:rPr lang="en-US" altLang="zh-TW" sz="2000" b="1" dirty="0" smtClean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}</a:t>
            </a:r>
          </a:p>
          <a:p>
            <a:pPr algn="l" defTabSz="762000"/>
            <a:endParaRPr lang="en-US" altLang="zh-TW" sz="2000" b="1" dirty="0">
              <a:solidFill>
                <a:schemeClr val="tx1"/>
              </a:solidFill>
              <a:latin typeface="Courier New" pitchFamily="49" charset="0"/>
              <a:ea typeface="標楷體" pitchFamily="65" charset="-120"/>
            </a:endParaRPr>
          </a:p>
          <a:p>
            <a:pPr algn="l" defTabSz="762000"/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    for (i=0; i&lt;n; i++) </a:t>
            </a:r>
          </a:p>
          <a:p>
            <a:pPr algn="l" defTabSz="762000"/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    </a:t>
            </a:r>
            <a:r>
              <a:rPr lang="en-US" altLang="zh-TW" sz="2000" b="1" dirty="0" smtClean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    if </a:t>
            </a: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(out[i]) {</a:t>
            </a:r>
          </a:p>
          <a:p>
            <a:pPr algn="l" defTabSz="762000"/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            out[i]= FALSE;</a:t>
            </a:r>
          </a:p>
          <a:p>
            <a:pPr algn="l" defTabSz="762000"/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            output this equivalence class;</a:t>
            </a:r>
          </a:p>
          <a:p>
            <a:pPr algn="l" defTabSz="762000"/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        }</a:t>
            </a:r>
          </a:p>
          <a:p>
            <a:pPr algn="l" defTabSz="762000"/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}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652121" y="2924944"/>
            <a:ext cx="3024336" cy="576064"/>
          </a:xfrm>
          <a:prstGeom prst="rect">
            <a:avLst/>
          </a:prstGeom>
          <a:solidFill>
            <a:srgbClr val="FFC000"/>
          </a:solidFill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3200" b="1">
                <a:solidFill>
                  <a:srgbClr val="000000"/>
                </a:solidFill>
                <a:latin typeface="Cambria" pitchFamily="18" charset="0"/>
                <a:ea typeface="標楷體" pitchFamily="65" charset="-12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800" b="1">
                <a:solidFill>
                  <a:srgbClr val="000000"/>
                </a:solidFill>
                <a:latin typeface="Cambria" pitchFamily="18" charset="0"/>
                <a:ea typeface="標楷體" pitchFamily="65" charset="-12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400" b="1">
                <a:solidFill>
                  <a:srgbClr val="000000"/>
                </a:solidFill>
                <a:latin typeface="Cambria" pitchFamily="18" charset="0"/>
                <a:ea typeface="標楷體" pitchFamily="65" charset="-12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000" b="1">
                <a:solidFill>
                  <a:srgbClr val="000000"/>
                </a:solidFill>
                <a:latin typeface="Cambria" pitchFamily="18" charset="0"/>
                <a:ea typeface="標楷體" pitchFamily="65" charset="-12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Cambria" pitchFamily="18" charset="0"/>
                <a:ea typeface="標楷體" pitchFamily="65" charset="-12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TW" sz="1800" dirty="0" smtClean="0"/>
              <a:t>Phase 1: read in and store the equivalence pairs &lt;i, j&gt;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738416" y="4581128"/>
            <a:ext cx="3010048" cy="908720"/>
          </a:xfrm>
          <a:prstGeom prst="rect">
            <a:avLst/>
          </a:prstGeom>
          <a:solidFill>
            <a:srgbClr val="FFC000"/>
          </a:solidFill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3200" b="1">
                <a:solidFill>
                  <a:srgbClr val="000000"/>
                </a:solidFill>
                <a:latin typeface="Cambria" pitchFamily="18" charset="0"/>
                <a:ea typeface="標楷體" pitchFamily="65" charset="-12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800" b="1">
                <a:solidFill>
                  <a:srgbClr val="000000"/>
                </a:solidFill>
                <a:latin typeface="Cambria" pitchFamily="18" charset="0"/>
                <a:ea typeface="標楷體" pitchFamily="65" charset="-12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400" b="1">
                <a:solidFill>
                  <a:srgbClr val="000000"/>
                </a:solidFill>
                <a:latin typeface="Cambria" pitchFamily="18" charset="0"/>
                <a:ea typeface="標楷體" pitchFamily="65" charset="-12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000" b="1">
                <a:solidFill>
                  <a:srgbClr val="000000"/>
                </a:solidFill>
                <a:latin typeface="Cambria" pitchFamily="18" charset="0"/>
                <a:ea typeface="標楷體" pitchFamily="65" charset="-12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Cambria" pitchFamily="18" charset="0"/>
                <a:ea typeface="標楷體" pitchFamily="65" charset="-12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TW" sz="1800" dirty="0"/>
              <a:t>Phase 2: Compute indirect equivalence using</a:t>
            </a:r>
            <a:r>
              <a:rPr lang="en-US" altLang="zh-TW" sz="1800" dirty="0">
                <a:solidFill>
                  <a:srgbClr val="CC3300"/>
                </a:solidFill>
              </a:rPr>
              <a:t> transitivity</a:t>
            </a:r>
            <a:endParaRPr lang="en-US" altLang="zh-TW" sz="1800" dirty="0"/>
          </a:p>
        </p:txBody>
      </p:sp>
    </p:spTree>
    <p:extLst>
      <p:ext uri="{BB962C8B-B14F-4D97-AF65-F5344CB8AC3E}">
        <p14:creationId xmlns:p14="http://schemas.microsoft.com/office/powerpoint/2010/main" val="228972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0" y="0"/>
            <a:ext cx="4776788" cy="5794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9pPr>
          </a:lstStyle>
          <a:p>
            <a:r>
              <a:rPr lang="en-US" altLang="zh-TW" sz="3200" b="1">
                <a:solidFill>
                  <a:schemeClr val="hlink"/>
                </a:solidFill>
                <a:latin typeface="Times New Roman" pitchFamily="18" charset="0"/>
                <a:ea typeface="新細明體" pitchFamily="18" charset="-120"/>
              </a:rPr>
              <a:t>Applications of linked lists</a:t>
            </a: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76200" y="788988"/>
            <a:ext cx="8915400" cy="47894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74638" indent="-274638" algn="just" eaLnBrk="0" hangingPunct="0">
              <a:buFont typeface="Wingdings" pitchFamily="2" charset="2"/>
              <a:buChar char="n"/>
            </a:pPr>
            <a:r>
              <a:rPr lang="en-US" altLang="zh-TW" sz="2800" b="1" dirty="0">
                <a:latin typeface="Times New Roman" pitchFamily="18" charset="0"/>
                <a:ea typeface="新細明體" pitchFamily="18" charset="-120"/>
              </a:rPr>
              <a:t>A linked list is a very efficient data structure for sorted list that will </a:t>
            </a:r>
            <a:r>
              <a:rPr lang="en-US" altLang="zh-TW" sz="2800" b="1" dirty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go through many insertions and deletions</a:t>
            </a:r>
            <a:r>
              <a:rPr lang="en-US" altLang="zh-TW" sz="2800" b="1" dirty="0">
                <a:latin typeface="Times New Roman" pitchFamily="18" charset="0"/>
                <a:ea typeface="新細明體" pitchFamily="18" charset="-120"/>
              </a:rPr>
              <a:t>.</a:t>
            </a:r>
          </a:p>
          <a:p>
            <a:pPr marL="274638" indent="-274638" algn="just" eaLnBrk="0" hangingPunct="0">
              <a:buFont typeface="Wingdings" pitchFamily="2" charset="2"/>
              <a:buChar char="n"/>
            </a:pPr>
            <a:r>
              <a:rPr lang="en-US" altLang="zh-TW" sz="2800" b="1" dirty="0">
                <a:latin typeface="Times New Roman" pitchFamily="18" charset="0"/>
                <a:ea typeface="新細明體" pitchFamily="18" charset="-120"/>
              </a:rPr>
              <a:t>A linked list is a dynamic data structure in which the list can start with no nodes and then grow as new nodes are needed. </a:t>
            </a:r>
          </a:p>
          <a:p>
            <a:pPr marL="274638" indent="-274638" algn="just" eaLnBrk="0" hangingPunct="0">
              <a:buFont typeface="Wingdings" pitchFamily="2" charset="2"/>
              <a:buChar char="n"/>
            </a:pPr>
            <a:r>
              <a:rPr lang="en-US" altLang="zh-TW" sz="2800" b="1" dirty="0">
                <a:latin typeface="Times New Roman" pitchFamily="18" charset="0"/>
                <a:ea typeface="新細明體" pitchFamily="18" charset="-120"/>
              </a:rPr>
              <a:t>A node can be easily deleted without moving other nodes, as would be the case with an array. </a:t>
            </a:r>
          </a:p>
          <a:p>
            <a:pPr marL="809625" lvl="1" indent="-277813" algn="just" eaLnBrk="0" hangingPunct="0">
              <a:buFont typeface="Wingdings" pitchFamily="2" charset="2"/>
              <a:buChar char="n"/>
            </a:pPr>
            <a:r>
              <a:rPr lang="en-US" altLang="zh-TW" sz="2800" b="1" dirty="0">
                <a:latin typeface="Times New Roman" pitchFamily="18" charset="0"/>
                <a:ea typeface="新細明體" pitchFamily="18" charset="-120"/>
              </a:rPr>
              <a:t>For example, a linked list could be used to hold the records of students in a school. </a:t>
            </a:r>
          </a:p>
          <a:p>
            <a:pPr marL="809625" lvl="1" indent="-277813" algn="just" eaLnBrk="0" hangingPunct="0">
              <a:buFont typeface="Wingdings" pitchFamily="2" charset="2"/>
              <a:buChar char="n"/>
            </a:pPr>
            <a:r>
              <a:rPr lang="en-US" altLang="zh-TW" sz="2800" b="1" dirty="0">
                <a:latin typeface="Times New Roman" pitchFamily="18" charset="0"/>
                <a:ea typeface="新細明體" pitchFamily="18" charset="-120"/>
              </a:rPr>
              <a:t>Each quarter or semester, new students enroll in the school and some students leave or graduate.</a:t>
            </a:r>
          </a:p>
        </p:txBody>
      </p:sp>
    </p:spTree>
    <p:extLst>
      <p:ext uri="{BB962C8B-B14F-4D97-AF65-F5344CB8AC3E}">
        <p14:creationId xmlns:p14="http://schemas.microsoft.com/office/powerpoint/2010/main" val="245369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1CC9-EEBE-4129-B4E7-8E403AB3E692}" type="slidenum">
              <a:rPr lang="en-US" altLang="zh-TW">
                <a:solidFill>
                  <a:srgbClr val="0000FF"/>
                </a:solidFill>
              </a:rPr>
              <a:pPr/>
              <a:t>70</a:t>
            </a:fld>
            <a:endParaRPr lang="en-US" altLang="zh-TW" dirty="0">
              <a:solidFill>
                <a:srgbClr val="0000FF"/>
              </a:solidFill>
            </a:endParaRPr>
          </a:p>
        </p:txBody>
      </p:sp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1861566" y="138014"/>
            <a:ext cx="595052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defTabSz="762000"/>
            <a:r>
              <a:rPr lang="en-US" altLang="zh-TW" sz="3600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Lists After Pairs are input</a:t>
            </a: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24744"/>
            <a:ext cx="8712968" cy="20876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492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F85AF-D271-4BE1-9A91-28A89127A74A}" type="slidenum">
              <a:rPr lang="en-US" altLang="zh-TW">
                <a:solidFill>
                  <a:srgbClr val="0000FF"/>
                </a:solidFill>
              </a:rPr>
              <a:pPr/>
              <a:t>71</a:t>
            </a:fld>
            <a:endParaRPr lang="en-US" altLang="zh-TW">
              <a:solidFill>
                <a:srgbClr val="0000FF"/>
              </a:solidFill>
            </a:endParaRPr>
          </a:p>
        </p:txBody>
      </p:sp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467544" y="188640"/>
            <a:ext cx="84201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defTabSz="762000"/>
            <a:r>
              <a:rPr lang="en-US" altLang="zh-TW" sz="4000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Final Version for </a:t>
            </a:r>
            <a:br>
              <a:rPr lang="en-US" altLang="zh-TW" sz="4000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</a:br>
            <a:r>
              <a:rPr lang="en-US" altLang="zh-TW" sz="4000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Finding Equivalence Classes</a:t>
            </a:r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1558925"/>
            <a:ext cx="9144001" cy="4933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80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934" y="1507778"/>
            <a:ext cx="6589586" cy="4081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 bwMode="auto">
          <a:xfrm>
            <a:off x="-36512" y="1484784"/>
            <a:ext cx="2706688" cy="468052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0031" y="188640"/>
            <a:ext cx="8226425" cy="432048"/>
          </a:xfrm>
          <a:solidFill>
            <a:srgbClr val="FFC000"/>
          </a:solidFill>
          <a:ln>
            <a:solidFill>
              <a:schemeClr val="bg2"/>
            </a:solidFill>
          </a:ln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zh-TW" sz="2400" dirty="0" smtClean="0"/>
              <a:t>Phase 1: </a:t>
            </a:r>
            <a:r>
              <a:rPr lang="en-US" altLang="zh-TW" sz="2400" dirty="0" smtClean="0">
                <a:effectLst/>
              </a:rPr>
              <a:t>read in and store the equivalence pairs &lt;i, j&gt;</a:t>
            </a:r>
          </a:p>
        </p:txBody>
      </p:sp>
      <p:sp>
        <p:nvSpPr>
          <p:cNvPr id="58377" name="Rectangle 9"/>
          <p:cNvSpPr>
            <a:spLocks noChangeArrowheads="1"/>
          </p:cNvSpPr>
          <p:nvPr/>
        </p:nvSpPr>
        <p:spPr bwMode="auto">
          <a:xfrm>
            <a:off x="682625" y="1701230"/>
            <a:ext cx="360363" cy="360362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8378" name="Rectangle 10"/>
          <p:cNvSpPr>
            <a:spLocks noChangeArrowheads="1"/>
          </p:cNvSpPr>
          <p:nvPr/>
        </p:nvSpPr>
        <p:spPr bwMode="auto">
          <a:xfrm>
            <a:off x="682625" y="2061592"/>
            <a:ext cx="360363" cy="360363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8379" name="Rectangle 11"/>
          <p:cNvSpPr>
            <a:spLocks noChangeArrowheads="1"/>
          </p:cNvSpPr>
          <p:nvPr/>
        </p:nvSpPr>
        <p:spPr bwMode="auto">
          <a:xfrm>
            <a:off x="682625" y="2421955"/>
            <a:ext cx="360363" cy="360362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8380" name="Rectangle 12"/>
          <p:cNvSpPr>
            <a:spLocks noChangeArrowheads="1"/>
          </p:cNvSpPr>
          <p:nvPr/>
        </p:nvSpPr>
        <p:spPr bwMode="auto">
          <a:xfrm>
            <a:off x="682625" y="2780730"/>
            <a:ext cx="360363" cy="360362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8381" name="Rectangle 13"/>
          <p:cNvSpPr>
            <a:spLocks noChangeArrowheads="1"/>
          </p:cNvSpPr>
          <p:nvPr/>
        </p:nvSpPr>
        <p:spPr bwMode="auto">
          <a:xfrm>
            <a:off x="682625" y="3141092"/>
            <a:ext cx="360363" cy="360363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8382" name="Rectangle 14"/>
          <p:cNvSpPr>
            <a:spLocks noChangeArrowheads="1"/>
          </p:cNvSpPr>
          <p:nvPr/>
        </p:nvSpPr>
        <p:spPr bwMode="auto">
          <a:xfrm>
            <a:off x="682625" y="3501455"/>
            <a:ext cx="360363" cy="360362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8383" name="Rectangle 15"/>
          <p:cNvSpPr>
            <a:spLocks noChangeArrowheads="1"/>
          </p:cNvSpPr>
          <p:nvPr/>
        </p:nvSpPr>
        <p:spPr bwMode="auto">
          <a:xfrm>
            <a:off x="682625" y="3861817"/>
            <a:ext cx="360363" cy="360363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8384" name="Rectangle 16"/>
          <p:cNvSpPr>
            <a:spLocks noChangeArrowheads="1"/>
          </p:cNvSpPr>
          <p:nvPr/>
        </p:nvSpPr>
        <p:spPr bwMode="auto">
          <a:xfrm>
            <a:off x="682625" y="4222180"/>
            <a:ext cx="360363" cy="360362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8385" name="Rectangle 17"/>
          <p:cNvSpPr>
            <a:spLocks noChangeArrowheads="1"/>
          </p:cNvSpPr>
          <p:nvPr/>
        </p:nvSpPr>
        <p:spPr bwMode="auto">
          <a:xfrm>
            <a:off x="682625" y="4580955"/>
            <a:ext cx="360363" cy="360362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8386" name="Rectangle 18"/>
          <p:cNvSpPr>
            <a:spLocks noChangeArrowheads="1"/>
          </p:cNvSpPr>
          <p:nvPr/>
        </p:nvSpPr>
        <p:spPr bwMode="auto">
          <a:xfrm>
            <a:off x="682625" y="4941317"/>
            <a:ext cx="360363" cy="360363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8387" name="Rectangle 19"/>
          <p:cNvSpPr>
            <a:spLocks noChangeArrowheads="1"/>
          </p:cNvSpPr>
          <p:nvPr/>
        </p:nvSpPr>
        <p:spPr bwMode="auto">
          <a:xfrm>
            <a:off x="682625" y="5301680"/>
            <a:ext cx="360363" cy="360362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8388" name="Rectangle 20"/>
          <p:cNvSpPr>
            <a:spLocks noChangeArrowheads="1"/>
          </p:cNvSpPr>
          <p:nvPr/>
        </p:nvSpPr>
        <p:spPr bwMode="auto">
          <a:xfrm>
            <a:off x="682625" y="5662042"/>
            <a:ext cx="360363" cy="360363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8389" name="Text Box 22"/>
          <p:cNvSpPr txBox="1">
            <a:spLocks noChangeArrowheads="1"/>
          </p:cNvSpPr>
          <p:nvPr/>
        </p:nvSpPr>
        <p:spPr bwMode="auto">
          <a:xfrm>
            <a:off x="107950" y="5662042"/>
            <a:ext cx="5762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latin typeface="Verdana" pitchFamily="34" charset="0"/>
              </a:rPr>
              <a:t>[11]</a:t>
            </a:r>
          </a:p>
        </p:txBody>
      </p:sp>
      <p:sp>
        <p:nvSpPr>
          <p:cNvPr id="58390" name="Text Box 23"/>
          <p:cNvSpPr txBox="1">
            <a:spLocks noChangeArrowheads="1"/>
          </p:cNvSpPr>
          <p:nvPr/>
        </p:nvSpPr>
        <p:spPr bwMode="auto">
          <a:xfrm>
            <a:off x="107950" y="5301680"/>
            <a:ext cx="5762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latin typeface="Verdana" pitchFamily="34" charset="0"/>
              </a:rPr>
              <a:t>[10]</a:t>
            </a:r>
          </a:p>
        </p:txBody>
      </p:sp>
      <p:sp>
        <p:nvSpPr>
          <p:cNvPr id="58391" name="Text Box 24"/>
          <p:cNvSpPr txBox="1">
            <a:spLocks noChangeArrowheads="1"/>
          </p:cNvSpPr>
          <p:nvPr/>
        </p:nvSpPr>
        <p:spPr bwMode="auto">
          <a:xfrm>
            <a:off x="107950" y="4941317"/>
            <a:ext cx="5762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latin typeface="Verdana" pitchFamily="34" charset="0"/>
              </a:rPr>
              <a:t>[9]</a:t>
            </a:r>
          </a:p>
        </p:txBody>
      </p:sp>
      <p:sp>
        <p:nvSpPr>
          <p:cNvPr id="58392" name="Text Box 25"/>
          <p:cNvSpPr txBox="1">
            <a:spLocks noChangeArrowheads="1"/>
          </p:cNvSpPr>
          <p:nvPr/>
        </p:nvSpPr>
        <p:spPr bwMode="auto">
          <a:xfrm>
            <a:off x="107950" y="4580955"/>
            <a:ext cx="5762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latin typeface="Verdana" pitchFamily="34" charset="0"/>
              </a:rPr>
              <a:t>[8]</a:t>
            </a:r>
          </a:p>
        </p:txBody>
      </p:sp>
      <p:sp>
        <p:nvSpPr>
          <p:cNvPr id="58393" name="Text Box 26"/>
          <p:cNvSpPr txBox="1">
            <a:spLocks noChangeArrowheads="1"/>
          </p:cNvSpPr>
          <p:nvPr/>
        </p:nvSpPr>
        <p:spPr bwMode="auto">
          <a:xfrm>
            <a:off x="107950" y="4222180"/>
            <a:ext cx="5762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latin typeface="Verdana" pitchFamily="34" charset="0"/>
              </a:rPr>
              <a:t>[7]</a:t>
            </a:r>
          </a:p>
        </p:txBody>
      </p:sp>
      <p:sp>
        <p:nvSpPr>
          <p:cNvPr id="58394" name="Text Box 27"/>
          <p:cNvSpPr txBox="1">
            <a:spLocks noChangeArrowheads="1"/>
          </p:cNvSpPr>
          <p:nvPr/>
        </p:nvSpPr>
        <p:spPr bwMode="auto">
          <a:xfrm>
            <a:off x="107950" y="3861817"/>
            <a:ext cx="5762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latin typeface="Verdana" pitchFamily="34" charset="0"/>
              </a:rPr>
              <a:t>[6]</a:t>
            </a:r>
          </a:p>
        </p:txBody>
      </p:sp>
      <p:sp>
        <p:nvSpPr>
          <p:cNvPr id="58395" name="Text Box 28"/>
          <p:cNvSpPr txBox="1">
            <a:spLocks noChangeArrowheads="1"/>
          </p:cNvSpPr>
          <p:nvPr/>
        </p:nvSpPr>
        <p:spPr bwMode="auto">
          <a:xfrm>
            <a:off x="107950" y="3501455"/>
            <a:ext cx="5762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latin typeface="Verdana" pitchFamily="34" charset="0"/>
              </a:rPr>
              <a:t>[5]</a:t>
            </a:r>
          </a:p>
        </p:txBody>
      </p:sp>
      <p:sp>
        <p:nvSpPr>
          <p:cNvPr id="58396" name="Text Box 29"/>
          <p:cNvSpPr txBox="1">
            <a:spLocks noChangeArrowheads="1"/>
          </p:cNvSpPr>
          <p:nvPr/>
        </p:nvSpPr>
        <p:spPr bwMode="auto">
          <a:xfrm>
            <a:off x="107950" y="3141092"/>
            <a:ext cx="5762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latin typeface="Verdana" pitchFamily="34" charset="0"/>
              </a:rPr>
              <a:t>[4]</a:t>
            </a:r>
          </a:p>
        </p:txBody>
      </p:sp>
      <p:sp>
        <p:nvSpPr>
          <p:cNvPr id="58397" name="Text Box 30"/>
          <p:cNvSpPr txBox="1">
            <a:spLocks noChangeArrowheads="1"/>
          </p:cNvSpPr>
          <p:nvPr/>
        </p:nvSpPr>
        <p:spPr bwMode="auto">
          <a:xfrm>
            <a:off x="107950" y="2780730"/>
            <a:ext cx="5762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latin typeface="Verdana" pitchFamily="34" charset="0"/>
              </a:rPr>
              <a:t>[3]</a:t>
            </a:r>
          </a:p>
        </p:txBody>
      </p:sp>
      <p:sp>
        <p:nvSpPr>
          <p:cNvPr id="58398" name="Text Box 31"/>
          <p:cNvSpPr txBox="1">
            <a:spLocks noChangeArrowheads="1"/>
          </p:cNvSpPr>
          <p:nvPr/>
        </p:nvSpPr>
        <p:spPr bwMode="auto">
          <a:xfrm>
            <a:off x="107950" y="2421955"/>
            <a:ext cx="5762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latin typeface="Verdana" pitchFamily="34" charset="0"/>
              </a:rPr>
              <a:t>[2]</a:t>
            </a:r>
          </a:p>
        </p:txBody>
      </p:sp>
      <p:sp>
        <p:nvSpPr>
          <p:cNvPr id="58399" name="Text Box 32"/>
          <p:cNvSpPr txBox="1">
            <a:spLocks noChangeArrowheads="1"/>
          </p:cNvSpPr>
          <p:nvPr/>
        </p:nvSpPr>
        <p:spPr bwMode="auto">
          <a:xfrm>
            <a:off x="107950" y="2061592"/>
            <a:ext cx="5762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latin typeface="Verdana" pitchFamily="34" charset="0"/>
              </a:rPr>
              <a:t>[1]</a:t>
            </a:r>
          </a:p>
        </p:txBody>
      </p:sp>
      <p:sp>
        <p:nvSpPr>
          <p:cNvPr id="58400" name="Text Box 33"/>
          <p:cNvSpPr txBox="1">
            <a:spLocks noChangeArrowheads="1"/>
          </p:cNvSpPr>
          <p:nvPr/>
        </p:nvSpPr>
        <p:spPr bwMode="auto">
          <a:xfrm>
            <a:off x="107950" y="1701230"/>
            <a:ext cx="5762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latin typeface="Verdana" pitchFamily="34" charset="0"/>
              </a:rPr>
              <a:t>[0]</a:t>
            </a:r>
          </a:p>
        </p:txBody>
      </p:sp>
      <p:sp>
        <p:nvSpPr>
          <p:cNvPr id="100396" name="Rectangle 44"/>
          <p:cNvSpPr>
            <a:spLocks noChangeArrowheads="1"/>
          </p:cNvSpPr>
          <p:nvPr/>
        </p:nvSpPr>
        <p:spPr bwMode="auto">
          <a:xfrm>
            <a:off x="3779838" y="2060972"/>
            <a:ext cx="3744912" cy="14565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00470" name="Group 118"/>
          <p:cNvGrpSpPr>
            <a:grpSpLocks/>
          </p:cNvGrpSpPr>
          <p:nvPr/>
        </p:nvGrpSpPr>
        <p:grpSpPr bwMode="auto">
          <a:xfrm>
            <a:off x="1258888" y="1772667"/>
            <a:ext cx="576262" cy="215900"/>
            <a:chOff x="793" y="1162"/>
            <a:chExt cx="363" cy="136"/>
          </a:xfrm>
          <a:noFill/>
        </p:grpSpPr>
        <p:sp>
          <p:nvSpPr>
            <p:cNvPr id="58527" name="Rectangle 45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8528" name="Rectangle 46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00427" name="Rectangle 75"/>
          <p:cNvSpPr>
            <a:spLocks noChangeArrowheads="1"/>
          </p:cNvSpPr>
          <p:nvPr/>
        </p:nvSpPr>
        <p:spPr bwMode="auto">
          <a:xfrm>
            <a:off x="3779838" y="2206625"/>
            <a:ext cx="4465637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0428" name="Rectangle 76"/>
          <p:cNvSpPr>
            <a:spLocks noChangeArrowheads="1"/>
          </p:cNvSpPr>
          <p:nvPr/>
        </p:nvSpPr>
        <p:spPr bwMode="auto">
          <a:xfrm>
            <a:off x="3779838" y="3284984"/>
            <a:ext cx="1080144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0429" name="Rectangle 77"/>
          <p:cNvSpPr>
            <a:spLocks noChangeArrowheads="1"/>
          </p:cNvSpPr>
          <p:nvPr/>
        </p:nvSpPr>
        <p:spPr bwMode="auto">
          <a:xfrm>
            <a:off x="5074294" y="3284984"/>
            <a:ext cx="1657946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0430" name="Rectangle 78"/>
          <p:cNvSpPr>
            <a:spLocks noChangeArrowheads="1"/>
          </p:cNvSpPr>
          <p:nvPr/>
        </p:nvSpPr>
        <p:spPr bwMode="auto">
          <a:xfrm>
            <a:off x="6804248" y="3285108"/>
            <a:ext cx="1225550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0431" name="Rectangle 79"/>
          <p:cNvSpPr>
            <a:spLocks noChangeArrowheads="1"/>
          </p:cNvSpPr>
          <p:nvPr/>
        </p:nvSpPr>
        <p:spPr bwMode="auto">
          <a:xfrm>
            <a:off x="3778771" y="3645148"/>
            <a:ext cx="3745979" cy="21565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0432" name="Rectangle 80"/>
          <p:cNvSpPr>
            <a:spLocks noChangeArrowheads="1"/>
          </p:cNvSpPr>
          <p:nvPr/>
        </p:nvSpPr>
        <p:spPr bwMode="auto">
          <a:xfrm>
            <a:off x="3778572" y="4869160"/>
            <a:ext cx="1295722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0433" name="Rectangle 81"/>
          <p:cNvSpPr>
            <a:spLocks noChangeArrowheads="1"/>
          </p:cNvSpPr>
          <p:nvPr/>
        </p:nvSpPr>
        <p:spPr bwMode="auto">
          <a:xfrm>
            <a:off x="5148064" y="4869160"/>
            <a:ext cx="1584176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0434" name="Rectangle 82"/>
          <p:cNvSpPr>
            <a:spLocks noChangeArrowheads="1"/>
          </p:cNvSpPr>
          <p:nvPr/>
        </p:nvSpPr>
        <p:spPr bwMode="auto">
          <a:xfrm>
            <a:off x="6876257" y="4869160"/>
            <a:ext cx="1008112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0435" name="Rectangle 83"/>
          <p:cNvSpPr>
            <a:spLocks noChangeArrowheads="1"/>
          </p:cNvSpPr>
          <p:nvPr/>
        </p:nvSpPr>
        <p:spPr bwMode="auto">
          <a:xfrm>
            <a:off x="3779838" y="5229225"/>
            <a:ext cx="2305050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00471" name="Group 119"/>
          <p:cNvGrpSpPr>
            <a:grpSpLocks/>
          </p:cNvGrpSpPr>
          <p:nvPr/>
        </p:nvGrpSpPr>
        <p:grpSpPr bwMode="auto">
          <a:xfrm>
            <a:off x="1258888" y="2133030"/>
            <a:ext cx="576262" cy="215900"/>
            <a:chOff x="793" y="1162"/>
            <a:chExt cx="363" cy="136"/>
          </a:xfrm>
          <a:noFill/>
        </p:grpSpPr>
        <p:sp>
          <p:nvSpPr>
            <p:cNvPr id="58525" name="Rectangle 120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8526" name="Rectangle 121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00474" name="Group 122"/>
          <p:cNvGrpSpPr>
            <a:grpSpLocks/>
          </p:cNvGrpSpPr>
          <p:nvPr/>
        </p:nvGrpSpPr>
        <p:grpSpPr bwMode="auto">
          <a:xfrm>
            <a:off x="1258888" y="2493392"/>
            <a:ext cx="576262" cy="215900"/>
            <a:chOff x="793" y="1162"/>
            <a:chExt cx="363" cy="136"/>
          </a:xfrm>
          <a:noFill/>
        </p:grpSpPr>
        <p:sp>
          <p:nvSpPr>
            <p:cNvPr id="58523" name="Rectangle 123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8524" name="Rectangle 124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00477" name="Group 125"/>
          <p:cNvGrpSpPr>
            <a:grpSpLocks/>
          </p:cNvGrpSpPr>
          <p:nvPr/>
        </p:nvGrpSpPr>
        <p:grpSpPr bwMode="auto">
          <a:xfrm>
            <a:off x="1258888" y="2853755"/>
            <a:ext cx="576262" cy="215900"/>
            <a:chOff x="793" y="1162"/>
            <a:chExt cx="363" cy="136"/>
          </a:xfrm>
          <a:noFill/>
        </p:grpSpPr>
        <p:sp>
          <p:nvSpPr>
            <p:cNvPr id="58521" name="Rectangle 126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8522" name="Rectangle 127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00480" name="Group 128"/>
          <p:cNvGrpSpPr>
            <a:grpSpLocks/>
          </p:cNvGrpSpPr>
          <p:nvPr/>
        </p:nvGrpSpPr>
        <p:grpSpPr bwMode="auto">
          <a:xfrm>
            <a:off x="1258888" y="3212530"/>
            <a:ext cx="576262" cy="215900"/>
            <a:chOff x="793" y="1162"/>
            <a:chExt cx="363" cy="136"/>
          </a:xfrm>
          <a:noFill/>
        </p:grpSpPr>
        <p:sp>
          <p:nvSpPr>
            <p:cNvPr id="58519" name="Rectangle 129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8520" name="Rectangle 130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00483" name="Group 131"/>
          <p:cNvGrpSpPr>
            <a:grpSpLocks/>
          </p:cNvGrpSpPr>
          <p:nvPr/>
        </p:nvGrpSpPr>
        <p:grpSpPr bwMode="auto">
          <a:xfrm>
            <a:off x="1258888" y="3572892"/>
            <a:ext cx="576262" cy="215900"/>
            <a:chOff x="793" y="1162"/>
            <a:chExt cx="363" cy="136"/>
          </a:xfrm>
          <a:noFill/>
        </p:grpSpPr>
        <p:sp>
          <p:nvSpPr>
            <p:cNvPr id="58517" name="Rectangle 132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8518" name="Rectangle 133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00486" name="Group 134"/>
          <p:cNvGrpSpPr>
            <a:grpSpLocks/>
          </p:cNvGrpSpPr>
          <p:nvPr/>
        </p:nvGrpSpPr>
        <p:grpSpPr bwMode="auto">
          <a:xfrm>
            <a:off x="1258888" y="3933255"/>
            <a:ext cx="576262" cy="215900"/>
            <a:chOff x="793" y="1162"/>
            <a:chExt cx="363" cy="136"/>
          </a:xfrm>
          <a:noFill/>
        </p:grpSpPr>
        <p:sp>
          <p:nvSpPr>
            <p:cNvPr id="58515" name="Rectangle 135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8516" name="Rectangle 136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00489" name="Group 137"/>
          <p:cNvGrpSpPr>
            <a:grpSpLocks/>
          </p:cNvGrpSpPr>
          <p:nvPr/>
        </p:nvGrpSpPr>
        <p:grpSpPr bwMode="auto">
          <a:xfrm>
            <a:off x="1258888" y="4293617"/>
            <a:ext cx="576262" cy="215900"/>
            <a:chOff x="793" y="1162"/>
            <a:chExt cx="363" cy="136"/>
          </a:xfrm>
          <a:noFill/>
        </p:grpSpPr>
        <p:sp>
          <p:nvSpPr>
            <p:cNvPr id="58513" name="Rectangle 138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8514" name="Rectangle 139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00492" name="Group 140"/>
          <p:cNvGrpSpPr>
            <a:grpSpLocks/>
          </p:cNvGrpSpPr>
          <p:nvPr/>
        </p:nvGrpSpPr>
        <p:grpSpPr bwMode="auto">
          <a:xfrm>
            <a:off x="1258888" y="4653980"/>
            <a:ext cx="576262" cy="215900"/>
            <a:chOff x="793" y="1162"/>
            <a:chExt cx="363" cy="136"/>
          </a:xfrm>
          <a:noFill/>
        </p:grpSpPr>
        <p:sp>
          <p:nvSpPr>
            <p:cNvPr id="58511" name="Rectangle 141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8512" name="Rectangle 142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00495" name="Group 143"/>
          <p:cNvGrpSpPr>
            <a:grpSpLocks/>
          </p:cNvGrpSpPr>
          <p:nvPr/>
        </p:nvGrpSpPr>
        <p:grpSpPr bwMode="auto">
          <a:xfrm>
            <a:off x="1258888" y="5012755"/>
            <a:ext cx="576262" cy="215900"/>
            <a:chOff x="793" y="1162"/>
            <a:chExt cx="363" cy="136"/>
          </a:xfrm>
          <a:noFill/>
        </p:grpSpPr>
        <p:sp>
          <p:nvSpPr>
            <p:cNvPr id="58509" name="Rectangle 144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8510" name="Rectangle 145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00498" name="Group 146"/>
          <p:cNvGrpSpPr>
            <a:grpSpLocks/>
          </p:cNvGrpSpPr>
          <p:nvPr/>
        </p:nvGrpSpPr>
        <p:grpSpPr bwMode="auto">
          <a:xfrm>
            <a:off x="1258888" y="5373117"/>
            <a:ext cx="576262" cy="215900"/>
            <a:chOff x="793" y="1162"/>
            <a:chExt cx="363" cy="136"/>
          </a:xfrm>
          <a:noFill/>
        </p:grpSpPr>
        <p:sp>
          <p:nvSpPr>
            <p:cNvPr id="58507" name="Rectangle 147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8508" name="Rectangle 148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00501" name="Group 149"/>
          <p:cNvGrpSpPr>
            <a:grpSpLocks/>
          </p:cNvGrpSpPr>
          <p:nvPr/>
        </p:nvGrpSpPr>
        <p:grpSpPr bwMode="auto">
          <a:xfrm>
            <a:off x="1258888" y="5733480"/>
            <a:ext cx="576262" cy="215900"/>
            <a:chOff x="793" y="1162"/>
            <a:chExt cx="363" cy="136"/>
          </a:xfrm>
          <a:noFill/>
        </p:grpSpPr>
        <p:sp>
          <p:nvSpPr>
            <p:cNvPr id="58505" name="Rectangle 150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8506" name="Rectangle 151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00504" name="Group 152"/>
          <p:cNvGrpSpPr>
            <a:grpSpLocks/>
          </p:cNvGrpSpPr>
          <p:nvPr/>
        </p:nvGrpSpPr>
        <p:grpSpPr bwMode="auto">
          <a:xfrm>
            <a:off x="2051050" y="1772667"/>
            <a:ext cx="576263" cy="215900"/>
            <a:chOff x="793" y="1162"/>
            <a:chExt cx="363" cy="136"/>
          </a:xfrm>
          <a:noFill/>
        </p:grpSpPr>
        <p:sp>
          <p:nvSpPr>
            <p:cNvPr id="58503" name="Rectangle 153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8504" name="Rectangle 154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00507" name="Group 155"/>
          <p:cNvGrpSpPr>
            <a:grpSpLocks/>
          </p:cNvGrpSpPr>
          <p:nvPr/>
        </p:nvGrpSpPr>
        <p:grpSpPr bwMode="auto">
          <a:xfrm>
            <a:off x="2051050" y="2853755"/>
            <a:ext cx="576263" cy="215900"/>
            <a:chOff x="793" y="1162"/>
            <a:chExt cx="363" cy="136"/>
          </a:xfrm>
          <a:noFill/>
        </p:grpSpPr>
        <p:sp>
          <p:nvSpPr>
            <p:cNvPr id="58501" name="Rectangle 156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8502" name="Rectangle 157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00510" name="Group 158"/>
          <p:cNvGrpSpPr>
            <a:grpSpLocks/>
          </p:cNvGrpSpPr>
          <p:nvPr/>
        </p:nvGrpSpPr>
        <p:grpSpPr bwMode="auto">
          <a:xfrm>
            <a:off x="2051050" y="3212530"/>
            <a:ext cx="576263" cy="215900"/>
            <a:chOff x="793" y="1162"/>
            <a:chExt cx="363" cy="136"/>
          </a:xfrm>
          <a:noFill/>
        </p:grpSpPr>
        <p:sp>
          <p:nvSpPr>
            <p:cNvPr id="58499" name="Rectangle 159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8500" name="Rectangle 160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00513" name="Group 161"/>
          <p:cNvGrpSpPr>
            <a:grpSpLocks/>
          </p:cNvGrpSpPr>
          <p:nvPr/>
        </p:nvGrpSpPr>
        <p:grpSpPr bwMode="auto">
          <a:xfrm>
            <a:off x="2051050" y="3933255"/>
            <a:ext cx="576263" cy="215900"/>
            <a:chOff x="793" y="1162"/>
            <a:chExt cx="363" cy="136"/>
          </a:xfrm>
          <a:noFill/>
        </p:grpSpPr>
        <p:sp>
          <p:nvSpPr>
            <p:cNvPr id="58497" name="Rectangle 162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8498" name="Rectangle 163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00516" name="Group 164"/>
          <p:cNvGrpSpPr>
            <a:grpSpLocks/>
          </p:cNvGrpSpPr>
          <p:nvPr/>
        </p:nvGrpSpPr>
        <p:grpSpPr bwMode="auto">
          <a:xfrm>
            <a:off x="2051050" y="4653980"/>
            <a:ext cx="576263" cy="215900"/>
            <a:chOff x="793" y="1162"/>
            <a:chExt cx="363" cy="136"/>
          </a:xfrm>
          <a:noFill/>
        </p:grpSpPr>
        <p:sp>
          <p:nvSpPr>
            <p:cNvPr id="58495" name="Rectangle 165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8496" name="Rectangle 166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00519" name="Group 167"/>
          <p:cNvGrpSpPr>
            <a:grpSpLocks/>
          </p:cNvGrpSpPr>
          <p:nvPr/>
        </p:nvGrpSpPr>
        <p:grpSpPr bwMode="auto">
          <a:xfrm>
            <a:off x="2051050" y="5733480"/>
            <a:ext cx="576263" cy="215900"/>
            <a:chOff x="793" y="1162"/>
            <a:chExt cx="363" cy="136"/>
          </a:xfrm>
          <a:noFill/>
        </p:grpSpPr>
        <p:sp>
          <p:nvSpPr>
            <p:cNvPr id="58493" name="Rectangle 168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8494" name="Rectangle 169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00469" name="Text Box 117"/>
          <p:cNvSpPr txBox="1">
            <a:spLocks noChangeArrowheads="1"/>
          </p:cNvSpPr>
          <p:nvPr/>
        </p:nvSpPr>
        <p:spPr bwMode="auto">
          <a:xfrm>
            <a:off x="2124075" y="1701230"/>
            <a:ext cx="360363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latin typeface="Verdana" pitchFamily="34" charset="0"/>
              </a:rPr>
              <a:t>4</a:t>
            </a:r>
          </a:p>
        </p:txBody>
      </p:sp>
      <p:sp>
        <p:nvSpPr>
          <p:cNvPr id="100522" name="Text Box 170"/>
          <p:cNvSpPr txBox="1">
            <a:spLocks noChangeArrowheads="1"/>
          </p:cNvSpPr>
          <p:nvPr/>
        </p:nvSpPr>
        <p:spPr bwMode="auto">
          <a:xfrm>
            <a:off x="2338388" y="1774255"/>
            <a:ext cx="50482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800">
                <a:latin typeface="Verdana" pitchFamily="34" charset="0"/>
              </a:rPr>
              <a:t>NULL</a:t>
            </a:r>
          </a:p>
        </p:txBody>
      </p:sp>
      <p:sp>
        <p:nvSpPr>
          <p:cNvPr id="100523" name="Line 171"/>
          <p:cNvSpPr>
            <a:spLocks noChangeShapeType="1"/>
          </p:cNvSpPr>
          <p:nvPr/>
        </p:nvSpPr>
        <p:spPr bwMode="auto">
          <a:xfrm>
            <a:off x="900113" y="1917130"/>
            <a:ext cx="11509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0524" name="Line 172"/>
          <p:cNvSpPr>
            <a:spLocks noChangeShapeType="1"/>
          </p:cNvSpPr>
          <p:nvPr/>
        </p:nvSpPr>
        <p:spPr bwMode="auto">
          <a:xfrm>
            <a:off x="900113" y="2996630"/>
            <a:ext cx="11509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0525" name="Line 173"/>
          <p:cNvSpPr>
            <a:spLocks noChangeShapeType="1"/>
          </p:cNvSpPr>
          <p:nvPr/>
        </p:nvSpPr>
        <p:spPr bwMode="auto">
          <a:xfrm>
            <a:off x="900113" y="3356992"/>
            <a:ext cx="11509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0526" name="Line 174"/>
          <p:cNvSpPr>
            <a:spLocks noChangeShapeType="1"/>
          </p:cNvSpPr>
          <p:nvPr/>
        </p:nvSpPr>
        <p:spPr bwMode="auto">
          <a:xfrm>
            <a:off x="900113" y="4077717"/>
            <a:ext cx="11509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0527" name="Line 175"/>
          <p:cNvSpPr>
            <a:spLocks noChangeShapeType="1"/>
          </p:cNvSpPr>
          <p:nvPr/>
        </p:nvSpPr>
        <p:spPr bwMode="auto">
          <a:xfrm>
            <a:off x="900113" y="4796855"/>
            <a:ext cx="11509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0528" name="Line 176"/>
          <p:cNvSpPr>
            <a:spLocks noChangeShapeType="1"/>
          </p:cNvSpPr>
          <p:nvPr/>
        </p:nvSpPr>
        <p:spPr bwMode="auto">
          <a:xfrm>
            <a:off x="900113" y="5877942"/>
            <a:ext cx="11509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0529" name="Text Box 177"/>
          <p:cNvSpPr txBox="1">
            <a:spLocks noChangeArrowheads="1"/>
          </p:cNvSpPr>
          <p:nvPr/>
        </p:nvSpPr>
        <p:spPr bwMode="auto">
          <a:xfrm>
            <a:off x="2124075" y="3141092"/>
            <a:ext cx="360363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latin typeface="Verdana" pitchFamily="34" charset="0"/>
              </a:rPr>
              <a:t>0</a:t>
            </a:r>
          </a:p>
        </p:txBody>
      </p:sp>
      <p:sp>
        <p:nvSpPr>
          <p:cNvPr id="100530" name="Text Box 178"/>
          <p:cNvSpPr txBox="1">
            <a:spLocks noChangeArrowheads="1"/>
          </p:cNvSpPr>
          <p:nvPr/>
        </p:nvSpPr>
        <p:spPr bwMode="auto">
          <a:xfrm>
            <a:off x="2339975" y="3212530"/>
            <a:ext cx="50482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800">
                <a:latin typeface="Verdana" pitchFamily="34" charset="0"/>
              </a:rPr>
              <a:t>NULL</a:t>
            </a:r>
          </a:p>
        </p:txBody>
      </p:sp>
      <p:sp>
        <p:nvSpPr>
          <p:cNvPr id="100531" name="Text Box 179"/>
          <p:cNvSpPr txBox="1">
            <a:spLocks noChangeArrowheads="1"/>
          </p:cNvSpPr>
          <p:nvPr/>
        </p:nvSpPr>
        <p:spPr bwMode="auto">
          <a:xfrm>
            <a:off x="2124075" y="2780730"/>
            <a:ext cx="360363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latin typeface="Verdana" pitchFamily="34" charset="0"/>
              </a:rPr>
              <a:t>1</a:t>
            </a:r>
          </a:p>
        </p:txBody>
      </p:sp>
      <p:sp>
        <p:nvSpPr>
          <p:cNvPr id="100532" name="Text Box 180"/>
          <p:cNvSpPr txBox="1">
            <a:spLocks noChangeArrowheads="1"/>
          </p:cNvSpPr>
          <p:nvPr/>
        </p:nvSpPr>
        <p:spPr bwMode="auto">
          <a:xfrm>
            <a:off x="2339975" y="2855342"/>
            <a:ext cx="504825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800">
                <a:latin typeface="Verdana" pitchFamily="34" charset="0"/>
              </a:rPr>
              <a:t>NULL</a:t>
            </a:r>
          </a:p>
        </p:txBody>
      </p:sp>
      <p:sp>
        <p:nvSpPr>
          <p:cNvPr id="100533" name="Text Box 181"/>
          <p:cNvSpPr txBox="1">
            <a:spLocks noChangeArrowheads="1"/>
          </p:cNvSpPr>
          <p:nvPr/>
        </p:nvSpPr>
        <p:spPr bwMode="auto">
          <a:xfrm>
            <a:off x="1331913" y="2061592"/>
            <a:ext cx="360362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latin typeface="Verdana" pitchFamily="34" charset="0"/>
              </a:rPr>
              <a:t>3</a:t>
            </a:r>
          </a:p>
        </p:txBody>
      </p:sp>
      <p:sp>
        <p:nvSpPr>
          <p:cNvPr id="100534" name="Text Box 182"/>
          <p:cNvSpPr txBox="1">
            <a:spLocks noChangeArrowheads="1"/>
          </p:cNvSpPr>
          <p:nvPr/>
        </p:nvSpPr>
        <p:spPr bwMode="auto">
          <a:xfrm>
            <a:off x="1547813" y="2134617"/>
            <a:ext cx="504825" cy="2143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800">
                <a:latin typeface="Verdana" pitchFamily="34" charset="0"/>
              </a:rPr>
              <a:t>NULL</a:t>
            </a:r>
          </a:p>
        </p:txBody>
      </p:sp>
      <p:sp>
        <p:nvSpPr>
          <p:cNvPr id="100535" name="Line 183"/>
          <p:cNvSpPr>
            <a:spLocks noChangeShapeType="1"/>
          </p:cNvSpPr>
          <p:nvPr/>
        </p:nvSpPr>
        <p:spPr bwMode="auto">
          <a:xfrm>
            <a:off x="900113" y="2204467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0536" name="Text Box 184"/>
          <p:cNvSpPr txBox="1">
            <a:spLocks noChangeArrowheads="1"/>
          </p:cNvSpPr>
          <p:nvPr/>
        </p:nvSpPr>
        <p:spPr bwMode="auto">
          <a:xfrm>
            <a:off x="2051050" y="3861817"/>
            <a:ext cx="504825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latin typeface="Verdana" pitchFamily="34" charset="0"/>
              </a:rPr>
              <a:t>10</a:t>
            </a:r>
          </a:p>
        </p:txBody>
      </p:sp>
      <p:sp>
        <p:nvSpPr>
          <p:cNvPr id="100537" name="Text Box 185"/>
          <p:cNvSpPr txBox="1">
            <a:spLocks noChangeArrowheads="1"/>
          </p:cNvSpPr>
          <p:nvPr/>
        </p:nvSpPr>
        <p:spPr bwMode="auto">
          <a:xfrm>
            <a:off x="2339975" y="3934842"/>
            <a:ext cx="503238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800">
                <a:latin typeface="Verdana" pitchFamily="34" charset="0"/>
              </a:rPr>
              <a:t>NULL</a:t>
            </a:r>
          </a:p>
        </p:txBody>
      </p:sp>
      <p:sp>
        <p:nvSpPr>
          <p:cNvPr id="100538" name="Text Box 186"/>
          <p:cNvSpPr txBox="1">
            <a:spLocks noChangeArrowheads="1"/>
          </p:cNvSpPr>
          <p:nvPr/>
        </p:nvSpPr>
        <p:spPr bwMode="auto">
          <a:xfrm>
            <a:off x="1331913" y="5301680"/>
            <a:ext cx="360362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latin typeface="Verdana" pitchFamily="34" charset="0"/>
              </a:rPr>
              <a:t>6</a:t>
            </a:r>
          </a:p>
        </p:txBody>
      </p:sp>
      <p:sp>
        <p:nvSpPr>
          <p:cNvPr id="100539" name="Text Box 187"/>
          <p:cNvSpPr txBox="1">
            <a:spLocks noChangeArrowheads="1"/>
          </p:cNvSpPr>
          <p:nvPr/>
        </p:nvSpPr>
        <p:spPr bwMode="auto">
          <a:xfrm>
            <a:off x="1546225" y="5373117"/>
            <a:ext cx="504825" cy="2143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800">
                <a:latin typeface="Verdana" pitchFamily="34" charset="0"/>
              </a:rPr>
              <a:t>NULL</a:t>
            </a:r>
          </a:p>
        </p:txBody>
      </p:sp>
      <p:sp>
        <p:nvSpPr>
          <p:cNvPr id="100540" name="Line 188"/>
          <p:cNvSpPr>
            <a:spLocks noChangeShapeType="1"/>
          </p:cNvSpPr>
          <p:nvPr/>
        </p:nvSpPr>
        <p:spPr bwMode="auto">
          <a:xfrm>
            <a:off x="900113" y="5444555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0541" name="Text Box 189"/>
          <p:cNvSpPr txBox="1">
            <a:spLocks noChangeArrowheads="1"/>
          </p:cNvSpPr>
          <p:nvPr/>
        </p:nvSpPr>
        <p:spPr bwMode="auto">
          <a:xfrm>
            <a:off x="2124075" y="4604767"/>
            <a:ext cx="360363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latin typeface="Verdana" pitchFamily="34" charset="0"/>
              </a:rPr>
              <a:t>9</a:t>
            </a:r>
          </a:p>
        </p:txBody>
      </p:sp>
      <p:sp>
        <p:nvSpPr>
          <p:cNvPr id="100542" name="Text Box 190"/>
          <p:cNvSpPr txBox="1">
            <a:spLocks noChangeArrowheads="1"/>
          </p:cNvSpPr>
          <p:nvPr/>
        </p:nvSpPr>
        <p:spPr bwMode="auto">
          <a:xfrm>
            <a:off x="2339975" y="4655567"/>
            <a:ext cx="504825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800">
                <a:latin typeface="Verdana" pitchFamily="34" charset="0"/>
              </a:rPr>
              <a:t>NULL</a:t>
            </a:r>
          </a:p>
        </p:txBody>
      </p:sp>
      <p:sp>
        <p:nvSpPr>
          <p:cNvPr id="100543" name="Text Box 191"/>
          <p:cNvSpPr txBox="1">
            <a:spLocks noChangeArrowheads="1"/>
          </p:cNvSpPr>
          <p:nvPr/>
        </p:nvSpPr>
        <p:spPr bwMode="auto">
          <a:xfrm>
            <a:off x="1331913" y="4941317"/>
            <a:ext cx="360362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latin typeface="Verdana" pitchFamily="34" charset="0"/>
              </a:rPr>
              <a:t>8</a:t>
            </a:r>
          </a:p>
        </p:txBody>
      </p:sp>
      <p:sp>
        <p:nvSpPr>
          <p:cNvPr id="100544" name="Text Box 192"/>
          <p:cNvSpPr txBox="1">
            <a:spLocks noChangeArrowheads="1"/>
          </p:cNvSpPr>
          <p:nvPr/>
        </p:nvSpPr>
        <p:spPr bwMode="auto">
          <a:xfrm>
            <a:off x="1547813" y="5014342"/>
            <a:ext cx="504825" cy="2143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800">
                <a:latin typeface="Verdana" pitchFamily="34" charset="0"/>
              </a:rPr>
              <a:t>NULL</a:t>
            </a:r>
          </a:p>
        </p:txBody>
      </p:sp>
      <p:sp>
        <p:nvSpPr>
          <p:cNvPr id="100545" name="Line 193"/>
          <p:cNvSpPr>
            <a:spLocks noChangeShapeType="1"/>
          </p:cNvSpPr>
          <p:nvPr/>
        </p:nvSpPr>
        <p:spPr bwMode="auto">
          <a:xfrm>
            <a:off x="900113" y="5085780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0546" name="Text Box 194"/>
          <p:cNvSpPr txBox="1">
            <a:spLocks noChangeArrowheads="1"/>
          </p:cNvSpPr>
          <p:nvPr/>
        </p:nvSpPr>
        <p:spPr bwMode="auto">
          <a:xfrm>
            <a:off x="1331913" y="4220592"/>
            <a:ext cx="360362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latin typeface="Verdana" pitchFamily="34" charset="0"/>
              </a:rPr>
              <a:t>4</a:t>
            </a:r>
          </a:p>
        </p:txBody>
      </p:sp>
      <p:sp>
        <p:nvSpPr>
          <p:cNvPr id="100547" name="Text Box 195"/>
          <p:cNvSpPr txBox="1">
            <a:spLocks noChangeArrowheads="1"/>
          </p:cNvSpPr>
          <p:nvPr/>
        </p:nvSpPr>
        <p:spPr bwMode="auto">
          <a:xfrm>
            <a:off x="1547813" y="4295205"/>
            <a:ext cx="504825" cy="2143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800">
                <a:latin typeface="Verdana" pitchFamily="34" charset="0"/>
              </a:rPr>
              <a:t>NULL</a:t>
            </a:r>
          </a:p>
        </p:txBody>
      </p:sp>
      <p:sp>
        <p:nvSpPr>
          <p:cNvPr id="100548" name="Line 196"/>
          <p:cNvSpPr>
            <a:spLocks noChangeShapeType="1"/>
          </p:cNvSpPr>
          <p:nvPr/>
        </p:nvSpPr>
        <p:spPr bwMode="auto">
          <a:xfrm>
            <a:off x="900113" y="4365055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0549" name="Text Box 197"/>
          <p:cNvSpPr txBox="1">
            <a:spLocks noChangeArrowheads="1"/>
          </p:cNvSpPr>
          <p:nvPr/>
        </p:nvSpPr>
        <p:spPr bwMode="auto">
          <a:xfrm>
            <a:off x="1331913" y="3141092"/>
            <a:ext cx="360362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latin typeface="Verdana" pitchFamily="34" charset="0"/>
              </a:rPr>
              <a:t>7</a:t>
            </a:r>
          </a:p>
        </p:txBody>
      </p:sp>
      <p:sp>
        <p:nvSpPr>
          <p:cNvPr id="100550" name="Line 198"/>
          <p:cNvSpPr>
            <a:spLocks noChangeShapeType="1"/>
          </p:cNvSpPr>
          <p:nvPr/>
        </p:nvSpPr>
        <p:spPr bwMode="auto">
          <a:xfrm>
            <a:off x="1692275" y="3285555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0551" name="Line 199"/>
          <p:cNvSpPr>
            <a:spLocks noChangeShapeType="1"/>
          </p:cNvSpPr>
          <p:nvPr/>
        </p:nvSpPr>
        <p:spPr bwMode="auto">
          <a:xfrm>
            <a:off x="900113" y="3285555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0552" name="Text Box 200"/>
          <p:cNvSpPr txBox="1">
            <a:spLocks noChangeArrowheads="1"/>
          </p:cNvSpPr>
          <p:nvPr/>
        </p:nvSpPr>
        <p:spPr bwMode="auto">
          <a:xfrm>
            <a:off x="1331913" y="3861817"/>
            <a:ext cx="360362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latin typeface="Verdana" pitchFamily="34" charset="0"/>
              </a:rPr>
              <a:t>8</a:t>
            </a:r>
          </a:p>
        </p:txBody>
      </p:sp>
      <p:sp>
        <p:nvSpPr>
          <p:cNvPr id="100553" name="Line 201"/>
          <p:cNvSpPr>
            <a:spLocks noChangeShapeType="1"/>
          </p:cNvSpPr>
          <p:nvPr/>
        </p:nvSpPr>
        <p:spPr bwMode="auto">
          <a:xfrm>
            <a:off x="1692275" y="4004692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0554" name="Line 202"/>
          <p:cNvSpPr>
            <a:spLocks noChangeShapeType="1"/>
          </p:cNvSpPr>
          <p:nvPr/>
        </p:nvSpPr>
        <p:spPr bwMode="auto">
          <a:xfrm>
            <a:off x="900113" y="4004692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0555" name="Text Box 203"/>
          <p:cNvSpPr txBox="1">
            <a:spLocks noChangeArrowheads="1"/>
          </p:cNvSpPr>
          <p:nvPr/>
        </p:nvSpPr>
        <p:spPr bwMode="auto">
          <a:xfrm>
            <a:off x="1331913" y="4580955"/>
            <a:ext cx="360362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latin typeface="Verdana" pitchFamily="34" charset="0"/>
              </a:rPr>
              <a:t>6</a:t>
            </a:r>
          </a:p>
        </p:txBody>
      </p:sp>
      <p:sp>
        <p:nvSpPr>
          <p:cNvPr id="100556" name="Line 204"/>
          <p:cNvSpPr>
            <a:spLocks noChangeShapeType="1"/>
          </p:cNvSpPr>
          <p:nvPr/>
        </p:nvSpPr>
        <p:spPr bwMode="auto">
          <a:xfrm>
            <a:off x="1692275" y="4725417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0557" name="Line 205"/>
          <p:cNvSpPr>
            <a:spLocks noChangeShapeType="1"/>
          </p:cNvSpPr>
          <p:nvPr/>
        </p:nvSpPr>
        <p:spPr bwMode="auto">
          <a:xfrm>
            <a:off x="900113" y="4725417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0558" name="Text Box 206"/>
          <p:cNvSpPr txBox="1">
            <a:spLocks noChangeArrowheads="1"/>
          </p:cNvSpPr>
          <p:nvPr/>
        </p:nvSpPr>
        <p:spPr bwMode="auto">
          <a:xfrm>
            <a:off x="1331913" y="2780730"/>
            <a:ext cx="360362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latin typeface="Verdana" pitchFamily="34" charset="0"/>
              </a:rPr>
              <a:t>5</a:t>
            </a:r>
          </a:p>
        </p:txBody>
      </p:sp>
      <p:sp>
        <p:nvSpPr>
          <p:cNvPr id="100559" name="Line 207"/>
          <p:cNvSpPr>
            <a:spLocks noChangeShapeType="1"/>
          </p:cNvSpPr>
          <p:nvPr/>
        </p:nvSpPr>
        <p:spPr bwMode="auto">
          <a:xfrm>
            <a:off x="1692275" y="2925192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0560" name="Line 208"/>
          <p:cNvSpPr>
            <a:spLocks noChangeShapeType="1"/>
          </p:cNvSpPr>
          <p:nvPr/>
        </p:nvSpPr>
        <p:spPr bwMode="auto">
          <a:xfrm>
            <a:off x="900113" y="2925192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0561" name="Text Box 209"/>
          <p:cNvSpPr txBox="1">
            <a:spLocks noChangeArrowheads="1"/>
          </p:cNvSpPr>
          <p:nvPr/>
        </p:nvSpPr>
        <p:spPr bwMode="auto">
          <a:xfrm>
            <a:off x="1331913" y="3501455"/>
            <a:ext cx="360362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latin typeface="Verdana" pitchFamily="34" charset="0"/>
              </a:rPr>
              <a:t>3</a:t>
            </a:r>
          </a:p>
        </p:txBody>
      </p:sp>
      <p:sp>
        <p:nvSpPr>
          <p:cNvPr id="100562" name="Text Box 210"/>
          <p:cNvSpPr txBox="1">
            <a:spLocks noChangeArrowheads="1"/>
          </p:cNvSpPr>
          <p:nvPr/>
        </p:nvSpPr>
        <p:spPr bwMode="auto">
          <a:xfrm>
            <a:off x="1547813" y="3574480"/>
            <a:ext cx="504825" cy="2143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800">
                <a:latin typeface="Verdana" pitchFamily="34" charset="0"/>
              </a:rPr>
              <a:t>NULL</a:t>
            </a:r>
          </a:p>
        </p:txBody>
      </p:sp>
      <p:sp>
        <p:nvSpPr>
          <p:cNvPr id="100563" name="Line 211"/>
          <p:cNvSpPr>
            <a:spLocks noChangeShapeType="1"/>
          </p:cNvSpPr>
          <p:nvPr/>
        </p:nvSpPr>
        <p:spPr bwMode="auto">
          <a:xfrm>
            <a:off x="900113" y="3644330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0564" name="Text Box 212"/>
          <p:cNvSpPr txBox="1">
            <a:spLocks noChangeArrowheads="1"/>
          </p:cNvSpPr>
          <p:nvPr/>
        </p:nvSpPr>
        <p:spPr bwMode="auto">
          <a:xfrm>
            <a:off x="1258888" y="2444180"/>
            <a:ext cx="503237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latin typeface="Verdana" pitchFamily="34" charset="0"/>
              </a:rPr>
              <a:t>11</a:t>
            </a:r>
          </a:p>
        </p:txBody>
      </p:sp>
      <p:sp>
        <p:nvSpPr>
          <p:cNvPr id="100565" name="Text Box 213"/>
          <p:cNvSpPr txBox="1">
            <a:spLocks noChangeArrowheads="1"/>
          </p:cNvSpPr>
          <p:nvPr/>
        </p:nvSpPr>
        <p:spPr bwMode="auto">
          <a:xfrm>
            <a:off x="1547813" y="2494980"/>
            <a:ext cx="504825" cy="2143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800">
                <a:latin typeface="Verdana" pitchFamily="34" charset="0"/>
              </a:rPr>
              <a:t>NULL</a:t>
            </a:r>
          </a:p>
        </p:txBody>
      </p:sp>
      <p:sp>
        <p:nvSpPr>
          <p:cNvPr id="100566" name="Line 214"/>
          <p:cNvSpPr>
            <a:spLocks noChangeShapeType="1"/>
          </p:cNvSpPr>
          <p:nvPr/>
        </p:nvSpPr>
        <p:spPr bwMode="auto">
          <a:xfrm>
            <a:off x="900113" y="2564830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0567" name="Text Box 215"/>
          <p:cNvSpPr txBox="1">
            <a:spLocks noChangeArrowheads="1"/>
          </p:cNvSpPr>
          <p:nvPr/>
        </p:nvSpPr>
        <p:spPr bwMode="auto">
          <a:xfrm>
            <a:off x="2124075" y="5662042"/>
            <a:ext cx="360363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latin typeface="Verdana" pitchFamily="34" charset="0"/>
              </a:rPr>
              <a:t>2</a:t>
            </a:r>
          </a:p>
        </p:txBody>
      </p:sp>
      <p:sp>
        <p:nvSpPr>
          <p:cNvPr id="100568" name="Text Box 216"/>
          <p:cNvSpPr txBox="1">
            <a:spLocks noChangeArrowheads="1"/>
          </p:cNvSpPr>
          <p:nvPr/>
        </p:nvSpPr>
        <p:spPr bwMode="auto">
          <a:xfrm>
            <a:off x="2339975" y="5735067"/>
            <a:ext cx="6477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800">
                <a:latin typeface="Verdana" pitchFamily="34" charset="0"/>
              </a:rPr>
              <a:t>NULL</a:t>
            </a:r>
          </a:p>
        </p:txBody>
      </p:sp>
      <p:sp>
        <p:nvSpPr>
          <p:cNvPr id="100569" name="Text Box 217"/>
          <p:cNvSpPr txBox="1">
            <a:spLocks noChangeArrowheads="1"/>
          </p:cNvSpPr>
          <p:nvPr/>
        </p:nvSpPr>
        <p:spPr bwMode="auto">
          <a:xfrm>
            <a:off x="1331913" y="5662042"/>
            <a:ext cx="360362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latin typeface="Verdana" pitchFamily="34" charset="0"/>
              </a:rPr>
              <a:t>0</a:t>
            </a:r>
          </a:p>
        </p:txBody>
      </p:sp>
      <p:sp>
        <p:nvSpPr>
          <p:cNvPr id="100570" name="Line 218"/>
          <p:cNvSpPr>
            <a:spLocks noChangeShapeType="1"/>
          </p:cNvSpPr>
          <p:nvPr/>
        </p:nvSpPr>
        <p:spPr bwMode="auto">
          <a:xfrm>
            <a:off x="1692275" y="5804917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0571" name="Line 219"/>
          <p:cNvSpPr>
            <a:spLocks noChangeShapeType="1"/>
          </p:cNvSpPr>
          <p:nvPr/>
        </p:nvSpPr>
        <p:spPr bwMode="auto">
          <a:xfrm>
            <a:off x="900113" y="5804917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0572" name="Text Box 220"/>
          <p:cNvSpPr txBox="1">
            <a:spLocks noChangeArrowheads="1"/>
          </p:cNvSpPr>
          <p:nvPr/>
        </p:nvSpPr>
        <p:spPr bwMode="auto">
          <a:xfrm>
            <a:off x="1258888" y="1701230"/>
            <a:ext cx="503237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latin typeface="Verdana" pitchFamily="34" charset="0"/>
              </a:rPr>
              <a:t>11</a:t>
            </a:r>
          </a:p>
        </p:txBody>
      </p:sp>
      <p:sp>
        <p:nvSpPr>
          <p:cNvPr id="100573" name="Line 221"/>
          <p:cNvSpPr>
            <a:spLocks noChangeShapeType="1"/>
          </p:cNvSpPr>
          <p:nvPr/>
        </p:nvSpPr>
        <p:spPr bwMode="auto">
          <a:xfrm>
            <a:off x="1692275" y="1844105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0574" name="Line 222"/>
          <p:cNvSpPr>
            <a:spLocks noChangeShapeType="1"/>
          </p:cNvSpPr>
          <p:nvPr/>
        </p:nvSpPr>
        <p:spPr bwMode="auto">
          <a:xfrm>
            <a:off x="900113" y="1844105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5" name="Text Box 4"/>
          <p:cNvSpPr txBox="1">
            <a:spLocks noChangeArrowheads="1"/>
          </p:cNvSpPr>
          <p:nvPr/>
        </p:nvSpPr>
        <p:spPr bwMode="auto">
          <a:xfrm>
            <a:off x="5652120" y="2812866"/>
            <a:ext cx="3578544" cy="40011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l"/>
            <a:r>
              <a:rPr lang="en-US" altLang="zh-TW" sz="2000" dirty="0">
                <a:latin typeface="Cambria" pitchFamily="18" charset="0"/>
                <a:ea typeface="標楷體" pitchFamily="65" charset="-120"/>
              </a:rPr>
              <a:t>Insert x to the top of lists </a:t>
            </a:r>
            <a:r>
              <a:rPr lang="en-US" altLang="zh-TW" sz="2000" dirty="0" err="1">
                <a:latin typeface="Cambria" pitchFamily="18" charset="0"/>
                <a:ea typeface="標楷體" pitchFamily="65" charset="-120"/>
              </a:rPr>
              <a:t>seq</a:t>
            </a:r>
            <a:r>
              <a:rPr lang="en-US" altLang="zh-TW" sz="2000" dirty="0">
                <a:latin typeface="Cambria" pitchFamily="18" charset="0"/>
                <a:ea typeface="標楷體" pitchFamily="65" charset="-120"/>
              </a:rPr>
              <a:t>[i]</a:t>
            </a:r>
          </a:p>
        </p:txBody>
      </p:sp>
      <p:sp>
        <p:nvSpPr>
          <p:cNvPr id="166" name="Text Box 5"/>
          <p:cNvSpPr txBox="1">
            <a:spLocks noChangeArrowheads="1"/>
          </p:cNvSpPr>
          <p:nvPr/>
        </p:nvSpPr>
        <p:spPr bwMode="auto">
          <a:xfrm>
            <a:off x="5603571" y="4444940"/>
            <a:ext cx="3576941" cy="40011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l"/>
            <a:r>
              <a:rPr lang="en-US" altLang="zh-TW" sz="2000" dirty="0">
                <a:latin typeface="Cambria" pitchFamily="18" charset="0"/>
                <a:ea typeface="標楷體" pitchFamily="65" charset="-120"/>
              </a:rPr>
              <a:t>Insert x to the top of lists </a:t>
            </a:r>
            <a:r>
              <a:rPr lang="en-US" altLang="zh-TW" sz="2000" dirty="0" err="1">
                <a:latin typeface="Cambria" pitchFamily="18" charset="0"/>
                <a:ea typeface="標楷體" pitchFamily="65" charset="-120"/>
              </a:rPr>
              <a:t>seq</a:t>
            </a:r>
            <a:r>
              <a:rPr lang="en-US" altLang="zh-TW" sz="2000" dirty="0">
                <a:latin typeface="Cambria" pitchFamily="18" charset="0"/>
                <a:ea typeface="標楷體" pitchFamily="65" charset="-120"/>
              </a:rPr>
              <a:t>[j]</a:t>
            </a:r>
          </a:p>
        </p:txBody>
      </p:sp>
      <p:sp>
        <p:nvSpPr>
          <p:cNvPr id="161" name="Rectangle 34"/>
          <p:cNvSpPr>
            <a:spLocks noChangeArrowheads="1"/>
          </p:cNvSpPr>
          <p:nvPr/>
        </p:nvSpPr>
        <p:spPr bwMode="auto">
          <a:xfrm>
            <a:off x="514478" y="772020"/>
            <a:ext cx="8063041" cy="4247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TW" sz="2400" dirty="0"/>
              <a:t>0 </a:t>
            </a:r>
            <a:r>
              <a:rPr lang="en-US" altLang="zh-TW" sz="2400" dirty="0">
                <a:sym typeface="Symbol" pitchFamily="18" charset="2"/>
              </a:rPr>
              <a:t> </a:t>
            </a:r>
            <a:r>
              <a:rPr lang="en-US" altLang="zh-TW" sz="2400" dirty="0"/>
              <a:t>4, </a:t>
            </a:r>
            <a:r>
              <a:rPr lang="en-US" altLang="zh-TW" sz="2400" dirty="0" smtClean="0"/>
              <a:t>  3 </a:t>
            </a:r>
            <a:r>
              <a:rPr lang="en-US" altLang="zh-TW" sz="2400" dirty="0">
                <a:sym typeface="Symbol" pitchFamily="18" charset="2"/>
              </a:rPr>
              <a:t> </a:t>
            </a:r>
            <a:r>
              <a:rPr lang="en-US" altLang="zh-TW" sz="2400" dirty="0"/>
              <a:t>1</a:t>
            </a:r>
            <a:r>
              <a:rPr lang="en-US" altLang="zh-TW" sz="2400" dirty="0" smtClean="0"/>
              <a:t>,  </a:t>
            </a:r>
            <a:r>
              <a:rPr lang="en-US" altLang="zh-TW" sz="2400" dirty="0"/>
              <a:t>6 </a:t>
            </a:r>
            <a:r>
              <a:rPr lang="en-US" altLang="zh-TW" sz="2400" dirty="0">
                <a:sym typeface="Symbol" pitchFamily="18" charset="2"/>
              </a:rPr>
              <a:t> </a:t>
            </a:r>
            <a:r>
              <a:rPr lang="en-US" altLang="zh-TW" sz="2400" dirty="0"/>
              <a:t>10, </a:t>
            </a:r>
            <a:r>
              <a:rPr lang="en-US" altLang="zh-TW" sz="2400" dirty="0" smtClean="0"/>
              <a:t>8 </a:t>
            </a:r>
            <a:r>
              <a:rPr lang="en-US" altLang="zh-TW" sz="2400" dirty="0">
                <a:sym typeface="Symbol" pitchFamily="18" charset="2"/>
              </a:rPr>
              <a:t> </a:t>
            </a:r>
            <a:r>
              <a:rPr lang="en-US" altLang="zh-TW" sz="2400" dirty="0"/>
              <a:t>9, 7 </a:t>
            </a:r>
            <a:r>
              <a:rPr lang="en-US" altLang="zh-TW" sz="2400" dirty="0">
                <a:sym typeface="Symbol" pitchFamily="18" charset="2"/>
              </a:rPr>
              <a:t> </a:t>
            </a:r>
            <a:r>
              <a:rPr lang="en-US" altLang="zh-TW" sz="2400" dirty="0"/>
              <a:t>4, </a:t>
            </a:r>
            <a:r>
              <a:rPr lang="en-US" altLang="zh-TW" sz="2400" dirty="0" smtClean="0"/>
              <a:t> 6 </a:t>
            </a:r>
            <a:r>
              <a:rPr lang="en-US" altLang="zh-TW" sz="2400" dirty="0">
                <a:sym typeface="Symbol" pitchFamily="18" charset="2"/>
              </a:rPr>
              <a:t> </a:t>
            </a:r>
            <a:r>
              <a:rPr lang="en-US" altLang="zh-TW" sz="2400" dirty="0"/>
              <a:t>8, </a:t>
            </a:r>
            <a:r>
              <a:rPr lang="en-US" altLang="zh-TW" sz="2400" dirty="0" smtClean="0"/>
              <a:t>  3 </a:t>
            </a:r>
            <a:r>
              <a:rPr lang="en-US" altLang="zh-TW" sz="2400" dirty="0">
                <a:sym typeface="Symbol" pitchFamily="18" charset="2"/>
              </a:rPr>
              <a:t> </a:t>
            </a:r>
            <a:r>
              <a:rPr lang="en-US" altLang="zh-TW" sz="2400" dirty="0"/>
              <a:t>5, </a:t>
            </a:r>
            <a:r>
              <a:rPr lang="en-US" altLang="zh-TW" sz="2400" dirty="0" smtClean="0"/>
              <a:t> 2 </a:t>
            </a:r>
            <a:r>
              <a:rPr lang="en-US" altLang="zh-TW" sz="2400" dirty="0">
                <a:sym typeface="Symbol" pitchFamily="18" charset="2"/>
              </a:rPr>
              <a:t> </a:t>
            </a:r>
            <a:r>
              <a:rPr lang="en-US" altLang="zh-TW" sz="2400" dirty="0"/>
              <a:t>11</a:t>
            </a:r>
            <a:r>
              <a:rPr lang="en-US" altLang="zh-TW" sz="2400" dirty="0" smtClean="0"/>
              <a:t>,  </a:t>
            </a:r>
            <a:r>
              <a:rPr lang="en-US" altLang="zh-TW" sz="2400" dirty="0"/>
              <a:t>11 </a:t>
            </a:r>
            <a:r>
              <a:rPr lang="en-US" altLang="zh-TW" sz="2400" dirty="0">
                <a:sym typeface="Symbol" pitchFamily="18" charset="2"/>
              </a:rPr>
              <a:t> </a:t>
            </a:r>
            <a:r>
              <a:rPr lang="en-US" altLang="zh-TW" sz="2400" dirty="0"/>
              <a:t>0</a:t>
            </a:r>
          </a:p>
        </p:txBody>
      </p:sp>
      <p:sp>
        <p:nvSpPr>
          <p:cNvPr id="162" name="Rectangle 35"/>
          <p:cNvSpPr>
            <a:spLocks noChangeArrowheads="1"/>
          </p:cNvSpPr>
          <p:nvPr/>
        </p:nvSpPr>
        <p:spPr bwMode="auto">
          <a:xfrm>
            <a:off x="562103" y="845045"/>
            <a:ext cx="719138" cy="2873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4" name="Rectangle 36"/>
          <p:cNvSpPr>
            <a:spLocks noChangeArrowheads="1"/>
          </p:cNvSpPr>
          <p:nvPr/>
        </p:nvSpPr>
        <p:spPr bwMode="auto">
          <a:xfrm>
            <a:off x="1425703" y="845045"/>
            <a:ext cx="719138" cy="2873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7" name="Rectangle 37"/>
          <p:cNvSpPr>
            <a:spLocks noChangeArrowheads="1"/>
          </p:cNvSpPr>
          <p:nvPr/>
        </p:nvSpPr>
        <p:spPr bwMode="auto">
          <a:xfrm>
            <a:off x="2290891" y="845045"/>
            <a:ext cx="863600" cy="2873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8" name="Rectangle 38"/>
          <p:cNvSpPr>
            <a:spLocks noChangeArrowheads="1"/>
          </p:cNvSpPr>
          <p:nvPr/>
        </p:nvSpPr>
        <p:spPr bwMode="auto">
          <a:xfrm>
            <a:off x="3298953" y="845045"/>
            <a:ext cx="719138" cy="2873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9" name="Rectangle 39"/>
          <p:cNvSpPr>
            <a:spLocks noChangeArrowheads="1"/>
          </p:cNvSpPr>
          <p:nvPr/>
        </p:nvSpPr>
        <p:spPr bwMode="auto">
          <a:xfrm>
            <a:off x="4089528" y="845045"/>
            <a:ext cx="719138" cy="2873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0" name="Rectangle 40"/>
          <p:cNvSpPr>
            <a:spLocks noChangeArrowheads="1"/>
          </p:cNvSpPr>
          <p:nvPr/>
        </p:nvSpPr>
        <p:spPr bwMode="auto">
          <a:xfrm>
            <a:off x="4954716" y="845045"/>
            <a:ext cx="719137" cy="2873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1" name="Rectangle 41"/>
          <p:cNvSpPr>
            <a:spLocks noChangeArrowheads="1"/>
          </p:cNvSpPr>
          <p:nvPr/>
        </p:nvSpPr>
        <p:spPr bwMode="auto">
          <a:xfrm>
            <a:off x="5819903" y="845045"/>
            <a:ext cx="719138" cy="2873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2" name="Rectangle 42"/>
          <p:cNvSpPr>
            <a:spLocks noChangeArrowheads="1"/>
          </p:cNvSpPr>
          <p:nvPr/>
        </p:nvSpPr>
        <p:spPr bwMode="auto">
          <a:xfrm>
            <a:off x="6683503" y="845045"/>
            <a:ext cx="790575" cy="2873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3" name="Rectangle 43"/>
          <p:cNvSpPr>
            <a:spLocks noChangeArrowheads="1"/>
          </p:cNvSpPr>
          <p:nvPr/>
        </p:nvSpPr>
        <p:spPr bwMode="auto">
          <a:xfrm>
            <a:off x="7689978" y="845045"/>
            <a:ext cx="865188" cy="2873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5600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 nodeType="clickPar">
                      <p:stCondLst>
                        <p:cond delay="indefinite"/>
                      </p:stCondLst>
                      <p:childTnLst>
                        <p:par>
                          <p:cTn id="2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 nodeType="clickPar">
                      <p:stCondLst>
                        <p:cond delay="indefinite"/>
                      </p:stCondLst>
                      <p:childTnLst>
                        <p:par>
                          <p:cTn id="2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 nodeType="clickPar">
                      <p:stCondLst>
                        <p:cond delay="indefinite"/>
                      </p:stCondLst>
                      <p:childTnLst>
                        <p:par>
                          <p:cTn id="2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 nodeType="clickPar">
                      <p:stCondLst>
                        <p:cond delay="indefinite"/>
                      </p:stCondLst>
                      <p:childTnLst>
                        <p:par>
                          <p:cTn id="2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 nodeType="clickPar">
                      <p:stCondLst>
                        <p:cond delay="indefinite"/>
                      </p:stCondLst>
                      <p:childTnLst>
                        <p:par>
                          <p:cTn id="2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 nodeType="clickPar">
                      <p:stCondLst>
                        <p:cond delay="indefinite"/>
                      </p:stCondLst>
                      <p:childTnLst>
                        <p:par>
                          <p:cTn id="2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 nodeType="clickPar">
                      <p:stCondLst>
                        <p:cond delay="indefinite"/>
                      </p:stCondLst>
                      <p:childTnLst>
                        <p:par>
                          <p:cTn id="2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 nodeType="clickPar">
                      <p:stCondLst>
                        <p:cond delay="indefinite"/>
                      </p:stCondLst>
                      <p:childTnLst>
                        <p:par>
                          <p:cTn id="2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 nodeType="clickPar">
                      <p:stCondLst>
                        <p:cond delay="indefinite"/>
                      </p:stCondLst>
                      <p:childTnLst>
                        <p:par>
                          <p:cTn id="2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3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 nodeType="clickPar">
                      <p:stCondLst>
                        <p:cond delay="indefinite"/>
                      </p:stCondLst>
                      <p:childTnLst>
                        <p:par>
                          <p:cTn id="2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 nodeType="clickPar">
                      <p:stCondLst>
                        <p:cond delay="indefinite"/>
                      </p:stCondLst>
                      <p:childTnLst>
                        <p:par>
                          <p:cTn id="2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 nodeType="clickPar">
                      <p:stCondLst>
                        <p:cond delay="indefinite"/>
                      </p:stCondLst>
                      <p:childTnLst>
                        <p:par>
                          <p:cTn id="3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5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 nodeType="clickPar">
                      <p:stCondLst>
                        <p:cond delay="indefinite"/>
                      </p:stCondLst>
                      <p:childTnLst>
                        <p:par>
                          <p:cTn id="3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 nodeType="clickPar">
                      <p:stCondLst>
                        <p:cond delay="indefinite"/>
                      </p:stCondLst>
                      <p:childTnLst>
                        <p:par>
                          <p:cTn id="3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1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 nodeType="clickPar">
                      <p:stCondLst>
                        <p:cond delay="indefinite"/>
                      </p:stCondLst>
                      <p:childTnLst>
                        <p:par>
                          <p:cTn id="3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9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 nodeType="clickPar">
                      <p:stCondLst>
                        <p:cond delay="indefinite"/>
                      </p:stCondLst>
                      <p:childTnLst>
                        <p:par>
                          <p:cTn id="3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7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 nodeType="clickPar">
                      <p:stCondLst>
                        <p:cond delay="indefinite"/>
                      </p:stCondLst>
                      <p:childTnLst>
                        <p:par>
                          <p:cTn id="3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5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 nodeType="clickPar">
                      <p:stCondLst>
                        <p:cond delay="indefinite"/>
                      </p:stCondLst>
                      <p:childTnLst>
                        <p:par>
                          <p:cTn id="3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2" dur="500"/>
                                        <p:tgtEl>
                                          <p:spTgt spid="1005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 nodeType="clickPar">
                      <p:stCondLst>
                        <p:cond delay="indefinite"/>
                      </p:stCondLst>
                      <p:childTnLst>
                        <p:par>
                          <p:cTn id="3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9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 nodeType="clickPar">
                      <p:stCondLst>
                        <p:cond delay="indefinite"/>
                      </p:stCondLst>
                      <p:childTnLst>
                        <p:par>
                          <p:cTn id="3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5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 nodeType="clickPar">
                      <p:stCondLst>
                        <p:cond delay="indefinite"/>
                      </p:stCondLst>
                      <p:childTnLst>
                        <p:par>
                          <p:cTn id="3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3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 nodeType="clickPar">
                      <p:stCondLst>
                        <p:cond delay="indefinite"/>
                      </p:stCondLst>
                      <p:childTnLst>
                        <p:par>
                          <p:cTn id="3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1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 nodeType="clickPar">
                      <p:stCondLst>
                        <p:cond delay="indefinite"/>
                      </p:stCondLst>
                      <p:childTnLst>
                        <p:par>
                          <p:cTn id="3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9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 nodeType="clickPar">
                      <p:stCondLst>
                        <p:cond delay="indefinite"/>
                      </p:stCondLst>
                      <p:childTnLst>
                        <p:par>
                          <p:cTn id="3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6" dur="500"/>
                                        <p:tgtEl>
                                          <p:spTgt spid="1005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 nodeType="clickPar">
                      <p:stCondLst>
                        <p:cond delay="indefinite"/>
                      </p:stCondLst>
                      <p:childTnLst>
                        <p:par>
                          <p:cTn id="4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3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 nodeType="clickPar">
                      <p:stCondLst>
                        <p:cond delay="indefinite"/>
                      </p:stCondLst>
                      <p:childTnLst>
                        <p:par>
                          <p:cTn id="4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1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 nodeType="clickPar">
                      <p:stCondLst>
                        <p:cond delay="indefinite"/>
                      </p:stCondLst>
                      <p:childTnLst>
                        <p:par>
                          <p:cTn id="4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9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 nodeType="clickPar">
                      <p:stCondLst>
                        <p:cond delay="indefinite"/>
                      </p:stCondLst>
                      <p:childTnLst>
                        <p:par>
                          <p:cTn id="4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7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9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 nodeType="clickPar">
                      <p:stCondLst>
                        <p:cond delay="indefinite"/>
                      </p:stCondLst>
                      <p:childTnLst>
                        <p:par>
                          <p:cTn id="4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4" dur="500"/>
                                        <p:tgtEl>
                                          <p:spTgt spid="1005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 nodeType="clickPar">
                      <p:stCondLst>
                        <p:cond delay="indefinite"/>
                      </p:stCondLst>
                      <p:childTnLst>
                        <p:par>
                          <p:cTn id="4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1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 nodeType="clickPar">
                      <p:stCondLst>
                        <p:cond delay="indefinite"/>
                      </p:stCondLst>
                      <p:childTnLst>
                        <p:par>
                          <p:cTn id="4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7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9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 nodeType="clickPar">
                      <p:stCondLst>
                        <p:cond delay="indefinite"/>
                      </p:stCondLst>
                      <p:childTnLst>
                        <p:par>
                          <p:cTn id="4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5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7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1" fill="hold" nodeType="clickPar">
                      <p:stCondLst>
                        <p:cond delay="indefinite"/>
                      </p:stCondLst>
                      <p:childTnLst>
                        <p:par>
                          <p:cTn id="4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3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 nodeType="clickPar">
                      <p:stCondLst>
                        <p:cond delay="indefinite"/>
                      </p:stCondLst>
                      <p:childTnLst>
                        <p:par>
                          <p:cTn id="4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1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3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 nodeType="clickPar">
                      <p:stCondLst>
                        <p:cond delay="indefinite"/>
                      </p:stCondLst>
                      <p:childTnLst>
                        <p:par>
                          <p:cTn id="4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8" dur="500"/>
                                        <p:tgtEl>
                                          <p:spTgt spid="1005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3" fill="hold" nodeType="clickPar">
                      <p:stCondLst>
                        <p:cond delay="indefinite"/>
                      </p:stCondLst>
                      <p:childTnLst>
                        <p:par>
                          <p:cTn id="4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5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7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 nodeType="clickPar">
                      <p:stCondLst>
                        <p:cond delay="indefinite"/>
                      </p:stCondLst>
                      <p:childTnLst>
                        <p:par>
                          <p:cTn id="4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3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9" fill="hold" nodeType="clickPar">
                      <p:stCondLst>
                        <p:cond delay="indefinite"/>
                      </p:stCondLst>
                      <p:childTnLst>
                        <p:par>
                          <p:cTn id="5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1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7" fill="hold" nodeType="clickPar">
                      <p:stCondLst>
                        <p:cond delay="indefinite"/>
                      </p:stCondLst>
                      <p:childTnLst>
                        <p:par>
                          <p:cTn id="5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9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1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5" fill="hold" nodeType="clickPar">
                      <p:stCondLst>
                        <p:cond delay="indefinite"/>
                      </p:stCondLst>
                      <p:childTnLst>
                        <p:par>
                          <p:cTn id="5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7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9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1" fill="hold" nodeType="clickPar">
                      <p:stCondLst>
                        <p:cond delay="indefinite"/>
                      </p:stCondLst>
                      <p:childTnLst>
                        <p:par>
                          <p:cTn id="5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3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5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9" fill="hold" nodeType="clickPar">
                      <p:stCondLst>
                        <p:cond delay="indefinite"/>
                      </p:stCondLst>
                      <p:childTnLst>
                        <p:par>
                          <p:cTn id="5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1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3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7" fill="hold" nodeType="clickPar">
                      <p:stCondLst>
                        <p:cond delay="indefinite"/>
                      </p:stCondLst>
                      <p:childTnLst>
                        <p:par>
                          <p:cTn id="5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9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1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5" fill="hold" nodeType="clickPar">
                      <p:stCondLst>
                        <p:cond delay="indefinite"/>
                      </p:stCondLst>
                      <p:childTnLst>
                        <p:par>
                          <p:cTn id="5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7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9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3" fill="hold" nodeType="clickPar">
                      <p:stCondLst>
                        <p:cond delay="indefinite"/>
                      </p:stCondLst>
                      <p:childTnLst>
                        <p:par>
                          <p:cTn id="5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5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7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1" fill="hold" nodeType="clickPar">
                      <p:stCondLst>
                        <p:cond delay="indefinite"/>
                      </p:stCondLst>
                      <p:childTnLst>
                        <p:par>
                          <p:cTn id="5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3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5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9" fill="hold" nodeType="clickPar">
                      <p:stCondLst>
                        <p:cond delay="indefinite"/>
                      </p:stCondLst>
                      <p:childTnLst>
                        <p:par>
                          <p:cTn id="5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1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3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7" fill="hold" nodeType="clickPar">
                      <p:stCondLst>
                        <p:cond delay="indefinite"/>
                      </p:stCondLst>
                      <p:childTnLst>
                        <p:par>
                          <p:cTn id="5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9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1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5" fill="hold" nodeType="clickPar">
                      <p:stCondLst>
                        <p:cond delay="indefinite"/>
                      </p:stCondLst>
                      <p:childTnLst>
                        <p:par>
                          <p:cTn id="5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7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9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1" fill="hold" nodeType="clickPar">
                      <p:stCondLst>
                        <p:cond delay="indefinite"/>
                      </p:stCondLst>
                      <p:childTnLst>
                        <p:par>
                          <p:cTn id="5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3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5" presetID="1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9" fill="hold" nodeType="clickPar">
                      <p:stCondLst>
                        <p:cond delay="indefinite"/>
                      </p:stCondLst>
                      <p:childTnLst>
                        <p:par>
                          <p:cTn id="6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1" presetID="1" presetClass="exit" presetSubtype="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3" presetID="1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7" fill="hold" nodeType="clickPar">
                      <p:stCondLst>
                        <p:cond delay="indefinite"/>
                      </p:stCondLst>
                      <p:childTnLst>
                        <p:par>
                          <p:cTn id="6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9" presetID="1" presetClass="exit" presetSubtype="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1" presetID="1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5" fill="hold" nodeType="clickPar">
                      <p:stCondLst>
                        <p:cond delay="indefinite"/>
                      </p:stCondLst>
                      <p:childTnLst>
                        <p:par>
                          <p:cTn id="6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7" presetID="1" presetClass="exit" presetSubtype="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9" presetID="1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1" fill="hold" nodeType="clickPar">
                      <p:stCondLst>
                        <p:cond delay="indefinite"/>
                      </p:stCondLst>
                      <p:childTnLst>
                        <p:par>
                          <p:cTn id="6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4" dur="500"/>
                                        <p:tgtEl>
                                          <p:spTgt spid="1005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9" fill="hold" nodeType="clickPar">
                      <p:stCondLst>
                        <p:cond delay="indefinite"/>
                      </p:stCondLst>
                      <p:childTnLst>
                        <p:par>
                          <p:cTn id="6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1" presetID="1" presetClass="exit" presetSubtype="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3" presetID="1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7" fill="hold" nodeType="clickPar">
                      <p:stCondLst>
                        <p:cond delay="indefinite"/>
                      </p:stCondLst>
                      <p:childTnLst>
                        <p:par>
                          <p:cTn id="6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9" presetID="1" presetClass="exit" presetSubtype="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1" presetID="1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5" fill="hold" nodeType="clickPar">
                      <p:stCondLst>
                        <p:cond delay="indefinite"/>
                      </p:stCondLst>
                      <p:childTnLst>
                        <p:par>
                          <p:cTn id="6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7" presetID="1" presetClass="exit" presetSubtype="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9" presetID="1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3" fill="hold" nodeType="clickPar">
                      <p:stCondLst>
                        <p:cond delay="indefinite"/>
                      </p:stCondLst>
                      <p:childTnLst>
                        <p:par>
                          <p:cTn id="6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5" presetID="1" presetClass="exit" presetSubtype="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7" presetID="1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9" fill="hold" nodeType="clickPar">
                      <p:stCondLst>
                        <p:cond delay="indefinite"/>
                      </p:stCondLst>
                      <p:childTnLst>
                        <p:par>
                          <p:cTn id="6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2" dur="500"/>
                                        <p:tgtEl>
                                          <p:spTgt spid="1005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7" fill="hold" nodeType="clickPar">
                      <p:stCondLst>
                        <p:cond delay="indefinite"/>
                      </p:stCondLst>
                      <p:childTnLst>
                        <p:par>
                          <p:cTn id="6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9" presetID="1" presetClass="exit" presetSubtype="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1" fill="hold">
                      <p:stCondLst>
                        <p:cond delay="indefinite"/>
                      </p:stCondLst>
                      <p:childTnLst>
                        <p:par>
                          <p:cTn id="672" fill="hold">
                            <p:stCondLst>
                              <p:cond delay="0"/>
                            </p:stCondLst>
                            <p:childTnLst>
                              <p:par>
                                <p:cTn id="6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96" grpId="0" animBg="1"/>
      <p:bldP spid="100396" grpId="1" animBg="1"/>
      <p:bldP spid="100427" grpId="0" animBg="1"/>
      <p:bldP spid="100427" grpId="1" animBg="1"/>
      <p:bldP spid="100427" grpId="2" animBg="1"/>
      <p:bldP spid="100427" grpId="3" animBg="1"/>
      <p:bldP spid="100427" grpId="4" animBg="1"/>
      <p:bldP spid="100427" grpId="5" animBg="1"/>
      <p:bldP spid="100427" grpId="6" animBg="1"/>
      <p:bldP spid="100427" grpId="7" animBg="1"/>
      <p:bldP spid="100427" grpId="8" animBg="1"/>
      <p:bldP spid="100427" grpId="9" animBg="1"/>
      <p:bldP spid="100427" grpId="10" animBg="1"/>
      <p:bldP spid="100427" grpId="11" animBg="1"/>
      <p:bldP spid="100427" grpId="12" animBg="1"/>
      <p:bldP spid="100427" grpId="13" animBg="1"/>
      <p:bldP spid="100427" grpId="14" animBg="1"/>
      <p:bldP spid="100427" grpId="15" animBg="1"/>
      <p:bldP spid="100427" grpId="16" animBg="1"/>
      <p:bldP spid="100427" grpId="17" animBg="1"/>
      <p:bldP spid="100428" grpId="0" animBg="1"/>
      <p:bldP spid="100428" grpId="1" animBg="1"/>
      <p:bldP spid="100428" grpId="2" animBg="1"/>
      <p:bldP spid="100428" grpId="3" animBg="1"/>
      <p:bldP spid="100428" grpId="4" animBg="1"/>
      <p:bldP spid="100428" grpId="5" animBg="1"/>
      <p:bldP spid="100428" grpId="6" animBg="1"/>
      <p:bldP spid="100428" grpId="7" animBg="1"/>
      <p:bldP spid="100428" grpId="8" animBg="1"/>
      <p:bldP spid="100428" grpId="9" animBg="1"/>
      <p:bldP spid="100428" grpId="10" animBg="1"/>
      <p:bldP spid="100428" grpId="11" animBg="1"/>
      <p:bldP spid="100428" grpId="12" animBg="1"/>
      <p:bldP spid="100428" grpId="13" animBg="1"/>
      <p:bldP spid="100428" grpId="14" animBg="1"/>
      <p:bldP spid="100428" grpId="15" animBg="1"/>
      <p:bldP spid="100428" grpId="16" animBg="1"/>
      <p:bldP spid="100428" grpId="17" animBg="1"/>
      <p:bldP spid="100429" grpId="0" animBg="1"/>
      <p:bldP spid="100429" grpId="1" animBg="1"/>
      <p:bldP spid="100429" grpId="2" animBg="1"/>
      <p:bldP spid="100429" grpId="3" animBg="1"/>
      <p:bldP spid="100429" grpId="4" animBg="1"/>
      <p:bldP spid="100429" grpId="5" animBg="1"/>
      <p:bldP spid="100429" grpId="6" animBg="1"/>
      <p:bldP spid="100429" grpId="7" animBg="1"/>
      <p:bldP spid="100429" grpId="8" animBg="1"/>
      <p:bldP spid="100429" grpId="9" animBg="1"/>
      <p:bldP spid="100429" grpId="10" animBg="1"/>
      <p:bldP spid="100429" grpId="11" animBg="1"/>
      <p:bldP spid="100429" grpId="12" animBg="1"/>
      <p:bldP spid="100429" grpId="13" animBg="1"/>
      <p:bldP spid="100429" grpId="14" animBg="1"/>
      <p:bldP spid="100429" grpId="15" animBg="1"/>
      <p:bldP spid="100429" grpId="16" animBg="1"/>
      <p:bldP spid="100429" grpId="17" animBg="1"/>
      <p:bldP spid="100430" grpId="0" animBg="1"/>
      <p:bldP spid="100430" grpId="1" animBg="1"/>
      <p:bldP spid="100430" grpId="2" animBg="1"/>
      <p:bldP spid="100430" grpId="3" animBg="1"/>
      <p:bldP spid="100430" grpId="4" animBg="1"/>
      <p:bldP spid="100430" grpId="5" animBg="1"/>
      <p:bldP spid="100430" grpId="6" animBg="1"/>
      <p:bldP spid="100430" grpId="7" animBg="1"/>
      <p:bldP spid="100430" grpId="8" animBg="1"/>
      <p:bldP spid="100430" grpId="9" animBg="1"/>
      <p:bldP spid="100430" grpId="10" animBg="1"/>
      <p:bldP spid="100430" grpId="11" animBg="1"/>
      <p:bldP spid="100430" grpId="12" animBg="1"/>
      <p:bldP spid="100430" grpId="13" animBg="1"/>
      <p:bldP spid="100430" grpId="14" animBg="1"/>
      <p:bldP spid="100430" grpId="15" animBg="1"/>
      <p:bldP spid="100430" grpId="16" animBg="1"/>
      <p:bldP spid="100430" grpId="17" animBg="1"/>
      <p:bldP spid="100431" grpId="0" animBg="1"/>
      <p:bldP spid="100431" grpId="1" animBg="1"/>
      <p:bldP spid="100431" grpId="2" animBg="1"/>
      <p:bldP spid="100431" grpId="3" animBg="1"/>
      <p:bldP spid="100431" grpId="4" animBg="1"/>
      <p:bldP spid="100431" grpId="5" animBg="1"/>
      <p:bldP spid="100431" grpId="6" animBg="1"/>
      <p:bldP spid="100431" grpId="7" animBg="1"/>
      <p:bldP spid="100431" grpId="8" animBg="1"/>
      <p:bldP spid="100431" grpId="9" animBg="1"/>
      <p:bldP spid="100431" grpId="10" animBg="1"/>
      <p:bldP spid="100431" grpId="11" animBg="1"/>
      <p:bldP spid="100431" grpId="12" animBg="1"/>
      <p:bldP spid="100431" grpId="13" animBg="1"/>
      <p:bldP spid="100431" grpId="14" animBg="1"/>
      <p:bldP spid="100431" grpId="15" animBg="1"/>
      <p:bldP spid="100431" grpId="16" animBg="1"/>
      <p:bldP spid="100431" grpId="17" animBg="1"/>
      <p:bldP spid="100432" grpId="0" animBg="1"/>
      <p:bldP spid="100432" grpId="1" animBg="1"/>
      <p:bldP spid="100432" grpId="2" animBg="1"/>
      <p:bldP spid="100432" grpId="3" animBg="1"/>
      <p:bldP spid="100432" grpId="4" animBg="1"/>
      <p:bldP spid="100432" grpId="5" animBg="1"/>
      <p:bldP spid="100432" grpId="6" animBg="1"/>
      <p:bldP spid="100432" grpId="7" animBg="1"/>
      <p:bldP spid="100432" grpId="8" animBg="1"/>
      <p:bldP spid="100432" grpId="9" animBg="1"/>
      <p:bldP spid="100432" grpId="10" animBg="1"/>
      <p:bldP spid="100432" grpId="11" animBg="1"/>
      <p:bldP spid="100432" grpId="12" animBg="1"/>
      <p:bldP spid="100432" grpId="13" animBg="1"/>
      <p:bldP spid="100432" grpId="14" animBg="1"/>
      <p:bldP spid="100432" grpId="15" animBg="1"/>
      <p:bldP spid="100432" grpId="16" animBg="1"/>
      <p:bldP spid="100432" grpId="17" animBg="1"/>
      <p:bldP spid="100433" grpId="0" animBg="1"/>
      <p:bldP spid="100433" grpId="1" animBg="1"/>
      <p:bldP spid="100433" grpId="2" animBg="1"/>
      <p:bldP spid="100433" grpId="3" animBg="1"/>
      <p:bldP spid="100433" grpId="4" animBg="1"/>
      <p:bldP spid="100433" grpId="5" animBg="1"/>
      <p:bldP spid="100433" grpId="6" animBg="1"/>
      <p:bldP spid="100433" grpId="7" animBg="1"/>
      <p:bldP spid="100433" grpId="8" animBg="1"/>
      <p:bldP spid="100433" grpId="9" animBg="1"/>
      <p:bldP spid="100433" grpId="10" animBg="1"/>
      <p:bldP spid="100433" grpId="11" animBg="1"/>
      <p:bldP spid="100433" grpId="12" animBg="1"/>
      <p:bldP spid="100433" grpId="13" animBg="1"/>
      <p:bldP spid="100433" grpId="14" animBg="1"/>
      <p:bldP spid="100433" grpId="15" animBg="1"/>
      <p:bldP spid="100433" grpId="16" animBg="1"/>
      <p:bldP spid="100433" grpId="17" animBg="1"/>
      <p:bldP spid="100434" grpId="0" animBg="1"/>
      <p:bldP spid="100434" grpId="1" animBg="1"/>
      <p:bldP spid="100434" grpId="2" animBg="1"/>
      <p:bldP spid="100434" grpId="3" animBg="1"/>
      <p:bldP spid="100434" grpId="4" animBg="1"/>
      <p:bldP spid="100434" grpId="5" animBg="1"/>
      <p:bldP spid="100434" grpId="6" animBg="1"/>
      <p:bldP spid="100434" grpId="7" animBg="1"/>
      <p:bldP spid="100434" grpId="8" animBg="1"/>
      <p:bldP spid="100434" grpId="9" animBg="1"/>
      <p:bldP spid="100434" grpId="10" animBg="1"/>
      <p:bldP spid="100434" grpId="11" animBg="1"/>
      <p:bldP spid="100434" grpId="12" animBg="1"/>
      <p:bldP spid="100434" grpId="13" animBg="1"/>
      <p:bldP spid="100434" grpId="14" animBg="1"/>
      <p:bldP spid="100434" grpId="15" animBg="1"/>
      <p:bldP spid="100434" grpId="16" animBg="1"/>
      <p:bldP spid="100434" grpId="17" animBg="1"/>
      <p:bldP spid="100435" grpId="0" animBg="1"/>
      <p:bldP spid="100435" grpId="1" animBg="1"/>
      <p:bldP spid="100435" grpId="2" animBg="1"/>
      <p:bldP spid="100435" grpId="3" animBg="1"/>
      <p:bldP spid="100435" grpId="4" animBg="1"/>
      <p:bldP spid="100435" grpId="5" animBg="1"/>
      <p:bldP spid="100435" grpId="6" animBg="1"/>
      <p:bldP spid="100435" grpId="7" animBg="1"/>
      <p:bldP spid="100435" grpId="8" animBg="1"/>
      <p:bldP spid="100435" grpId="9" animBg="1"/>
      <p:bldP spid="100435" grpId="10" animBg="1"/>
      <p:bldP spid="100435" grpId="11" animBg="1"/>
      <p:bldP spid="100435" grpId="12" animBg="1"/>
      <p:bldP spid="100435" grpId="13" animBg="1"/>
      <p:bldP spid="100435" grpId="14" animBg="1"/>
      <p:bldP spid="100435" grpId="15" animBg="1"/>
      <p:bldP spid="100469" grpId="0"/>
      <p:bldP spid="100522" grpId="0"/>
      <p:bldP spid="100523" grpId="0" animBg="1"/>
      <p:bldP spid="100523" grpId="1" animBg="1"/>
      <p:bldP spid="100524" grpId="0" animBg="1"/>
      <p:bldP spid="100524" grpId="1" animBg="1"/>
      <p:bldP spid="100525" grpId="0" animBg="1"/>
      <p:bldP spid="100525" grpId="1" animBg="1"/>
      <p:bldP spid="100526" grpId="0" animBg="1"/>
      <p:bldP spid="100526" grpId="1" animBg="1"/>
      <p:bldP spid="100527" grpId="0" animBg="1"/>
      <p:bldP spid="100527" grpId="1" animBg="1"/>
      <p:bldP spid="100528" grpId="0" animBg="1"/>
      <p:bldP spid="100528" grpId="1" animBg="1"/>
      <p:bldP spid="100529" grpId="0"/>
      <p:bldP spid="100530" grpId="0"/>
      <p:bldP spid="100531" grpId="0"/>
      <p:bldP spid="100532" grpId="0"/>
      <p:bldP spid="100533" grpId="0"/>
      <p:bldP spid="100534" grpId="0"/>
      <p:bldP spid="100535" grpId="0" animBg="1"/>
      <p:bldP spid="100536" grpId="0"/>
      <p:bldP spid="100537" grpId="0"/>
      <p:bldP spid="100538" grpId="0"/>
      <p:bldP spid="100539" grpId="0"/>
      <p:bldP spid="100540" grpId="0" animBg="1"/>
      <p:bldP spid="100541" grpId="0"/>
      <p:bldP spid="100542" grpId="0"/>
      <p:bldP spid="100543" grpId="0"/>
      <p:bldP spid="100544" grpId="0"/>
      <p:bldP spid="100545" grpId="0" animBg="1"/>
      <p:bldP spid="100546" grpId="0"/>
      <p:bldP spid="100547" grpId="0"/>
      <p:bldP spid="100548" grpId="0" animBg="1"/>
      <p:bldP spid="100549" grpId="0"/>
      <p:bldP spid="100550" grpId="0" animBg="1"/>
      <p:bldP spid="100551" grpId="0" animBg="1"/>
      <p:bldP spid="100552" grpId="0"/>
      <p:bldP spid="100553" grpId="0" animBg="1"/>
      <p:bldP spid="100554" grpId="0" animBg="1"/>
      <p:bldP spid="100555" grpId="0"/>
      <p:bldP spid="100556" grpId="0" animBg="1"/>
      <p:bldP spid="100557" grpId="0" animBg="1"/>
      <p:bldP spid="100558" grpId="0"/>
      <p:bldP spid="100559" grpId="0" animBg="1"/>
      <p:bldP spid="100560" grpId="0" animBg="1"/>
      <p:bldP spid="100561" grpId="0"/>
      <p:bldP spid="100562" grpId="0"/>
      <p:bldP spid="100563" grpId="0" animBg="1"/>
      <p:bldP spid="100564" grpId="0"/>
      <p:bldP spid="100565" grpId="0"/>
      <p:bldP spid="100566" grpId="0" animBg="1"/>
      <p:bldP spid="100567" grpId="0"/>
      <p:bldP spid="100568" grpId="0"/>
      <p:bldP spid="100569" grpId="0"/>
      <p:bldP spid="100570" grpId="0" animBg="1"/>
      <p:bldP spid="100571" grpId="0" animBg="1"/>
      <p:bldP spid="100572" grpId="0"/>
      <p:bldP spid="100573" grpId="0" animBg="1"/>
      <p:bldP spid="100574" grpId="0" animBg="1"/>
      <p:bldP spid="162" grpId="0" animBg="1"/>
      <p:bldP spid="162" grpId="1" animBg="1"/>
      <p:bldP spid="164" grpId="0" animBg="1"/>
      <p:bldP spid="164" grpId="1" animBg="1"/>
      <p:bldP spid="167" grpId="0" animBg="1"/>
      <p:bldP spid="167" grpId="1" animBg="1"/>
      <p:bldP spid="168" grpId="0" animBg="1"/>
      <p:bldP spid="168" grpId="1" animBg="1"/>
      <p:bldP spid="169" grpId="0" animBg="1"/>
      <p:bldP spid="169" grpId="1" animBg="1"/>
      <p:bldP spid="170" grpId="0" animBg="1"/>
      <p:bldP spid="170" grpId="1" animBg="1"/>
      <p:bldP spid="171" grpId="0" animBg="1"/>
      <p:bldP spid="171" grpId="1" animBg="1"/>
      <p:bldP spid="172" grpId="0" animBg="1"/>
      <p:bldP spid="172" grpId="1" animBg="1"/>
      <p:bldP spid="173" grpId="0" animBg="1"/>
      <p:bldP spid="173" grpId="1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914" y="1773240"/>
            <a:ext cx="6188582" cy="4289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7" name="矩形 226"/>
          <p:cNvSpPr/>
          <p:nvPr/>
        </p:nvSpPr>
        <p:spPr bwMode="auto">
          <a:xfrm>
            <a:off x="-36512" y="1556792"/>
            <a:ext cx="2706688" cy="468052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0421" name="Rectangle 152"/>
          <p:cNvSpPr>
            <a:spLocks noChangeArrowheads="1"/>
          </p:cNvSpPr>
          <p:nvPr/>
        </p:nvSpPr>
        <p:spPr bwMode="auto">
          <a:xfrm>
            <a:off x="609600" y="1773238"/>
            <a:ext cx="360363" cy="360362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0422" name="Rectangle 153"/>
          <p:cNvSpPr>
            <a:spLocks noChangeArrowheads="1"/>
          </p:cNvSpPr>
          <p:nvPr/>
        </p:nvSpPr>
        <p:spPr bwMode="auto">
          <a:xfrm>
            <a:off x="609600" y="2133600"/>
            <a:ext cx="360363" cy="360363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0423" name="Rectangle 154"/>
          <p:cNvSpPr>
            <a:spLocks noChangeArrowheads="1"/>
          </p:cNvSpPr>
          <p:nvPr/>
        </p:nvSpPr>
        <p:spPr bwMode="auto">
          <a:xfrm>
            <a:off x="609600" y="2493963"/>
            <a:ext cx="360363" cy="360362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0424" name="Rectangle 155"/>
          <p:cNvSpPr>
            <a:spLocks noChangeArrowheads="1"/>
          </p:cNvSpPr>
          <p:nvPr/>
        </p:nvSpPr>
        <p:spPr bwMode="auto">
          <a:xfrm>
            <a:off x="609600" y="2852738"/>
            <a:ext cx="360363" cy="360362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0425" name="Rectangle 156"/>
          <p:cNvSpPr>
            <a:spLocks noChangeArrowheads="1"/>
          </p:cNvSpPr>
          <p:nvPr/>
        </p:nvSpPr>
        <p:spPr bwMode="auto">
          <a:xfrm>
            <a:off x="609600" y="3213100"/>
            <a:ext cx="360363" cy="360363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0426" name="Rectangle 157"/>
          <p:cNvSpPr>
            <a:spLocks noChangeArrowheads="1"/>
          </p:cNvSpPr>
          <p:nvPr/>
        </p:nvSpPr>
        <p:spPr bwMode="auto">
          <a:xfrm>
            <a:off x="609600" y="3573463"/>
            <a:ext cx="360363" cy="360362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0427" name="Rectangle 158"/>
          <p:cNvSpPr>
            <a:spLocks noChangeArrowheads="1"/>
          </p:cNvSpPr>
          <p:nvPr/>
        </p:nvSpPr>
        <p:spPr bwMode="auto">
          <a:xfrm>
            <a:off x="609600" y="3933825"/>
            <a:ext cx="360363" cy="360363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0428" name="Rectangle 159"/>
          <p:cNvSpPr>
            <a:spLocks noChangeArrowheads="1"/>
          </p:cNvSpPr>
          <p:nvPr/>
        </p:nvSpPr>
        <p:spPr bwMode="auto">
          <a:xfrm>
            <a:off x="609600" y="4294188"/>
            <a:ext cx="360363" cy="360362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0429" name="Rectangle 160"/>
          <p:cNvSpPr>
            <a:spLocks noChangeArrowheads="1"/>
          </p:cNvSpPr>
          <p:nvPr/>
        </p:nvSpPr>
        <p:spPr bwMode="auto">
          <a:xfrm>
            <a:off x="609600" y="4652963"/>
            <a:ext cx="360363" cy="360362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0430" name="Rectangle 161"/>
          <p:cNvSpPr>
            <a:spLocks noChangeArrowheads="1"/>
          </p:cNvSpPr>
          <p:nvPr/>
        </p:nvSpPr>
        <p:spPr bwMode="auto">
          <a:xfrm>
            <a:off x="609600" y="5013325"/>
            <a:ext cx="360363" cy="360363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0431" name="Rectangle 162"/>
          <p:cNvSpPr>
            <a:spLocks noChangeArrowheads="1"/>
          </p:cNvSpPr>
          <p:nvPr/>
        </p:nvSpPr>
        <p:spPr bwMode="auto">
          <a:xfrm>
            <a:off x="609600" y="5373688"/>
            <a:ext cx="360363" cy="360362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0432" name="Rectangle 163"/>
          <p:cNvSpPr>
            <a:spLocks noChangeArrowheads="1"/>
          </p:cNvSpPr>
          <p:nvPr/>
        </p:nvSpPr>
        <p:spPr bwMode="auto">
          <a:xfrm>
            <a:off x="609600" y="5734050"/>
            <a:ext cx="360363" cy="360363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0433" name="Text Box 164"/>
          <p:cNvSpPr txBox="1">
            <a:spLocks noChangeArrowheads="1"/>
          </p:cNvSpPr>
          <p:nvPr/>
        </p:nvSpPr>
        <p:spPr bwMode="auto">
          <a:xfrm>
            <a:off x="34925" y="5734050"/>
            <a:ext cx="5762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latin typeface="Verdana" pitchFamily="34" charset="0"/>
              </a:rPr>
              <a:t>[11]</a:t>
            </a:r>
          </a:p>
        </p:txBody>
      </p:sp>
      <p:sp>
        <p:nvSpPr>
          <p:cNvPr id="60434" name="Text Box 165"/>
          <p:cNvSpPr txBox="1">
            <a:spLocks noChangeArrowheads="1"/>
          </p:cNvSpPr>
          <p:nvPr/>
        </p:nvSpPr>
        <p:spPr bwMode="auto">
          <a:xfrm>
            <a:off x="34925" y="5373688"/>
            <a:ext cx="5762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latin typeface="Verdana" pitchFamily="34" charset="0"/>
              </a:rPr>
              <a:t>[10]</a:t>
            </a:r>
          </a:p>
        </p:txBody>
      </p:sp>
      <p:sp>
        <p:nvSpPr>
          <p:cNvPr id="60435" name="Text Box 166"/>
          <p:cNvSpPr txBox="1">
            <a:spLocks noChangeArrowheads="1"/>
          </p:cNvSpPr>
          <p:nvPr/>
        </p:nvSpPr>
        <p:spPr bwMode="auto">
          <a:xfrm>
            <a:off x="34925" y="5013325"/>
            <a:ext cx="5762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latin typeface="Verdana" pitchFamily="34" charset="0"/>
              </a:rPr>
              <a:t>[9]</a:t>
            </a:r>
          </a:p>
        </p:txBody>
      </p:sp>
      <p:sp>
        <p:nvSpPr>
          <p:cNvPr id="60436" name="Text Box 167"/>
          <p:cNvSpPr txBox="1">
            <a:spLocks noChangeArrowheads="1"/>
          </p:cNvSpPr>
          <p:nvPr/>
        </p:nvSpPr>
        <p:spPr bwMode="auto">
          <a:xfrm>
            <a:off x="34925" y="4652963"/>
            <a:ext cx="5762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latin typeface="Verdana" pitchFamily="34" charset="0"/>
              </a:rPr>
              <a:t>[8]</a:t>
            </a:r>
          </a:p>
        </p:txBody>
      </p:sp>
      <p:sp>
        <p:nvSpPr>
          <p:cNvPr id="60437" name="Text Box 168"/>
          <p:cNvSpPr txBox="1">
            <a:spLocks noChangeArrowheads="1"/>
          </p:cNvSpPr>
          <p:nvPr/>
        </p:nvSpPr>
        <p:spPr bwMode="auto">
          <a:xfrm>
            <a:off x="34925" y="4294188"/>
            <a:ext cx="5762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latin typeface="Verdana" pitchFamily="34" charset="0"/>
              </a:rPr>
              <a:t>[7]</a:t>
            </a:r>
          </a:p>
        </p:txBody>
      </p:sp>
      <p:sp>
        <p:nvSpPr>
          <p:cNvPr id="60438" name="Text Box 169"/>
          <p:cNvSpPr txBox="1">
            <a:spLocks noChangeArrowheads="1"/>
          </p:cNvSpPr>
          <p:nvPr/>
        </p:nvSpPr>
        <p:spPr bwMode="auto">
          <a:xfrm>
            <a:off x="34925" y="3933825"/>
            <a:ext cx="5762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latin typeface="Verdana" pitchFamily="34" charset="0"/>
              </a:rPr>
              <a:t>[6]</a:t>
            </a:r>
          </a:p>
        </p:txBody>
      </p:sp>
      <p:sp>
        <p:nvSpPr>
          <p:cNvPr id="60439" name="Text Box 170"/>
          <p:cNvSpPr txBox="1">
            <a:spLocks noChangeArrowheads="1"/>
          </p:cNvSpPr>
          <p:nvPr/>
        </p:nvSpPr>
        <p:spPr bwMode="auto">
          <a:xfrm>
            <a:off x="34925" y="3573463"/>
            <a:ext cx="5762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latin typeface="Verdana" pitchFamily="34" charset="0"/>
              </a:rPr>
              <a:t>[5]</a:t>
            </a:r>
          </a:p>
        </p:txBody>
      </p:sp>
      <p:sp>
        <p:nvSpPr>
          <p:cNvPr id="60440" name="Text Box 171"/>
          <p:cNvSpPr txBox="1">
            <a:spLocks noChangeArrowheads="1"/>
          </p:cNvSpPr>
          <p:nvPr/>
        </p:nvSpPr>
        <p:spPr bwMode="auto">
          <a:xfrm>
            <a:off x="34925" y="3213100"/>
            <a:ext cx="5762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latin typeface="Verdana" pitchFamily="34" charset="0"/>
              </a:rPr>
              <a:t>[4]</a:t>
            </a:r>
          </a:p>
        </p:txBody>
      </p:sp>
      <p:sp>
        <p:nvSpPr>
          <p:cNvPr id="60441" name="Text Box 172"/>
          <p:cNvSpPr txBox="1">
            <a:spLocks noChangeArrowheads="1"/>
          </p:cNvSpPr>
          <p:nvPr/>
        </p:nvSpPr>
        <p:spPr bwMode="auto">
          <a:xfrm>
            <a:off x="34925" y="2852738"/>
            <a:ext cx="5762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latin typeface="Verdana" pitchFamily="34" charset="0"/>
              </a:rPr>
              <a:t>[3]</a:t>
            </a:r>
          </a:p>
        </p:txBody>
      </p:sp>
      <p:sp>
        <p:nvSpPr>
          <p:cNvPr id="60442" name="Text Box 173"/>
          <p:cNvSpPr txBox="1">
            <a:spLocks noChangeArrowheads="1"/>
          </p:cNvSpPr>
          <p:nvPr/>
        </p:nvSpPr>
        <p:spPr bwMode="auto">
          <a:xfrm>
            <a:off x="34925" y="2493963"/>
            <a:ext cx="5762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latin typeface="Verdana" pitchFamily="34" charset="0"/>
              </a:rPr>
              <a:t>[2]</a:t>
            </a:r>
          </a:p>
        </p:txBody>
      </p:sp>
      <p:sp>
        <p:nvSpPr>
          <p:cNvPr id="60443" name="Text Box 174"/>
          <p:cNvSpPr txBox="1">
            <a:spLocks noChangeArrowheads="1"/>
          </p:cNvSpPr>
          <p:nvPr/>
        </p:nvSpPr>
        <p:spPr bwMode="auto">
          <a:xfrm>
            <a:off x="34925" y="2133600"/>
            <a:ext cx="5762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latin typeface="Verdana" pitchFamily="34" charset="0"/>
              </a:rPr>
              <a:t>[1]</a:t>
            </a:r>
          </a:p>
        </p:txBody>
      </p:sp>
      <p:sp>
        <p:nvSpPr>
          <p:cNvPr id="60444" name="Text Box 175"/>
          <p:cNvSpPr txBox="1">
            <a:spLocks noChangeArrowheads="1"/>
          </p:cNvSpPr>
          <p:nvPr/>
        </p:nvSpPr>
        <p:spPr bwMode="auto">
          <a:xfrm>
            <a:off x="34925" y="1773238"/>
            <a:ext cx="5762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latin typeface="Verdana" pitchFamily="34" charset="0"/>
              </a:rPr>
              <a:t>[0]</a:t>
            </a:r>
          </a:p>
        </p:txBody>
      </p:sp>
      <p:grpSp>
        <p:nvGrpSpPr>
          <p:cNvPr id="60445" name="Group 176"/>
          <p:cNvGrpSpPr>
            <a:grpSpLocks/>
          </p:cNvGrpSpPr>
          <p:nvPr/>
        </p:nvGrpSpPr>
        <p:grpSpPr bwMode="auto">
          <a:xfrm>
            <a:off x="1185863" y="1844675"/>
            <a:ext cx="576262" cy="215900"/>
            <a:chOff x="793" y="1162"/>
            <a:chExt cx="363" cy="136"/>
          </a:xfrm>
          <a:noFill/>
        </p:grpSpPr>
        <p:sp>
          <p:nvSpPr>
            <p:cNvPr id="60639" name="Rectangle 177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0640" name="Rectangle 178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60446" name="Group 179"/>
          <p:cNvGrpSpPr>
            <a:grpSpLocks/>
          </p:cNvGrpSpPr>
          <p:nvPr/>
        </p:nvGrpSpPr>
        <p:grpSpPr bwMode="auto">
          <a:xfrm>
            <a:off x="1185863" y="2205038"/>
            <a:ext cx="576262" cy="215900"/>
            <a:chOff x="793" y="1162"/>
            <a:chExt cx="363" cy="136"/>
          </a:xfrm>
          <a:noFill/>
        </p:grpSpPr>
        <p:sp>
          <p:nvSpPr>
            <p:cNvPr id="60637" name="Rectangle 180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0638" name="Rectangle 181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60447" name="Group 182"/>
          <p:cNvGrpSpPr>
            <a:grpSpLocks/>
          </p:cNvGrpSpPr>
          <p:nvPr/>
        </p:nvGrpSpPr>
        <p:grpSpPr bwMode="auto">
          <a:xfrm>
            <a:off x="1185863" y="2565400"/>
            <a:ext cx="576262" cy="215900"/>
            <a:chOff x="793" y="1162"/>
            <a:chExt cx="363" cy="136"/>
          </a:xfrm>
          <a:noFill/>
        </p:grpSpPr>
        <p:sp>
          <p:nvSpPr>
            <p:cNvPr id="60635" name="Rectangle 183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0636" name="Rectangle 184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60448" name="Group 185"/>
          <p:cNvGrpSpPr>
            <a:grpSpLocks/>
          </p:cNvGrpSpPr>
          <p:nvPr/>
        </p:nvGrpSpPr>
        <p:grpSpPr bwMode="auto">
          <a:xfrm>
            <a:off x="1185863" y="2925763"/>
            <a:ext cx="576262" cy="215900"/>
            <a:chOff x="793" y="1162"/>
            <a:chExt cx="363" cy="136"/>
          </a:xfrm>
          <a:noFill/>
        </p:grpSpPr>
        <p:sp>
          <p:nvSpPr>
            <p:cNvPr id="60633" name="Rectangle 186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0634" name="Rectangle 187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60449" name="Group 188"/>
          <p:cNvGrpSpPr>
            <a:grpSpLocks/>
          </p:cNvGrpSpPr>
          <p:nvPr/>
        </p:nvGrpSpPr>
        <p:grpSpPr bwMode="auto">
          <a:xfrm>
            <a:off x="1185863" y="3284538"/>
            <a:ext cx="576262" cy="215900"/>
            <a:chOff x="793" y="1162"/>
            <a:chExt cx="363" cy="136"/>
          </a:xfrm>
          <a:noFill/>
        </p:grpSpPr>
        <p:sp>
          <p:nvSpPr>
            <p:cNvPr id="60631" name="Rectangle 189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0632" name="Rectangle 190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60450" name="Group 191"/>
          <p:cNvGrpSpPr>
            <a:grpSpLocks/>
          </p:cNvGrpSpPr>
          <p:nvPr/>
        </p:nvGrpSpPr>
        <p:grpSpPr bwMode="auto">
          <a:xfrm>
            <a:off x="1185863" y="3644900"/>
            <a:ext cx="576262" cy="215900"/>
            <a:chOff x="793" y="1162"/>
            <a:chExt cx="363" cy="136"/>
          </a:xfrm>
          <a:noFill/>
        </p:grpSpPr>
        <p:sp>
          <p:nvSpPr>
            <p:cNvPr id="60629" name="Rectangle 192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0630" name="Rectangle 193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60451" name="Group 194"/>
          <p:cNvGrpSpPr>
            <a:grpSpLocks/>
          </p:cNvGrpSpPr>
          <p:nvPr/>
        </p:nvGrpSpPr>
        <p:grpSpPr bwMode="auto">
          <a:xfrm>
            <a:off x="1185863" y="4005263"/>
            <a:ext cx="576262" cy="215900"/>
            <a:chOff x="793" y="1162"/>
            <a:chExt cx="363" cy="136"/>
          </a:xfrm>
          <a:noFill/>
        </p:grpSpPr>
        <p:sp>
          <p:nvSpPr>
            <p:cNvPr id="60627" name="Rectangle 195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0628" name="Rectangle 196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60452" name="Group 197"/>
          <p:cNvGrpSpPr>
            <a:grpSpLocks/>
          </p:cNvGrpSpPr>
          <p:nvPr/>
        </p:nvGrpSpPr>
        <p:grpSpPr bwMode="auto">
          <a:xfrm>
            <a:off x="1185863" y="4365625"/>
            <a:ext cx="576262" cy="215900"/>
            <a:chOff x="793" y="1162"/>
            <a:chExt cx="363" cy="136"/>
          </a:xfrm>
          <a:noFill/>
        </p:grpSpPr>
        <p:sp>
          <p:nvSpPr>
            <p:cNvPr id="60625" name="Rectangle 198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0626" name="Rectangle 199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60453" name="Group 200"/>
          <p:cNvGrpSpPr>
            <a:grpSpLocks/>
          </p:cNvGrpSpPr>
          <p:nvPr/>
        </p:nvGrpSpPr>
        <p:grpSpPr bwMode="auto">
          <a:xfrm>
            <a:off x="1185863" y="4725988"/>
            <a:ext cx="576262" cy="215900"/>
            <a:chOff x="793" y="1162"/>
            <a:chExt cx="363" cy="136"/>
          </a:xfrm>
          <a:noFill/>
        </p:grpSpPr>
        <p:sp>
          <p:nvSpPr>
            <p:cNvPr id="60623" name="Rectangle 201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0624" name="Rectangle 202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60454" name="Group 203"/>
          <p:cNvGrpSpPr>
            <a:grpSpLocks/>
          </p:cNvGrpSpPr>
          <p:nvPr/>
        </p:nvGrpSpPr>
        <p:grpSpPr bwMode="auto">
          <a:xfrm>
            <a:off x="1185863" y="5084763"/>
            <a:ext cx="576262" cy="215900"/>
            <a:chOff x="793" y="1162"/>
            <a:chExt cx="363" cy="136"/>
          </a:xfrm>
          <a:noFill/>
        </p:grpSpPr>
        <p:sp>
          <p:nvSpPr>
            <p:cNvPr id="60621" name="Rectangle 204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0622" name="Rectangle 205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60455" name="Group 206"/>
          <p:cNvGrpSpPr>
            <a:grpSpLocks/>
          </p:cNvGrpSpPr>
          <p:nvPr/>
        </p:nvGrpSpPr>
        <p:grpSpPr bwMode="auto">
          <a:xfrm>
            <a:off x="1185863" y="5445125"/>
            <a:ext cx="576262" cy="215900"/>
            <a:chOff x="793" y="1162"/>
            <a:chExt cx="363" cy="136"/>
          </a:xfrm>
          <a:noFill/>
        </p:grpSpPr>
        <p:sp>
          <p:nvSpPr>
            <p:cNvPr id="60619" name="Rectangle 207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0620" name="Rectangle 208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60456" name="Group 209"/>
          <p:cNvGrpSpPr>
            <a:grpSpLocks/>
          </p:cNvGrpSpPr>
          <p:nvPr/>
        </p:nvGrpSpPr>
        <p:grpSpPr bwMode="auto">
          <a:xfrm>
            <a:off x="1185863" y="5805488"/>
            <a:ext cx="576262" cy="215900"/>
            <a:chOff x="793" y="1162"/>
            <a:chExt cx="363" cy="136"/>
          </a:xfrm>
          <a:noFill/>
        </p:grpSpPr>
        <p:sp>
          <p:nvSpPr>
            <p:cNvPr id="60617" name="Rectangle 210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0618" name="Rectangle 211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60457" name="Group 212"/>
          <p:cNvGrpSpPr>
            <a:grpSpLocks/>
          </p:cNvGrpSpPr>
          <p:nvPr/>
        </p:nvGrpSpPr>
        <p:grpSpPr bwMode="auto">
          <a:xfrm>
            <a:off x="1978025" y="1844675"/>
            <a:ext cx="576263" cy="215900"/>
            <a:chOff x="793" y="1162"/>
            <a:chExt cx="363" cy="136"/>
          </a:xfrm>
          <a:noFill/>
        </p:grpSpPr>
        <p:sp>
          <p:nvSpPr>
            <p:cNvPr id="60615" name="Rectangle 213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0616" name="Rectangle 214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60458" name="Group 215"/>
          <p:cNvGrpSpPr>
            <a:grpSpLocks/>
          </p:cNvGrpSpPr>
          <p:nvPr/>
        </p:nvGrpSpPr>
        <p:grpSpPr bwMode="auto">
          <a:xfrm>
            <a:off x="1978025" y="2925763"/>
            <a:ext cx="576263" cy="215900"/>
            <a:chOff x="793" y="1162"/>
            <a:chExt cx="363" cy="136"/>
          </a:xfrm>
          <a:noFill/>
        </p:grpSpPr>
        <p:sp>
          <p:nvSpPr>
            <p:cNvPr id="60613" name="Rectangle 216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0614" name="Rectangle 217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60459" name="Group 218"/>
          <p:cNvGrpSpPr>
            <a:grpSpLocks/>
          </p:cNvGrpSpPr>
          <p:nvPr/>
        </p:nvGrpSpPr>
        <p:grpSpPr bwMode="auto">
          <a:xfrm>
            <a:off x="1978025" y="3284538"/>
            <a:ext cx="576263" cy="215900"/>
            <a:chOff x="793" y="1162"/>
            <a:chExt cx="363" cy="136"/>
          </a:xfrm>
          <a:noFill/>
        </p:grpSpPr>
        <p:sp>
          <p:nvSpPr>
            <p:cNvPr id="60611" name="Rectangle 219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0612" name="Rectangle 220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60460" name="Group 221"/>
          <p:cNvGrpSpPr>
            <a:grpSpLocks/>
          </p:cNvGrpSpPr>
          <p:nvPr/>
        </p:nvGrpSpPr>
        <p:grpSpPr bwMode="auto">
          <a:xfrm>
            <a:off x="1978025" y="4005263"/>
            <a:ext cx="576263" cy="215900"/>
            <a:chOff x="793" y="1162"/>
            <a:chExt cx="363" cy="136"/>
          </a:xfrm>
          <a:noFill/>
        </p:grpSpPr>
        <p:sp>
          <p:nvSpPr>
            <p:cNvPr id="60609" name="Rectangle 222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0610" name="Rectangle 223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60461" name="Group 224"/>
          <p:cNvGrpSpPr>
            <a:grpSpLocks/>
          </p:cNvGrpSpPr>
          <p:nvPr/>
        </p:nvGrpSpPr>
        <p:grpSpPr bwMode="auto">
          <a:xfrm>
            <a:off x="1978025" y="4725988"/>
            <a:ext cx="576263" cy="215900"/>
            <a:chOff x="793" y="1162"/>
            <a:chExt cx="363" cy="136"/>
          </a:xfrm>
          <a:noFill/>
        </p:grpSpPr>
        <p:sp>
          <p:nvSpPr>
            <p:cNvPr id="60607" name="Rectangle 225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0608" name="Rectangle 226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60462" name="Group 227"/>
          <p:cNvGrpSpPr>
            <a:grpSpLocks/>
          </p:cNvGrpSpPr>
          <p:nvPr/>
        </p:nvGrpSpPr>
        <p:grpSpPr bwMode="auto">
          <a:xfrm>
            <a:off x="1978025" y="5805488"/>
            <a:ext cx="576263" cy="215900"/>
            <a:chOff x="793" y="1162"/>
            <a:chExt cx="363" cy="136"/>
          </a:xfrm>
          <a:noFill/>
        </p:grpSpPr>
        <p:sp>
          <p:nvSpPr>
            <p:cNvPr id="60605" name="Rectangle 228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0606" name="Rectangle 229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60463" name="Text Box 230"/>
          <p:cNvSpPr txBox="1">
            <a:spLocks noChangeArrowheads="1"/>
          </p:cNvSpPr>
          <p:nvPr/>
        </p:nvSpPr>
        <p:spPr bwMode="auto">
          <a:xfrm>
            <a:off x="2051050" y="1773238"/>
            <a:ext cx="360363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latin typeface="Verdana" pitchFamily="34" charset="0"/>
              </a:rPr>
              <a:t>4</a:t>
            </a:r>
          </a:p>
        </p:txBody>
      </p:sp>
      <p:sp>
        <p:nvSpPr>
          <p:cNvPr id="101607" name="Text Box 231"/>
          <p:cNvSpPr txBox="1">
            <a:spLocks noChangeArrowheads="1"/>
          </p:cNvSpPr>
          <p:nvPr/>
        </p:nvSpPr>
        <p:spPr bwMode="auto">
          <a:xfrm>
            <a:off x="2265363" y="1846263"/>
            <a:ext cx="50482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800">
                <a:latin typeface="Verdana" pitchFamily="34" charset="0"/>
              </a:rPr>
              <a:t>NULL</a:t>
            </a:r>
          </a:p>
        </p:txBody>
      </p:sp>
      <p:sp>
        <p:nvSpPr>
          <p:cNvPr id="60465" name="Text Box 238"/>
          <p:cNvSpPr txBox="1">
            <a:spLocks noChangeArrowheads="1"/>
          </p:cNvSpPr>
          <p:nvPr/>
        </p:nvSpPr>
        <p:spPr bwMode="auto">
          <a:xfrm>
            <a:off x="2051050" y="3213100"/>
            <a:ext cx="360363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latin typeface="Verdana" pitchFamily="34" charset="0"/>
              </a:rPr>
              <a:t>0</a:t>
            </a:r>
          </a:p>
        </p:txBody>
      </p:sp>
      <p:sp>
        <p:nvSpPr>
          <p:cNvPr id="60466" name="Text Box 239"/>
          <p:cNvSpPr txBox="1">
            <a:spLocks noChangeArrowheads="1"/>
          </p:cNvSpPr>
          <p:nvPr/>
        </p:nvSpPr>
        <p:spPr bwMode="auto">
          <a:xfrm>
            <a:off x="2266950" y="3284538"/>
            <a:ext cx="50482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800">
                <a:latin typeface="Verdana" pitchFamily="34" charset="0"/>
              </a:rPr>
              <a:t>NULL</a:t>
            </a:r>
          </a:p>
        </p:txBody>
      </p:sp>
      <p:sp>
        <p:nvSpPr>
          <p:cNvPr id="60467" name="Text Box 240"/>
          <p:cNvSpPr txBox="1">
            <a:spLocks noChangeArrowheads="1"/>
          </p:cNvSpPr>
          <p:nvPr/>
        </p:nvSpPr>
        <p:spPr bwMode="auto">
          <a:xfrm>
            <a:off x="2051050" y="2852738"/>
            <a:ext cx="360363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latin typeface="Verdana" pitchFamily="34" charset="0"/>
              </a:rPr>
              <a:t>1</a:t>
            </a:r>
          </a:p>
        </p:txBody>
      </p:sp>
      <p:sp>
        <p:nvSpPr>
          <p:cNvPr id="60468" name="Text Box 241"/>
          <p:cNvSpPr txBox="1">
            <a:spLocks noChangeArrowheads="1"/>
          </p:cNvSpPr>
          <p:nvPr/>
        </p:nvSpPr>
        <p:spPr bwMode="auto">
          <a:xfrm>
            <a:off x="2266950" y="2927350"/>
            <a:ext cx="504825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800">
                <a:latin typeface="Verdana" pitchFamily="34" charset="0"/>
              </a:rPr>
              <a:t>NULL</a:t>
            </a:r>
          </a:p>
        </p:txBody>
      </p:sp>
      <p:sp>
        <p:nvSpPr>
          <p:cNvPr id="60469" name="Text Box 242"/>
          <p:cNvSpPr txBox="1">
            <a:spLocks noChangeArrowheads="1"/>
          </p:cNvSpPr>
          <p:nvPr/>
        </p:nvSpPr>
        <p:spPr bwMode="auto">
          <a:xfrm>
            <a:off x="1258888" y="2133600"/>
            <a:ext cx="360362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latin typeface="Verdana" pitchFamily="34" charset="0"/>
              </a:rPr>
              <a:t>3</a:t>
            </a:r>
          </a:p>
        </p:txBody>
      </p:sp>
      <p:sp>
        <p:nvSpPr>
          <p:cNvPr id="60470" name="Text Box 243"/>
          <p:cNvSpPr txBox="1">
            <a:spLocks noChangeArrowheads="1"/>
          </p:cNvSpPr>
          <p:nvPr/>
        </p:nvSpPr>
        <p:spPr bwMode="auto">
          <a:xfrm>
            <a:off x="1474788" y="2206625"/>
            <a:ext cx="504825" cy="2143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800">
                <a:latin typeface="Verdana" pitchFamily="34" charset="0"/>
              </a:rPr>
              <a:t>NULL</a:t>
            </a:r>
          </a:p>
        </p:txBody>
      </p:sp>
      <p:sp>
        <p:nvSpPr>
          <p:cNvPr id="60471" name="Line 244"/>
          <p:cNvSpPr>
            <a:spLocks noChangeShapeType="1"/>
          </p:cNvSpPr>
          <p:nvPr/>
        </p:nvSpPr>
        <p:spPr bwMode="auto">
          <a:xfrm>
            <a:off x="827088" y="2276475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0472" name="Text Box 245"/>
          <p:cNvSpPr txBox="1">
            <a:spLocks noChangeArrowheads="1"/>
          </p:cNvSpPr>
          <p:nvPr/>
        </p:nvSpPr>
        <p:spPr bwMode="auto">
          <a:xfrm>
            <a:off x="1978025" y="3933825"/>
            <a:ext cx="504825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latin typeface="Verdana" pitchFamily="34" charset="0"/>
              </a:rPr>
              <a:t>10</a:t>
            </a:r>
          </a:p>
        </p:txBody>
      </p:sp>
      <p:sp>
        <p:nvSpPr>
          <p:cNvPr id="60473" name="Text Box 246"/>
          <p:cNvSpPr txBox="1">
            <a:spLocks noChangeArrowheads="1"/>
          </p:cNvSpPr>
          <p:nvPr/>
        </p:nvSpPr>
        <p:spPr bwMode="auto">
          <a:xfrm>
            <a:off x="2266950" y="4006850"/>
            <a:ext cx="503238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800">
                <a:latin typeface="Verdana" pitchFamily="34" charset="0"/>
              </a:rPr>
              <a:t>NULL</a:t>
            </a:r>
          </a:p>
        </p:txBody>
      </p:sp>
      <p:sp>
        <p:nvSpPr>
          <p:cNvPr id="60474" name="Text Box 247"/>
          <p:cNvSpPr txBox="1">
            <a:spLocks noChangeArrowheads="1"/>
          </p:cNvSpPr>
          <p:nvPr/>
        </p:nvSpPr>
        <p:spPr bwMode="auto">
          <a:xfrm>
            <a:off x="1258888" y="5373688"/>
            <a:ext cx="360362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latin typeface="Verdana" pitchFamily="34" charset="0"/>
              </a:rPr>
              <a:t>6</a:t>
            </a:r>
          </a:p>
        </p:txBody>
      </p:sp>
      <p:sp>
        <p:nvSpPr>
          <p:cNvPr id="60475" name="Text Box 248"/>
          <p:cNvSpPr txBox="1">
            <a:spLocks noChangeArrowheads="1"/>
          </p:cNvSpPr>
          <p:nvPr/>
        </p:nvSpPr>
        <p:spPr bwMode="auto">
          <a:xfrm>
            <a:off x="1473200" y="5445125"/>
            <a:ext cx="504825" cy="2143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800">
                <a:latin typeface="Verdana" pitchFamily="34" charset="0"/>
              </a:rPr>
              <a:t>NULL</a:t>
            </a:r>
          </a:p>
        </p:txBody>
      </p:sp>
      <p:sp>
        <p:nvSpPr>
          <p:cNvPr id="60476" name="Line 249"/>
          <p:cNvSpPr>
            <a:spLocks noChangeShapeType="1"/>
          </p:cNvSpPr>
          <p:nvPr/>
        </p:nvSpPr>
        <p:spPr bwMode="auto">
          <a:xfrm>
            <a:off x="827088" y="5516563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0477" name="Text Box 250"/>
          <p:cNvSpPr txBox="1">
            <a:spLocks noChangeArrowheads="1"/>
          </p:cNvSpPr>
          <p:nvPr/>
        </p:nvSpPr>
        <p:spPr bwMode="auto">
          <a:xfrm>
            <a:off x="2051050" y="4676775"/>
            <a:ext cx="360363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latin typeface="Verdana" pitchFamily="34" charset="0"/>
              </a:rPr>
              <a:t>9</a:t>
            </a:r>
          </a:p>
        </p:txBody>
      </p:sp>
      <p:sp>
        <p:nvSpPr>
          <p:cNvPr id="60478" name="Text Box 251"/>
          <p:cNvSpPr txBox="1">
            <a:spLocks noChangeArrowheads="1"/>
          </p:cNvSpPr>
          <p:nvPr/>
        </p:nvSpPr>
        <p:spPr bwMode="auto">
          <a:xfrm>
            <a:off x="2266950" y="4727575"/>
            <a:ext cx="504825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800">
                <a:latin typeface="Verdana" pitchFamily="34" charset="0"/>
              </a:rPr>
              <a:t>NULL</a:t>
            </a:r>
          </a:p>
        </p:txBody>
      </p:sp>
      <p:sp>
        <p:nvSpPr>
          <p:cNvPr id="60479" name="Text Box 252"/>
          <p:cNvSpPr txBox="1">
            <a:spLocks noChangeArrowheads="1"/>
          </p:cNvSpPr>
          <p:nvPr/>
        </p:nvSpPr>
        <p:spPr bwMode="auto">
          <a:xfrm>
            <a:off x="1258888" y="5013325"/>
            <a:ext cx="360362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latin typeface="Verdana" pitchFamily="34" charset="0"/>
              </a:rPr>
              <a:t>8</a:t>
            </a:r>
          </a:p>
        </p:txBody>
      </p:sp>
      <p:sp>
        <p:nvSpPr>
          <p:cNvPr id="60480" name="Text Box 253"/>
          <p:cNvSpPr txBox="1">
            <a:spLocks noChangeArrowheads="1"/>
          </p:cNvSpPr>
          <p:nvPr/>
        </p:nvSpPr>
        <p:spPr bwMode="auto">
          <a:xfrm>
            <a:off x="1474788" y="5086350"/>
            <a:ext cx="504825" cy="2143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800">
                <a:latin typeface="Verdana" pitchFamily="34" charset="0"/>
              </a:rPr>
              <a:t>NULL</a:t>
            </a:r>
          </a:p>
        </p:txBody>
      </p:sp>
      <p:sp>
        <p:nvSpPr>
          <p:cNvPr id="60481" name="Line 254"/>
          <p:cNvSpPr>
            <a:spLocks noChangeShapeType="1"/>
          </p:cNvSpPr>
          <p:nvPr/>
        </p:nvSpPr>
        <p:spPr bwMode="auto">
          <a:xfrm>
            <a:off x="827088" y="5157788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0482" name="Text Box 255"/>
          <p:cNvSpPr txBox="1">
            <a:spLocks noChangeArrowheads="1"/>
          </p:cNvSpPr>
          <p:nvPr/>
        </p:nvSpPr>
        <p:spPr bwMode="auto">
          <a:xfrm>
            <a:off x="1258888" y="4292600"/>
            <a:ext cx="360362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latin typeface="Verdana" pitchFamily="34" charset="0"/>
              </a:rPr>
              <a:t>4</a:t>
            </a:r>
          </a:p>
        </p:txBody>
      </p:sp>
      <p:sp>
        <p:nvSpPr>
          <p:cNvPr id="60483" name="Text Box 256"/>
          <p:cNvSpPr txBox="1">
            <a:spLocks noChangeArrowheads="1"/>
          </p:cNvSpPr>
          <p:nvPr/>
        </p:nvSpPr>
        <p:spPr bwMode="auto">
          <a:xfrm>
            <a:off x="1474788" y="4367213"/>
            <a:ext cx="504825" cy="2143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800">
                <a:latin typeface="Verdana" pitchFamily="34" charset="0"/>
              </a:rPr>
              <a:t>NULL</a:t>
            </a:r>
          </a:p>
        </p:txBody>
      </p:sp>
      <p:sp>
        <p:nvSpPr>
          <p:cNvPr id="60484" name="Line 257"/>
          <p:cNvSpPr>
            <a:spLocks noChangeShapeType="1"/>
          </p:cNvSpPr>
          <p:nvPr/>
        </p:nvSpPr>
        <p:spPr bwMode="auto">
          <a:xfrm>
            <a:off x="827088" y="4437063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0485" name="Text Box 258"/>
          <p:cNvSpPr txBox="1">
            <a:spLocks noChangeArrowheads="1"/>
          </p:cNvSpPr>
          <p:nvPr/>
        </p:nvSpPr>
        <p:spPr bwMode="auto">
          <a:xfrm>
            <a:off x="1258888" y="3213100"/>
            <a:ext cx="360362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latin typeface="Verdana" pitchFamily="34" charset="0"/>
              </a:rPr>
              <a:t>7</a:t>
            </a:r>
          </a:p>
        </p:txBody>
      </p:sp>
      <p:sp>
        <p:nvSpPr>
          <p:cNvPr id="101635" name="Line 259"/>
          <p:cNvSpPr>
            <a:spLocks noChangeShapeType="1"/>
          </p:cNvSpPr>
          <p:nvPr/>
        </p:nvSpPr>
        <p:spPr bwMode="auto">
          <a:xfrm>
            <a:off x="1619250" y="3357563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0487" name="Line 260"/>
          <p:cNvSpPr>
            <a:spLocks noChangeShapeType="1"/>
          </p:cNvSpPr>
          <p:nvPr/>
        </p:nvSpPr>
        <p:spPr bwMode="auto">
          <a:xfrm>
            <a:off x="827088" y="3357563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0488" name="Text Box 261"/>
          <p:cNvSpPr txBox="1">
            <a:spLocks noChangeArrowheads="1"/>
          </p:cNvSpPr>
          <p:nvPr/>
        </p:nvSpPr>
        <p:spPr bwMode="auto">
          <a:xfrm>
            <a:off x="1258888" y="3933825"/>
            <a:ext cx="360362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latin typeface="Verdana" pitchFamily="34" charset="0"/>
              </a:rPr>
              <a:t>8</a:t>
            </a:r>
          </a:p>
        </p:txBody>
      </p:sp>
      <p:sp>
        <p:nvSpPr>
          <p:cNvPr id="60489" name="Line 262"/>
          <p:cNvSpPr>
            <a:spLocks noChangeShapeType="1"/>
          </p:cNvSpPr>
          <p:nvPr/>
        </p:nvSpPr>
        <p:spPr bwMode="auto">
          <a:xfrm>
            <a:off x="1619250" y="4076700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0490" name="Line 263"/>
          <p:cNvSpPr>
            <a:spLocks noChangeShapeType="1"/>
          </p:cNvSpPr>
          <p:nvPr/>
        </p:nvSpPr>
        <p:spPr bwMode="auto">
          <a:xfrm>
            <a:off x="827088" y="4076700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0491" name="Text Box 264"/>
          <p:cNvSpPr txBox="1">
            <a:spLocks noChangeArrowheads="1"/>
          </p:cNvSpPr>
          <p:nvPr/>
        </p:nvSpPr>
        <p:spPr bwMode="auto">
          <a:xfrm>
            <a:off x="1258888" y="4652963"/>
            <a:ext cx="360362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latin typeface="Verdana" pitchFamily="34" charset="0"/>
              </a:rPr>
              <a:t>6</a:t>
            </a:r>
          </a:p>
        </p:txBody>
      </p:sp>
      <p:sp>
        <p:nvSpPr>
          <p:cNvPr id="60492" name="Line 265"/>
          <p:cNvSpPr>
            <a:spLocks noChangeShapeType="1"/>
          </p:cNvSpPr>
          <p:nvPr/>
        </p:nvSpPr>
        <p:spPr bwMode="auto">
          <a:xfrm>
            <a:off x="1619250" y="4797425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0493" name="Line 266"/>
          <p:cNvSpPr>
            <a:spLocks noChangeShapeType="1"/>
          </p:cNvSpPr>
          <p:nvPr/>
        </p:nvSpPr>
        <p:spPr bwMode="auto">
          <a:xfrm>
            <a:off x="827088" y="4797425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0494" name="Text Box 267"/>
          <p:cNvSpPr txBox="1">
            <a:spLocks noChangeArrowheads="1"/>
          </p:cNvSpPr>
          <p:nvPr/>
        </p:nvSpPr>
        <p:spPr bwMode="auto">
          <a:xfrm>
            <a:off x="1258888" y="2852738"/>
            <a:ext cx="360362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latin typeface="Verdana" pitchFamily="34" charset="0"/>
              </a:rPr>
              <a:t>5</a:t>
            </a:r>
          </a:p>
        </p:txBody>
      </p:sp>
      <p:sp>
        <p:nvSpPr>
          <p:cNvPr id="60495" name="Line 268"/>
          <p:cNvSpPr>
            <a:spLocks noChangeShapeType="1"/>
          </p:cNvSpPr>
          <p:nvPr/>
        </p:nvSpPr>
        <p:spPr bwMode="auto">
          <a:xfrm>
            <a:off x="1619250" y="2997200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0496" name="Line 269"/>
          <p:cNvSpPr>
            <a:spLocks noChangeShapeType="1"/>
          </p:cNvSpPr>
          <p:nvPr/>
        </p:nvSpPr>
        <p:spPr bwMode="auto">
          <a:xfrm>
            <a:off x="827088" y="2997200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0497" name="Text Box 270"/>
          <p:cNvSpPr txBox="1">
            <a:spLocks noChangeArrowheads="1"/>
          </p:cNvSpPr>
          <p:nvPr/>
        </p:nvSpPr>
        <p:spPr bwMode="auto">
          <a:xfrm>
            <a:off x="1258888" y="3573463"/>
            <a:ext cx="360362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latin typeface="Verdana" pitchFamily="34" charset="0"/>
              </a:rPr>
              <a:t>3</a:t>
            </a:r>
          </a:p>
        </p:txBody>
      </p:sp>
      <p:sp>
        <p:nvSpPr>
          <p:cNvPr id="60498" name="Text Box 271"/>
          <p:cNvSpPr txBox="1">
            <a:spLocks noChangeArrowheads="1"/>
          </p:cNvSpPr>
          <p:nvPr/>
        </p:nvSpPr>
        <p:spPr bwMode="auto">
          <a:xfrm>
            <a:off x="1474788" y="3646488"/>
            <a:ext cx="504825" cy="2143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800">
                <a:latin typeface="Verdana" pitchFamily="34" charset="0"/>
              </a:rPr>
              <a:t>NULL</a:t>
            </a:r>
          </a:p>
        </p:txBody>
      </p:sp>
      <p:sp>
        <p:nvSpPr>
          <p:cNvPr id="60499" name="Line 272"/>
          <p:cNvSpPr>
            <a:spLocks noChangeShapeType="1"/>
          </p:cNvSpPr>
          <p:nvPr/>
        </p:nvSpPr>
        <p:spPr bwMode="auto">
          <a:xfrm>
            <a:off x="827088" y="3716338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0500" name="Text Box 273"/>
          <p:cNvSpPr txBox="1">
            <a:spLocks noChangeArrowheads="1"/>
          </p:cNvSpPr>
          <p:nvPr/>
        </p:nvSpPr>
        <p:spPr bwMode="auto">
          <a:xfrm>
            <a:off x="1185863" y="2516188"/>
            <a:ext cx="503237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latin typeface="Verdana" pitchFamily="34" charset="0"/>
              </a:rPr>
              <a:t>11</a:t>
            </a:r>
          </a:p>
        </p:txBody>
      </p:sp>
      <p:sp>
        <p:nvSpPr>
          <p:cNvPr id="60501" name="Text Box 274"/>
          <p:cNvSpPr txBox="1">
            <a:spLocks noChangeArrowheads="1"/>
          </p:cNvSpPr>
          <p:nvPr/>
        </p:nvSpPr>
        <p:spPr bwMode="auto">
          <a:xfrm>
            <a:off x="1474788" y="2566988"/>
            <a:ext cx="504825" cy="2143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800">
                <a:latin typeface="Verdana" pitchFamily="34" charset="0"/>
              </a:rPr>
              <a:t>NULL</a:t>
            </a:r>
          </a:p>
        </p:txBody>
      </p:sp>
      <p:sp>
        <p:nvSpPr>
          <p:cNvPr id="60502" name="Line 275"/>
          <p:cNvSpPr>
            <a:spLocks noChangeShapeType="1"/>
          </p:cNvSpPr>
          <p:nvPr/>
        </p:nvSpPr>
        <p:spPr bwMode="auto">
          <a:xfrm>
            <a:off x="827088" y="2636838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0503" name="Text Box 276"/>
          <p:cNvSpPr txBox="1">
            <a:spLocks noChangeArrowheads="1"/>
          </p:cNvSpPr>
          <p:nvPr/>
        </p:nvSpPr>
        <p:spPr bwMode="auto">
          <a:xfrm>
            <a:off x="2051050" y="5734050"/>
            <a:ext cx="360363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latin typeface="Verdana" pitchFamily="34" charset="0"/>
              </a:rPr>
              <a:t>2</a:t>
            </a:r>
          </a:p>
        </p:txBody>
      </p:sp>
      <p:sp>
        <p:nvSpPr>
          <p:cNvPr id="60504" name="Text Box 277"/>
          <p:cNvSpPr txBox="1">
            <a:spLocks noChangeArrowheads="1"/>
          </p:cNvSpPr>
          <p:nvPr/>
        </p:nvSpPr>
        <p:spPr bwMode="auto">
          <a:xfrm>
            <a:off x="2266950" y="5807075"/>
            <a:ext cx="6477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800">
                <a:latin typeface="Verdana" pitchFamily="34" charset="0"/>
              </a:rPr>
              <a:t>NULL</a:t>
            </a:r>
          </a:p>
        </p:txBody>
      </p:sp>
      <p:sp>
        <p:nvSpPr>
          <p:cNvPr id="60505" name="Text Box 278"/>
          <p:cNvSpPr txBox="1">
            <a:spLocks noChangeArrowheads="1"/>
          </p:cNvSpPr>
          <p:nvPr/>
        </p:nvSpPr>
        <p:spPr bwMode="auto">
          <a:xfrm>
            <a:off x="1258888" y="5734050"/>
            <a:ext cx="360362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latin typeface="Verdana" pitchFamily="34" charset="0"/>
              </a:rPr>
              <a:t>0</a:t>
            </a:r>
          </a:p>
        </p:txBody>
      </p:sp>
      <p:sp>
        <p:nvSpPr>
          <p:cNvPr id="60506" name="Line 279"/>
          <p:cNvSpPr>
            <a:spLocks noChangeShapeType="1"/>
          </p:cNvSpPr>
          <p:nvPr/>
        </p:nvSpPr>
        <p:spPr bwMode="auto">
          <a:xfrm>
            <a:off x="1619250" y="5876925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0507" name="Line 280"/>
          <p:cNvSpPr>
            <a:spLocks noChangeShapeType="1"/>
          </p:cNvSpPr>
          <p:nvPr/>
        </p:nvSpPr>
        <p:spPr bwMode="auto">
          <a:xfrm>
            <a:off x="827088" y="5876925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0508" name="Text Box 281"/>
          <p:cNvSpPr txBox="1">
            <a:spLocks noChangeArrowheads="1"/>
          </p:cNvSpPr>
          <p:nvPr/>
        </p:nvSpPr>
        <p:spPr bwMode="auto">
          <a:xfrm>
            <a:off x="1185863" y="1773238"/>
            <a:ext cx="503237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latin typeface="Verdana" pitchFamily="34" charset="0"/>
              </a:rPr>
              <a:t>11</a:t>
            </a:r>
          </a:p>
        </p:txBody>
      </p:sp>
      <p:sp>
        <p:nvSpPr>
          <p:cNvPr id="101658" name="Line 282"/>
          <p:cNvSpPr>
            <a:spLocks noChangeShapeType="1"/>
          </p:cNvSpPr>
          <p:nvPr/>
        </p:nvSpPr>
        <p:spPr bwMode="auto">
          <a:xfrm>
            <a:off x="1619250" y="1916113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0510" name="Line 283"/>
          <p:cNvSpPr>
            <a:spLocks noChangeShapeType="1"/>
          </p:cNvSpPr>
          <p:nvPr/>
        </p:nvSpPr>
        <p:spPr bwMode="auto">
          <a:xfrm>
            <a:off x="827088" y="1916113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1660" name="Text Box 284"/>
          <p:cNvSpPr txBox="1">
            <a:spLocks noChangeArrowheads="1"/>
          </p:cNvSpPr>
          <p:nvPr/>
        </p:nvSpPr>
        <p:spPr bwMode="auto">
          <a:xfrm>
            <a:off x="2627313" y="6021388"/>
            <a:ext cx="22336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800" dirty="0"/>
              <a:t>New class: 0</a:t>
            </a:r>
          </a:p>
        </p:txBody>
      </p:sp>
      <p:sp>
        <p:nvSpPr>
          <p:cNvPr id="60512" name="Text Box 285"/>
          <p:cNvSpPr txBox="1">
            <a:spLocks noChangeArrowheads="1"/>
          </p:cNvSpPr>
          <p:nvPr/>
        </p:nvSpPr>
        <p:spPr bwMode="auto">
          <a:xfrm>
            <a:off x="3492500" y="1125538"/>
            <a:ext cx="5032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800"/>
              <a:t>i=</a:t>
            </a:r>
          </a:p>
        </p:txBody>
      </p:sp>
      <p:sp>
        <p:nvSpPr>
          <p:cNvPr id="60513" name="Rectangle 287"/>
          <p:cNvSpPr>
            <a:spLocks noChangeArrowheads="1"/>
          </p:cNvSpPr>
          <p:nvPr/>
        </p:nvSpPr>
        <p:spPr bwMode="auto">
          <a:xfrm>
            <a:off x="6370638" y="1341438"/>
            <a:ext cx="215900" cy="2159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0514" name="Rectangle 288"/>
          <p:cNvSpPr>
            <a:spLocks noChangeArrowheads="1"/>
          </p:cNvSpPr>
          <p:nvPr/>
        </p:nvSpPr>
        <p:spPr bwMode="auto">
          <a:xfrm>
            <a:off x="6586538" y="1341438"/>
            <a:ext cx="215900" cy="2159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0515" name="Rectangle 289"/>
          <p:cNvSpPr>
            <a:spLocks noChangeArrowheads="1"/>
          </p:cNvSpPr>
          <p:nvPr/>
        </p:nvSpPr>
        <p:spPr bwMode="auto">
          <a:xfrm>
            <a:off x="6802438" y="1341438"/>
            <a:ext cx="215900" cy="2159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 b="1"/>
          </a:p>
        </p:txBody>
      </p:sp>
      <p:sp>
        <p:nvSpPr>
          <p:cNvPr id="60516" name="Rectangle 290"/>
          <p:cNvSpPr>
            <a:spLocks noChangeArrowheads="1"/>
          </p:cNvSpPr>
          <p:nvPr/>
        </p:nvSpPr>
        <p:spPr bwMode="auto">
          <a:xfrm>
            <a:off x="7018338" y="1341438"/>
            <a:ext cx="215900" cy="2159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0517" name="Rectangle 291"/>
          <p:cNvSpPr>
            <a:spLocks noChangeArrowheads="1"/>
          </p:cNvSpPr>
          <p:nvPr/>
        </p:nvSpPr>
        <p:spPr bwMode="auto">
          <a:xfrm>
            <a:off x="7234238" y="1341438"/>
            <a:ext cx="215900" cy="2159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0518" name="Rectangle 292"/>
          <p:cNvSpPr>
            <a:spLocks noChangeArrowheads="1"/>
          </p:cNvSpPr>
          <p:nvPr/>
        </p:nvSpPr>
        <p:spPr bwMode="auto">
          <a:xfrm>
            <a:off x="7450138" y="1341438"/>
            <a:ext cx="215900" cy="2159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0519" name="Rectangle 293"/>
          <p:cNvSpPr>
            <a:spLocks noChangeArrowheads="1"/>
          </p:cNvSpPr>
          <p:nvPr/>
        </p:nvSpPr>
        <p:spPr bwMode="auto">
          <a:xfrm>
            <a:off x="7666038" y="1341438"/>
            <a:ext cx="215900" cy="2159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0520" name="Rectangle 294"/>
          <p:cNvSpPr>
            <a:spLocks noChangeArrowheads="1"/>
          </p:cNvSpPr>
          <p:nvPr/>
        </p:nvSpPr>
        <p:spPr bwMode="auto">
          <a:xfrm>
            <a:off x="7881938" y="1341438"/>
            <a:ext cx="215900" cy="2159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0521" name="Rectangle 295"/>
          <p:cNvSpPr>
            <a:spLocks noChangeArrowheads="1"/>
          </p:cNvSpPr>
          <p:nvPr/>
        </p:nvSpPr>
        <p:spPr bwMode="auto">
          <a:xfrm>
            <a:off x="8097838" y="1341438"/>
            <a:ext cx="215900" cy="2159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0522" name="Rectangle 296"/>
          <p:cNvSpPr>
            <a:spLocks noChangeArrowheads="1"/>
          </p:cNvSpPr>
          <p:nvPr/>
        </p:nvSpPr>
        <p:spPr bwMode="auto">
          <a:xfrm>
            <a:off x="8313738" y="1341438"/>
            <a:ext cx="215900" cy="2159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0523" name="Rectangle 297"/>
          <p:cNvSpPr>
            <a:spLocks noChangeArrowheads="1"/>
          </p:cNvSpPr>
          <p:nvPr/>
        </p:nvSpPr>
        <p:spPr bwMode="auto">
          <a:xfrm>
            <a:off x="8529638" y="1341438"/>
            <a:ext cx="215900" cy="2159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0524" name="Rectangle 298"/>
          <p:cNvSpPr>
            <a:spLocks noChangeArrowheads="1"/>
          </p:cNvSpPr>
          <p:nvPr/>
        </p:nvSpPr>
        <p:spPr bwMode="auto">
          <a:xfrm>
            <a:off x="8747125" y="1341438"/>
            <a:ext cx="215900" cy="2159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0525" name="Text Box 300"/>
          <p:cNvSpPr txBox="1">
            <a:spLocks noChangeArrowheads="1"/>
          </p:cNvSpPr>
          <p:nvPr/>
        </p:nvSpPr>
        <p:spPr bwMode="auto">
          <a:xfrm>
            <a:off x="6297613" y="1112838"/>
            <a:ext cx="360362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900">
                <a:latin typeface="Verdana" pitchFamily="34" charset="0"/>
              </a:rPr>
              <a:t>[0]</a:t>
            </a:r>
          </a:p>
        </p:txBody>
      </p:sp>
      <p:sp>
        <p:nvSpPr>
          <p:cNvPr id="60526" name="Text Box 301"/>
          <p:cNvSpPr txBox="1">
            <a:spLocks noChangeArrowheads="1"/>
          </p:cNvSpPr>
          <p:nvPr/>
        </p:nvSpPr>
        <p:spPr bwMode="auto">
          <a:xfrm>
            <a:off x="6513513" y="1112838"/>
            <a:ext cx="360362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900">
                <a:latin typeface="Verdana" pitchFamily="34" charset="0"/>
              </a:rPr>
              <a:t>[1]</a:t>
            </a:r>
          </a:p>
        </p:txBody>
      </p:sp>
      <p:sp>
        <p:nvSpPr>
          <p:cNvPr id="60527" name="Text Box 302"/>
          <p:cNvSpPr txBox="1">
            <a:spLocks noChangeArrowheads="1"/>
          </p:cNvSpPr>
          <p:nvPr/>
        </p:nvSpPr>
        <p:spPr bwMode="auto">
          <a:xfrm>
            <a:off x="6729413" y="1112838"/>
            <a:ext cx="360362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900">
                <a:latin typeface="Verdana" pitchFamily="34" charset="0"/>
              </a:rPr>
              <a:t>[2]</a:t>
            </a:r>
          </a:p>
        </p:txBody>
      </p:sp>
      <p:sp>
        <p:nvSpPr>
          <p:cNvPr id="60528" name="Text Box 303"/>
          <p:cNvSpPr txBox="1">
            <a:spLocks noChangeArrowheads="1"/>
          </p:cNvSpPr>
          <p:nvPr/>
        </p:nvSpPr>
        <p:spPr bwMode="auto">
          <a:xfrm>
            <a:off x="6945313" y="1112838"/>
            <a:ext cx="360362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900">
                <a:latin typeface="Verdana" pitchFamily="34" charset="0"/>
              </a:rPr>
              <a:t>[3]</a:t>
            </a:r>
          </a:p>
        </p:txBody>
      </p:sp>
      <p:sp>
        <p:nvSpPr>
          <p:cNvPr id="60529" name="Text Box 304"/>
          <p:cNvSpPr txBox="1">
            <a:spLocks noChangeArrowheads="1"/>
          </p:cNvSpPr>
          <p:nvPr/>
        </p:nvSpPr>
        <p:spPr bwMode="auto">
          <a:xfrm>
            <a:off x="7161213" y="1112838"/>
            <a:ext cx="360362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900">
                <a:latin typeface="Verdana" pitchFamily="34" charset="0"/>
              </a:rPr>
              <a:t>[4]</a:t>
            </a:r>
          </a:p>
        </p:txBody>
      </p:sp>
      <p:sp>
        <p:nvSpPr>
          <p:cNvPr id="60530" name="Text Box 305"/>
          <p:cNvSpPr txBox="1">
            <a:spLocks noChangeArrowheads="1"/>
          </p:cNvSpPr>
          <p:nvPr/>
        </p:nvSpPr>
        <p:spPr bwMode="auto">
          <a:xfrm>
            <a:off x="7377113" y="1112838"/>
            <a:ext cx="360362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900">
                <a:latin typeface="Verdana" pitchFamily="34" charset="0"/>
              </a:rPr>
              <a:t>[5]</a:t>
            </a:r>
          </a:p>
        </p:txBody>
      </p:sp>
      <p:sp>
        <p:nvSpPr>
          <p:cNvPr id="60531" name="Text Box 306"/>
          <p:cNvSpPr txBox="1">
            <a:spLocks noChangeArrowheads="1"/>
          </p:cNvSpPr>
          <p:nvPr/>
        </p:nvSpPr>
        <p:spPr bwMode="auto">
          <a:xfrm>
            <a:off x="7594600" y="1112838"/>
            <a:ext cx="360363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900">
                <a:latin typeface="Verdana" pitchFamily="34" charset="0"/>
              </a:rPr>
              <a:t>[6]</a:t>
            </a:r>
          </a:p>
        </p:txBody>
      </p:sp>
      <p:sp>
        <p:nvSpPr>
          <p:cNvPr id="60532" name="Text Box 307"/>
          <p:cNvSpPr txBox="1">
            <a:spLocks noChangeArrowheads="1"/>
          </p:cNvSpPr>
          <p:nvPr/>
        </p:nvSpPr>
        <p:spPr bwMode="auto">
          <a:xfrm>
            <a:off x="7810500" y="1112838"/>
            <a:ext cx="360363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900">
                <a:latin typeface="Verdana" pitchFamily="34" charset="0"/>
              </a:rPr>
              <a:t>[7]</a:t>
            </a:r>
          </a:p>
        </p:txBody>
      </p:sp>
      <p:sp>
        <p:nvSpPr>
          <p:cNvPr id="60533" name="Text Box 308"/>
          <p:cNvSpPr txBox="1">
            <a:spLocks noChangeArrowheads="1"/>
          </p:cNvSpPr>
          <p:nvPr/>
        </p:nvSpPr>
        <p:spPr bwMode="auto">
          <a:xfrm>
            <a:off x="8026400" y="1112838"/>
            <a:ext cx="360363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900">
                <a:latin typeface="Verdana" pitchFamily="34" charset="0"/>
              </a:rPr>
              <a:t>[8]</a:t>
            </a:r>
          </a:p>
        </p:txBody>
      </p:sp>
      <p:sp>
        <p:nvSpPr>
          <p:cNvPr id="60534" name="Text Box 309"/>
          <p:cNvSpPr txBox="1">
            <a:spLocks noChangeArrowheads="1"/>
          </p:cNvSpPr>
          <p:nvPr/>
        </p:nvSpPr>
        <p:spPr bwMode="auto">
          <a:xfrm>
            <a:off x="8242300" y="1112838"/>
            <a:ext cx="360363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900">
                <a:latin typeface="Verdana" pitchFamily="34" charset="0"/>
              </a:rPr>
              <a:t>[9]</a:t>
            </a:r>
          </a:p>
        </p:txBody>
      </p:sp>
      <p:sp>
        <p:nvSpPr>
          <p:cNvPr id="60535" name="Text Box 310"/>
          <p:cNvSpPr txBox="1">
            <a:spLocks noChangeArrowheads="1"/>
          </p:cNvSpPr>
          <p:nvPr/>
        </p:nvSpPr>
        <p:spPr bwMode="auto">
          <a:xfrm>
            <a:off x="8459788" y="1127125"/>
            <a:ext cx="4318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800">
                <a:latin typeface="Verdana" pitchFamily="34" charset="0"/>
              </a:rPr>
              <a:t>[10]</a:t>
            </a:r>
          </a:p>
        </p:txBody>
      </p:sp>
      <p:sp>
        <p:nvSpPr>
          <p:cNvPr id="60536" name="Text Box 311"/>
          <p:cNvSpPr txBox="1">
            <a:spLocks noChangeArrowheads="1"/>
          </p:cNvSpPr>
          <p:nvPr/>
        </p:nvSpPr>
        <p:spPr bwMode="auto">
          <a:xfrm>
            <a:off x="8748713" y="1127125"/>
            <a:ext cx="4318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800">
                <a:latin typeface="Verdana" pitchFamily="34" charset="0"/>
              </a:rPr>
              <a:t>[11]</a:t>
            </a:r>
          </a:p>
        </p:txBody>
      </p:sp>
      <p:sp>
        <p:nvSpPr>
          <p:cNvPr id="60537" name="Text Box 312"/>
          <p:cNvSpPr txBox="1">
            <a:spLocks noChangeArrowheads="1"/>
          </p:cNvSpPr>
          <p:nvPr/>
        </p:nvSpPr>
        <p:spPr bwMode="auto">
          <a:xfrm>
            <a:off x="5651501" y="1196752"/>
            <a:ext cx="6477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dirty="0"/>
              <a:t>out:</a:t>
            </a:r>
          </a:p>
        </p:txBody>
      </p:sp>
      <p:grpSp>
        <p:nvGrpSpPr>
          <p:cNvPr id="101691" name="Group 315"/>
          <p:cNvGrpSpPr>
            <a:grpSpLocks/>
          </p:cNvGrpSpPr>
          <p:nvPr/>
        </p:nvGrpSpPr>
        <p:grpSpPr bwMode="auto">
          <a:xfrm>
            <a:off x="6370638" y="1341438"/>
            <a:ext cx="215900" cy="215900"/>
            <a:chOff x="4059" y="845"/>
            <a:chExt cx="136" cy="136"/>
          </a:xfrm>
          <a:solidFill>
            <a:schemeClr val="tx1">
              <a:lumMod val="20000"/>
              <a:lumOff val="80000"/>
            </a:schemeClr>
          </a:solidFill>
        </p:grpSpPr>
        <p:sp>
          <p:nvSpPr>
            <p:cNvPr id="60603" name="Line 313"/>
            <p:cNvSpPr>
              <a:spLocks noChangeShapeType="1"/>
            </p:cNvSpPr>
            <p:nvPr/>
          </p:nvSpPr>
          <p:spPr bwMode="auto">
            <a:xfrm>
              <a:off x="4059" y="845"/>
              <a:ext cx="136" cy="13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0604" name="Line 314"/>
            <p:cNvSpPr>
              <a:spLocks noChangeShapeType="1"/>
            </p:cNvSpPr>
            <p:nvPr/>
          </p:nvSpPr>
          <p:spPr bwMode="auto">
            <a:xfrm flipH="1">
              <a:off x="4059" y="845"/>
              <a:ext cx="136" cy="13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01692" name="Group 316"/>
          <p:cNvGrpSpPr>
            <a:grpSpLocks/>
          </p:cNvGrpSpPr>
          <p:nvPr/>
        </p:nvGrpSpPr>
        <p:grpSpPr bwMode="auto">
          <a:xfrm>
            <a:off x="6804025" y="1341438"/>
            <a:ext cx="215900" cy="215900"/>
            <a:chOff x="4059" y="845"/>
            <a:chExt cx="136" cy="136"/>
          </a:xfrm>
          <a:solidFill>
            <a:schemeClr val="tx1">
              <a:lumMod val="20000"/>
              <a:lumOff val="80000"/>
            </a:schemeClr>
          </a:solidFill>
        </p:grpSpPr>
        <p:sp>
          <p:nvSpPr>
            <p:cNvPr id="60601" name="Line 317"/>
            <p:cNvSpPr>
              <a:spLocks noChangeShapeType="1"/>
            </p:cNvSpPr>
            <p:nvPr/>
          </p:nvSpPr>
          <p:spPr bwMode="auto">
            <a:xfrm>
              <a:off x="4059" y="845"/>
              <a:ext cx="136" cy="13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0602" name="Line 318"/>
            <p:cNvSpPr>
              <a:spLocks noChangeShapeType="1"/>
            </p:cNvSpPr>
            <p:nvPr/>
          </p:nvSpPr>
          <p:spPr bwMode="auto">
            <a:xfrm flipH="1">
              <a:off x="4059" y="845"/>
              <a:ext cx="136" cy="13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01695" name="Group 319"/>
          <p:cNvGrpSpPr>
            <a:grpSpLocks/>
          </p:cNvGrpSpPr>
          <p:nvPr/>
        </p:nvGrpSpPr>
        <p:grpSpPr bwMode="auto">
          <a:xfrm>
            <a:off x="7235825" y="1341438"/>
            <a:ext cx="215900" cy="215900"/>
            <a:chOff x="4059" y="845"/>
            <a:chExt cx="136" cy="136"/>
          </a:xfrm>
          <a:solidFill>
            <a:schemeClr val="tx1">
              <a:lumMod val="20000"/>
              <a:lumOff val="80000"/>
            </a:schemeClr>
          </a:solidFill>
        </p:grpSpPr>
        <p:sp>
          <p:nvSpPr>
            <p:cNvPr id="60599" name="Line 320"/>
            <p:cNvSpPr>
              <a:spLocks noChangeShapeType="1"/>
            </p:cNvSpPr>
            <p:nvPr/>
          </p:nvSpPr>
          <p:spPr bwMode="auto">
            <a:xfrm>
              <a:off x="4059" y="845"/>
              <a:ext cx="136" cy="13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0600" name="Line 321"/>
            <p:cNvSpPr>
              <a:spLocks noChangeShapeType="1"/>
            </p:cNvSpPr>
            <p:nvPr/>
          </p:nvSpPr>
          <p:spPr bwMode="auto">
            <a:xfrm flipH="1">
              <a:off x="4059" y="845"/>
              <a:ext cx="136" cy="13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01698" name="Group 322"/>
          <p:cNvGrpSpPr>
            <a:grpSpLocks/>
          </p:cNvGrpSpPr>
          <p:nvPr/>
        </p:nvGrpSpPr>
        <p:grpSpPr bwMode="auto">
          <a:xfrm>
            <a:off x="7883525" y="1341438"/>
            <a:ext cx="215900" cy="215900"/>
            <a:chOff x="4059" y="845"/>
            <a:chExt cx="136" cy="136"/>
          </a:xfrm>
          <a:solidFill>
            <a:schemeClr val="tx1">
              <a:lumMod val="20000"/>
              <a:lumOff val="80000"/>
            </a:schemeClr>
          </a:solidFill>
        </p:grpSpPr>
        <p:sp>
          <p:nvSpPr>
            <p:cNvPr id="60597" name="Line 323"/>
            <p:cNvSpPr>
              <a:spLocks noChangeShapeType="1"/>
            </p:cNvSpPr>
            <p:nvPr/>
          </p:nvSpPr>
          <p:spPr bwMode="auto">
            <a:xfrm>
              <a:off x="4059" y="845"/>
              <a:ext cx="136" cy="13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0598" name="Line 324"/>
            <p:cNvSpPr>
              <a:spLocks noChangeShapeType="1"/>
            </p:cNvSpPr>
            <p:nvPr/>
          </p:nvSpPr>
          <p:spPr bwMode="auto">
            <a:xfrm flipH="1">
              <a:off x="4059" y="845"/>
              <a:ext cx="136" cy="13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01701" name="Group 325"/>
          <p:cNvGrpSpPr>
            <a:grpSpLocks/>
          </p:cNvGrpSpPr>
          <p:nvPr/>
        </p:nvGrpSpPr>
        <p:grpSpPr bwMode="auto">
          <a:xfrm>
            <a:off x="8747125" y="1341438"/>
            <a:ext cx="215900" cy="215900"/>
            <a:chOff x="4059" y="845"/>
            <a:chExt cx="136" cy="136"/>
          </a:xfrm>
          <a:solidFill>
            <a:schemeClr val="tx1">
              <a:lumMod val="20000"/>
              <a:lumOff val="80000"/>
            </a:schemeClr>
          </a:solidFill>
        </p:grpSpPr>
        <p:sp>
          <p:nvSpPr>
            <p:cNvPr id="60595" name="Line 326"/>
            <p:cNvSpPr>
              <a:spLocks noChangeShapeType="1"/>
            </p:cNvSpPr>
            <p:nvPr/>
          </p:nvSpPr>
          <p:spPr bwMode="auto">
            <a:xfrm>
              <a:off x="4059" y="845"/>
              <a:ext cx="136" cy="13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0596" name="Line 327"/>
            <p:cNvSpPr>
              <a:spLocks noChangeShapeType="1"/>
            </p:cNvSpPr>
            <p:nvPr/>
          </p:nvSpPr>
          <p:spPr bwMode="auto">
            <a:xfrm flipH="1">
              <a:off x="4059" y="845"/>
              <a:ext cx="136" cy="13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01704" name="Rectangle 328"/>
          <p:cNvSpPr>
            <a:spLocks noChangeArrowheads="1"/>
          </p:cNvSpPr>
          <p:nvPr/>
        </p:nvSpPr>
        <p:spPr bwMode="auto">
          <a:xfrm>
            <a:off x="4151579" y="2661974"/>
            <a:ext cx="1322122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0544" name="Text Box 329"/>
          <p:cNvSpPr txBox="1">
            <a:spLocks noChangeArrowheads="1"/>
          </p:cNvSpPr>
          <p:nvPr/>
        </p:nvSpPr>
        <p:spPr bwMode="auto">
          <a:xfrm>
            <a:off x="2700338" y="692150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400"/>
              <a:t>x</a:t>
            </a:r>
          </a:p>
        </p:txBody>
      </p:sp>
      <p:sp>
        <p:nvSpPr>
          <p:cNvPr id="60545" name="Text Box 330"/>
          <p:cNvSpPr txBox="1">
            <a:spLocks noChangeArrowheads="1"/>
          </p:cNvSpPr>
          <p:nvPr/>
        </p:nvSpPr>
        <p:spPr bwMode="auto">
          <a:xfrm>
            <a:off x="2700338" y="1341438"/>
            <a:ext cx="719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400"/>
              <a:t>top</a:t>
            </a:r>
          </a:p>
        </p:txBody>
      </p:sp>
      <p:sp>
        <p:nvSpPr>
          <p:cNvPr id="101707" name="Line 331"/>
          <p:cNvSpPr>
            <a:spLocks noChangeShapeType="1"/>
          </p:cNvSpPr>
          <p:nvPr/>
        </p:nvSpPr>
        <p:spPr bwMode="auto">
          <a:xfrm flipH="1">
            <a:off x="1476375" y="908050"/>
            <a:ext cx="1295400" cy="9366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1708" name="Rectangle 332"/>
          <p:cNvSpPr>
            <a:spLocks noChangeArrowheads="1"/>
          </p:cNvSpPr>
          <p:nvPr/>
        </p:nvSpPr>
        <p:spPr bwMode="auto">
          <a:xfrm>
            <a:off x="4151579" y="2889250"/>
            <a:ext cx="1069707" cy="1317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1709" name="Rectangle 333"/>
          <p:cNvSpPr>
            <a:spLocks noChangeArrowheads="1"/>
          </p:cNvSpPr>
          <p:nvPr/>
        </p:nvSpPr>
        <p:spPr bwMode="auto">
          <a:xfrm>
            <a:off x="5221287" y="2877874"/>
            <a:ext cx="1295400" cy="14313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0549" name="Text Box 334"/>
          <p:cNvSpPr txBox="1">
            <a:spLocks noChangeArrowheads="1"/>
          </p:cNvSpPr>
          <p:nvPr/>
        </p:nvSpPr>
        <p:spPr bwMode="auto">
          <a:xfrm>
            <a:off x="4211638" y="1125538"/>
            <a:ext cx="5048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800"/>
              <a:t>j=</a:t>
            </a:r>
          </a:p>
        </p:txBody>
      </p:sp>
      <p:sp>
        <p:nvSpPr>
          <p:cNvPr id="101711" name="Text Box 335"/>
          <p:cNvSpPr txBox="1">
            <a:spLocks noChangeArrowheads="1"/>
          </p:cNvSpPr>
          <p:nvPr/>
        </p:nvSpPr>
        <p:spPr bwMode="auto">
          <a:xfrm>
            <a:off x="4572000" y="1125538"/>
            <a:ext cx="647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800"/>
              <a:t>11</a:t>
            </a:r>
          </a:p>
        </p:txBody>
      </p:sp>
      <p:sp>
        <p:nvSpPr>
          <p:cNvPr id="101712" name="Rectangle 336"/>
          <p:cNvSpPr>
            <a:spLocks noChangeArrowheads="1"/>
          </p:cNvSpPr>
          <p:nvPr/>
        </p:nvSpPr>
        <p:spPr bwMode="auto">
          <a:xfrm>
            <a:off x="4643438" y="3708401"/>
            <a:ext cx="1368425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1713" name="Rectangle 337"/>
          <p:cNvSpPr>
            <a:spLocks noChangeArrowheads="1"/>
          </p:cNvSpPr>
          <p:nvPr/>
        </p:nvSpPr>
        <p:spPr bwMode="auto">
          <a:xfrm>
            <a:off x="4624917" y="3924301"/>
            <a:ext cx="1295400" cy="15239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1714" name="Rectangle 338"/>
          <p:cNvSpPr>
            <a:spLocks noChangeArrowheads="1"/>
          </p:cNvSpPr>
          <p:nvPr/>
        </p:nvSpPr>
        <p:spPr bwMode="auto">
          <a:xfrm>
            <a:off x="4812640" y="4259263"/>
            <a:ext cx="1800225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1715" name="Rectangle 339"/>
          <p:cNvSpPr>
            <a:spLocks noChangeArrowheads="1"/>
          </p:cNvSpPr>
          <p:nvPr/>
        </p:nvSpPr>
        <p:spPr bwMode="auto">
          <a:xfrm>
            <a:off x="6651625" y="4214813"/>
            <a:ext cx="1728787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1716" name="Rectangle 340"/>
          <p:cNvSpPr>
            <a:spLocks noChangeArrowheads="1"/>
          </p:cNvSpPr>
          <p:nvPr/>
        </p:nvSpPr>
        <p:spPr bwMode="auto">
          <a:xfrm>
            <a:off x="4753770" y="4491832"/>
            <a:ext cx="1439862" cy="13890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1717" name="Rectangle 341"/>
          <p:cNvSpPr>
            <a:spLocks noChangeArrowheads="1"/>
          </p:cNvSpPr>
          <p:nvPr/>
        </p:nvSpPr>
        <p:spPr bwMode="auto">
          <a:xfrm>
            <a:off x="6228185" y="4460875"/>
            <a:ext cx="1366416" cy="1936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1718" name="Rectangle 342"/>
          <p:cNvSpPr>
            <a:spLocks noChangeArrowheads="1"/>
          </p:cNvSpPr>
          <p:nvPr/>
        </p:nvSpPr>
        <p:spPr bwMode="auto">
          <a:xfrm>
            <a:off x="7667252" y="4437236"/>
            <a:ext cx="792536" cy="21731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1719" name="Rectangle 343"/>
          <p:cNvSpPr>
            <a:spLocks noChangeArrowheads="1"/>
          </p:cNvSpPr>
          <p:nvPr/>
        </p:nvSpPr>
        <p:spPr bwMode="auto">
          <a:xfrm>
            <a:off x="8457407" y="4449762"/>
            <a:ext cx="576262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1720" name="Rectangle 344"/>
          <p:cNvSpPr>
            <a:spLocks noChangeArrowheads="1"/>
          </p:cNvSpPr>
          <p:nvPr/>
        </p:nvSpPr>
        <p:spPr bwMode="auto">
          <a:xfrm>
            <a:off x="4608512" y="4819121"/>
            <a:ext cx="1943100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1721" name="Rectangle 345"/>
          <p:cNvSpPr>
            <a:spLocks noChangeArrowheads="1"/>
          </p:cNvSpPr>
          <p:nvPr/>
        </p:nvSpPr>
        <p:spPr bwMode="auto">
          <a:xfrm>
            <a:off x="5292080" y="5086350"/>
            <a:ext cx="650125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1722" name="Rectangle 346"/>
          <p:cNvSpPr>
            <a:spLocks noChangeArrowheads="1"/>
          </p:cNvSpPr>
          <p:nvPr/>
        </p:nvSpPr>
        <p:spPr bwMode="auto">
          <a:xfrm>
            <a:off x="4368538" y="5300663"/>
            <a:ext cx="1859648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1723" name="Rectangle 347"/>
          <p:cNvSpPr>
            <a:spLocks noChangeArrowheads="1"/>
          </p:cNvSpPr>
          <p:nvPr/>
        </p:nvSpPr>
        <p:spPr bwMode="auto">
          <a:xfrm>
            <a:off x="6299201" y="5300663"/>
            <a:ext cx="1584324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0563" name="Text Box 348"/>
          <p:cNvSpPr txBox="1">
            <a:spLocks noChangeArrowheads="1"/>
          </p:cNvSpPr>
          <p:nvPr/>
        </p:nvSpPr>
        <p:spPr bwMode="auto">
          <a:xfrm>
            <a:off x="2700338" y="981075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400"/>
              <a:t>y</a:t>
            </a:r>
          </a:p>
        </p:txBody>
      </p:sp>
      <p:sp>
        <p:nvSpPr>
          <p:cNvPr id="101725" name="Line 349"/>
          <p:cNvSpPr>
            <a:spLocks noChangeShapeType="1"/>
          </p:cNvSpPr>
          <p:nvPr/>
        </p:nvSpPr>
        <p:spPr bwMode="auto">
          <a:xfrm flipH="1">
            <a:off x="2195513" y="1268413"/>
            <a:ext cx="576262" cy="5762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1726" name="Line 350"/>
          <p:cNvSpPr>
            <a:spLocks noChangeShapeType="1"/>
          </p:cNvSpPr>
          <p:nvPr/>
        </p:nvSpPr>
        <p:spPr bwMode="auto">
          <a:xfrm flipH="1">
            <a:off x="2195513" y="908050"/>
            <a:ext cx="576262" cy="9366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1727" name="Rectangle 351"/>
          <p:cNvSpPr>
            <a:spLocks noChangeArrowheads="1"/>
          </p:cNvSpPr>
          <p:nvPr/>
        </p:nvSpPr>
        <p:spPr bwMode="auto">
          <a:xfrm>
            <a:off x="4140200" y="2458244"/>
            <a:ext cx="2879725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1728" name="Text Box 352"/>
          <p:cNvSpPr txBox="1">
            <a:spLocks noChangeArrowheads="1"/>
          </p:cNvSpPr>
          <p:nvPr/>
        </p:nvSpPr>
        <p:spPr bwMode="auto">
          <a:xfrm>
            <a:off x="4789488" y="6021388"/>
            <a:ext cx="647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800"/>
              <a:t>11</a:t>
            </a:r>
          </a:p>
        </p:txBody>
      </p:sp>
      <p:sp>
        <p:nvSpPr>
          <p:cNvPr id="101729" name="Text Box 353"/>
          <p:cNvSpPr txBox="1">
            <a:spLocks noChangeArrowheads="1"/>
          </p:cNvSpPr>
          <p:nvPr/>
        </p:nvSpPr>
        <p:spPr bwMode="auto">
          <a:xfrm>
            <a:off x="4572000" y="1125538"/>
            <a:ext cx="647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800"/>
              <a:t>4</a:t>
            </a:r>
          </a:p>
        </p:txBody>
      </p:sp>
      <p:sp>
        <p:nvSpPr>
          <p:cNvPr id="101730" name="Text Box 354"/>
          <p:cNvSpPr txBox="1">
            <a:spLocks noChangeArrowheads="1"/>
          </p:cNvSpPr>
          <p:nvPr/>
        </p:nvSpPr>
        <p:spPr bwMode="auto">
          <a:xfrm>
            <a:off x="5294313" y="6021388"/>
            <a:ext cx="358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800"/>
              <a:t>4</a:t>
            </a:r>
          </a:p>
        </p:txBody>
      </p:sp>
      <p:sp>
        <p:nvSpPr>
          <p:cNvPr id="101732" name="Line 356"/>
          <p:cNvSpPr>
            <a:spLocks noChangeShapeType="1"/>
          </p:cNvSpPr>
          <p:nvPr/>
        </p:nvSpPr>
        <p:spPr bwMode="auto">
          <a:xfrm flipH="1">
            <a:off x="1476375" y="1557338"/>
            <a:ext cx="1295400" cy="28733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1733" name="Freeform 357"/>
          <p:cNvSpPr>
            <a:spLocks/>
          </p:cNvSpPr>
          <p:nvPr/>
        </p:nvSpPr>
        <p:spPr bwMode="auto">
          <a:xfrm>
            <a:off x="1477963" y="1597025"/>
            <a:ext cx="1008062" cy="320675"/>
          </a:xfrm>
          <a:custGeom>
            <a:avLst/>
            <a:gdLst>
              <a:gd name="T0" fmla="*/ 1008062 w 635"/>
              <a:gd name="T1" fmla="*/ 320675 h 202"/>
              <a:gd name="T2" fmla="*/ 579437 w 635"/>
              <a:gd name="T3" fmla="*/ 11113 h 202"/>
              <a:gd name="T4" fmla="*/ 0 w 635"/>
              <a:gd name="T5" fmla="*/ 249238 h 20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35" h="202">
                <a:moveTo>
                  <a:pt x="635" y="202"/>
                </a:moveTo>
                <a:cubicBezTo>
                  <a:pt x="590" y="169"/>
                  <a:pt x="471" y="14"/>
                  <a:pt x="365" y="7"/>
                </a:cubicBezTo>
                <a:cubicBezTo>
                  <a:pt x="259" y="0"/>
                  <a:pt x="76" y="126"/>
                  <a:pt x="0" y="157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01734" name="Line 358"/>
          <p:cNvSpPr>
            <a:spLocks noChangeShapeType="1"/>
          </p:cNvSpPr>
          <p:nvPr/>
        </p:nvSpPr>
        <p:spPr bwMode="auto">
          <a:xfrm flipH="1">
            <a:off x="2195513" y="1557338"/>
            <a:ext cx="576262" cy="28733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1737" name="Line 361"/>
          <p:cNvSpPr>
            <a:spLocks noChangeShapeType="1"/>
          </p:cNvSpPr>
          <p:nvPr/>
        </p:nvSpPr>
        <p:spPr bwMode="auto">
          <a:xfrm flipH="1">
            <a:off x="1476375" y="908050"/>
            <a:ext cx="1295400" cy="23764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1738" name="Text Box 362"/>
          <p:cNvSpPr txBox="1">
            <a:spLocks noChangeArrowheads="1"/>
          </p:cNvSpPr>
          <p:nvPr/>
        </p:nvSpPr>
        <p:spPr bwMode="auto">
          <a:xfrm>
            <a:off x="4572000" y="1125538"/>
            <a:ext cx="647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800"/>
              <a:t>7</a:t>
            </a:r>
          </a:p>
        </p:txBody>
      </p:sp>
      <p:sp>
        <p:nvSpPr>
          <p:cNvPr id="101739" name="Rectangle 363"/>
          <p:cNvSpPr>
            <a:spLocks noChangeArrowheads="1"/>
          </p:cNvSpPr>
          <p:nvPr/>
        </p:nvSpPr>
        <p:spPr bwMode="auto">
          <a:xfrm>
            <a:off x="4387057" y="5086350"/>
            <a:ext cx="907256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1740" name="Text Box 364"/>
          <p:cNvSpPr txBox="1">
            <a:spLocks noChangeArrowheads="1"/>
          </p:cNvSpPr>
          <p:nvPr/>
        </p:nvSpPr>
        <p:spPr bwMode="auto">
          <a:xfrm>
            <a:off x="5654675" y="6021388"/>
            <a:ext cx="358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800"/>
              <a:t>7</a:t>
            </a:r>
          </a:p>
        </p:txBody>
      </p:sp>
      <p:sp>
        <p:nvSpPr>
          <p:cNvPr id="101741" name="Line 365"/>
          <p:cNvSpPr>
            <a:spLocks noChangeShapeType="1"/>
          </p:cNvSpPr>
          <p:nvPr/>
        </p:nvSpPr>
        <p:spPr bwMode="auto">
          <a:xfrm flipH="1">
            <a:off x="2268538" y="1268413"/>
            <a:ext cx="503237" cy="20161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1742" name="Line 366"/>
          <p:cNvSpPr>
            <a:spLocks noChangeShapeType="1"/>
          </p:cNvSpPr>
          <p:nvPr/>
        </p:nvSpPr>
        <p:spPr bwMode="auto">
          <a:xfrm flipH="1" flipV="1">
            <a:off x="1403350" y="2060575"/>
            <a:ext cx="215900" cy="12969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1743" name="Line 367"/>
          <p:cNvSpPr>
            <a:spLocks noChangeShapeType="1"/>
          </p:cNvSpPr>
          <p:nvPr/>
        </p:nvSpPr>
        <p:spPr bwMode="auto">
          <a:xfrm flipH="1">
            <a:off x="1476375" y="1557338"/>
            <a:ext cx="1295400" cy="172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1744" name="Line 368"/>
          <p:cNvSpPr>
            <a:spLocks noChangeShapeType="1"/>
          </p:cNvSpPr>
          <p:nvPr/>
        </p:nvSpPr>
        <p:spPr bwMode="auto">
          <a:xfrm flipH="1">
            <a:off x="2268538" y="908050"/>
            <a:ext cx="503237" cy="23764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1745" name="Text Box 369"/>
          <p:cNvSpPr txBox="1">
            <a:spLocks noChangeArrowheads="1"/>
          </p:cNvSpPr>
          <p:nvPr/>
        </p:nvSpPr>
        <p:spPr bwMode="auto">
          <a:xfrm>
            <a:off x="4572000" y="1125538"/>
            <a:ext cx="647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800"/>
              <a:t>0</a:t>
            </a:r>
          </a:p>
        </p:txBody>
      </p:sp>
      <p:sp>
        <p:nvSpPr>
          <p:cNvPr id="101746" name="Line 370"/>
          <p:cNvSpPr>
            <a:spLocks noChangeShapeType="1"/>
          </p:cNvSpPr>
          <p:nvPr/>
        </p:nvSpPr>
        <p:spPr bwMode="auto">
          <a:xfrm flipH="1">
            <a:off x="1476375" y="908050"/>
            <a:ext cx="1295400" cy="34575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1747" name="Text Box 371"/>
          <p:cNvSpPr txBox="1">
            <a:spLocks noChangeArrowheads="1"/>
          </p:cNvSpPr>
          <p:nvPr/>
        </p:nvSpPr>
        <p:spPr bwMode="auto">
          <a:xfrm>
            <a:off x="4572000" y="1125538"/>
            <a:ext cx="647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800"/>
              <a:t>4</a:t>
            </a:r>
          </a:p>
        </p:txBody>
      </p:sp>
      <p:sp>
        <p:nvSpPr>
          <p:cNvPr id="101748" name="Line 372"/>
          <p:cNvSpPr>
            <a:spLocks noChangeShapeType="1"/>
          </p:cNvSpPr>
          <p:nvPr/>
        </p:nvSpPr>
        <p:spPr bwMode="auto">
          <a:xfrm flipH="1">
            <a:off x="1476375" y="908050"/>
            <a:ext cx="1295400" cy="48974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1749" name="Text Box 373"/>
          <p:cNvSpPr txBox="1">
            <a:spLocks noChangeArrowheads="1"/>
          </p:cNvSpPr>
          <p:nvPr/>
        </p:nvSpPr>
        <p:spPr bwMode="auto">
          <a:xfrm>
            <a:off x="4572000" y="1125538"/>
            <a:ext cx="647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800"/>
              <a:t>0</a:t>
            </a:r>
          </a:p>
        </p:txBody>
      </p:sp>
      <p:sp>
        <p:nvSpPr>
          <p:cNvPr id="101750" name="Line 374"/>
          <p:cNvSpPr>
            <a:spLocks noChangeShapeType="1"/>
          </p:cNvSpPr>
          <p:nvPr/>
        </p:nvSpPr>
        <p:spPr bwMode="auto">
          <a:xfrm flipH="1">
            <a:off x="2268538" y="908050"/>
            <a:ext cx="503237" cy="48974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1751" name="Text Box 375"/>
          <p:cNvSpPr txBox="1">
            <a:spLocks noChangeArrowheads="1"/>
          </p:cNvSpPr>
          <p:nvPr/>
        </p:nvSpPr>
        <p:spPr bwMode="auto">
          <a:xfrm>
            <a:off x="4572000" y="1125538"/>
            <a:ext cx="647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800"/>
              <a:t>2</a:t>
            </a:r>
          </a:p>
        </p:txBody>
      </p:sp>
      <p:sp>
        <p:nvSpPr>
          <p:cNvPr id="101752" name="Text Box 376"/>
          <p:cNvSpPr txBox="1">
            <a:spLocks noChangeArrowheads="1"/>
          </p:cNvSpPr>
          <p:nvPr/>
        </p:nvSpPr>
        <p:spPr bwMode="auto">
          <a:xfrm>
            <a:off x="6013450" y="6021388"/>
            <a:ext cx="358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800"/>
              <a:t>2</a:t>
            </a:r>
          </a:p>
        </p:txBody>
      </p:sp>
      <p:sp>
        <p:nvSpPr>
          <p:cNvPr id="101753" name="Line 377"/>
          <p:cNvSpPr>
            <a:spLocks noChangeShapeType="1"/>
          </p:cNvSpPr>
          <p:nvPr/>
        </p:nvSpPr>
        <p:spPr bwMode="auto">
          <a:xfrm flipH="1">
            <a:off x="2268538" y="1557338"/>
            <a:ext cx="503237" cy="424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1754" name="Line 378"/>
          <p:cNvSpPr>
            <a:spLocks noChangeShapeType="1"/>
          </p:cNvSpPr>
          <p:nvPr/>
        </p:nvSpPr>
        <p:spPr bwMode="auto">
          <a:xfrm flipH="1">
            <a:off x="1476375" y="908050"/>
            <a:ext cx="1295400" cy="16573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1755" name="Text Box 379"/>
          <p:cNvSpPr txBox="1">
            <a:spLocks noChangeArrowheads="1"/>
          </p:cNvSpPr>
          <p:nvPr/>
        </p:nvSpPr>
        <p:spPr bwMode="auto">
          <a:xfrm>
            <a:off x="4572000" y="1125538"/>
            <a:ext cx="647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800"/>
              <a:t>11</a:t>
            </a:r>
          </a:p>
        </p:txBody>
      </p:sp>
      <p:sp>
        <p:nvSpPr>
          <p:cNvPr id="101756" name="Text Box 380"/>
          <p:cNvSpPr txBox="1">
            <a:spLocks noChangeArrowheads="1"/>
          </p:cNvSpPr>
          <p:nvPr/>
        </p:nvSpPr>
        <p:spPr bwMode="auto">
          <a:xfrm>
            <a:off x="3852863" y="1125538"/>
            <a:ext cx="3603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800"/>
              <a:t>0</a:t>
            </a:r>
          </a:p>
        </p:txBody>
      </p:sp>
      <p:sp>
        <p:nvSpPr>
          <p:cNvPr id="101757" name="Rectangle 381"/>
          <p:cNvSpPr>
            <a:spLocks noChangeArrowheads="1"/>
          </p:cNvSpPr>
          <p:nvPr/>
        </p:nvSpPr>
        <p:spPr bwMode="auto">
          <a:xfrm>
            <a:off x="3402806" y="1759482"/>
            <a:ext cx="2603500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1758" name="Text Box 382"/>
          <p:cNvSpPr txBox="1">
            <a:spLocks noChangeArrowheads="1"/>
          </p:cNvSpPr>
          <p:nvPr/>
        </p:nvSpPr>
        <p:spPr bwMode="auto">
          <a:xfrm>
            <a:off x="3851275" y="1125538"/>
            <a:ext cx="3603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800"/>
              <a:t>1</a:t>
            </a:r>
          </a:p>
        </p:txBody>
      </p:sp>
      <p:sp>
        <p:nvSpPr>
          <p:cNvPr id="230" name="Rectangle 3"/>
          <p:cNvSpPr txBox="1">
            <a:spLocks noChangeArrowheads="1"/>
          </p:cNvSpPr>
          <p:nvPr/>
        </p:nvSpPr>
        <p:spPr bwMode="auto">
          <a:xfrm>
            <a:off x="423168" y="188640"/>
            <a:ext cx="8469312" cy="432048"/>
          </a:xfrm>
          <a:prstGeom prst="rect">
            <a:avLst/>
          </a:prstGeom>
          <a:solidFill>
            <a:srgbClr val="FFC000"/>
          </a:solidFill>
          <a:ln>
            <a:solidFill>
              <a:schemeClr val="bg2"/>
            </a:solidFill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3"/>
              </a:buBlip>
              <a:defRPr sz="3200" b="1">
                <a:solidFill>
                  <a:srgbClr val="000000"/>
                </a:solidFill>
                <a:latin typeface="Cambria" pitchFamily="18" charset="0"/>
                <a:ea typeface="標楷體" pitchFamily="65" charset="-12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Char char="ü"/>
              <a:defRPr sz="2800" b="1">
                <a:solidFill>
                  <a:srgbClr val="000000"/>
                </a:solidFill>
                <a:latin typeface="Cambria" pitchFamily="18" charset="0"/>
                <a:ea typeface="標楷體" pitchFamily="65" charset="-12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Char char="Ø"/>
              <a:defRPr sz="2400" b="1">
                <a:solidFill>
                  <a:srgbClr val="000000"/>
                </a:solidFill>
                <a:latin typeface="Cambria" pitchFamily="18" charset="0"/>
                <a:ea typeface="標楷體" pitchFamily="65" charset="-12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3"/>
              </a:buBlip>
              <a:defRPr sz="2000" b="1">
                <a:solidFill>
                  <a:srgbClr val="000000"/>
                </a:solidFill>
                <a:latin typeface="Cambria" pitchFamily="18" charset="0"/>
                <a:ea typeface="標楷體" pitchFamily="65" charset="-12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3"/>
              </a:buBlip>
              <a:defRPr b="1">
                <a:solidFill>
                  <a:srgbClr val="000000"/>
                </a:solidFill>
                <a:latin typeface="Cambria" pitchFamily="18" charset="0"/>
                <a:ea typeface="標楷體" pitchFamily="65" charset="-12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3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3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3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3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TW" sz="2400" dirty="0" smtClean="0"/>
              <a:t>Phase 2: </a:t>
            </a:r>
            <a:r>
              <a:rPr lang="en-US" altLang="zh-TW" sz="2400" dirty="0"/>
              <a:t>Compute indirect </a:t>
            </a:r>
            <a:r>
              <a:rPr lang="en-US" altLang="zh-TW" sz="2400" dirty="0" smtClean="0"/>
              <a:t>equivalence using</a:t>
            </a:r>
            <a:r>
              <a:rPr lang="en-US" altLang="zh-TW" sz="2400" dirty="0" smtClean="0">
                <a:solidFill>
                  <a:srgbClr val="CC3300"/>
                </a:solidFill>
              </a:rPr>
              <a:t> </a:t>
            </a:r>
            <a:r>
              <a:rPr lang="en-US" altLang="zh-TW" sz="2400" dirty="0">
                <a:solidFill>
                  <a:srgbClr val="CC3300"/>
                </a:solidFill>
              </a:rPr>
              <a:t>transitivity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2242811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500"/>
                                        <p:tgtEl>
                                          <p:spTgt spid="1016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7" dur="500"/>
                                        <p:tgtEl>
                                          <p:spTgt spid="1016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1" dur="500"/>
                                        <p:tgtEl>
                                          <p:spTgt spid="1017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 nodeType="clickPar">
                      <p:stCondLst>
                        <p:cond delay="indefinite"/>
                      </p:stCondLst>
                      <p:childTnLst>
                        <p:par>
                          <p:cTn id="2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 nodeType="clickPar">
                      <p:stCondLst>
                        <p:cond delay="indefinite"/>
                      </p:stCondLst>
                      <p:childTnLst>
                        <p:par>
                          <p:cTn id="2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 nodeType="clickPar">
                      <p:stCondLst>
                        <p:cond delay="indefinite"/>
                      </p:stCondLst>
                      <p:childTnLst>
                        <p:par>
                          <p:cTn id="2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6" dur="500"/>
                                        <p:tgtEl>
                                          <p:spTgt spid="1016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 nodeType="clickPar">
                      <p:stCondLst>
                        <p:cond delay="indefinite"/>
                      </p:stCondLst>
                      <p:childTnLst>
                        <p:par>
                          <p:cTn id="2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 nodeType="clickPar">
                      <p:stCondLst>
                        <p:cond delay="indefinite"/>
                      </p:stCondLst>
                      <p:childTnLst>
                        <p:par>
                          <p:cTn id="2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 nodeType="clickPar">
                      <p:stCondLst>
                        <p:cond delay="indefinite"/>
                      </p:stCondLst>
                      <p:childTnLst>
                        <p:par>
                          <p:cTn id="2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 nodeType="clickPar">
                      <p:stCondLst>
                        <p:cond delay="indefinite"/>
                      </p:stCondLst>
                      <p:childTnLst>
                        <p:par>
                          <p:cTn id="2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3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 nodeType="clickPar">
                      <p:stCondLst>
                        <p:cond delay="indefinite"/>
                      </p:stCondLst>
                      <p:childTnLst>
                        <p:par>
                          <p:cTn id="2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 nodeType="clickPar">
                      <p:stCondLst>
                        <p:cond delay="indefinite"/>
                      </p:stCondLst>
                      <p:childTnLst>
                        <p:par>
                          <p:cTn id="2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 nodeType="clickPar">
                      <p:stCondLst>
                        <p:cond delay="indefinite"/>
                      </p:stCondLst>
                      <p:childTnLst>
                        <p:par>
                          <p:cTn id="3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 nodeType="clickPar">
                      <p:stCondLst>
                        <p:cond delay="indefinite"/>
                      </p:stCondLst>
                      <p:childTnLst>
                        <p:par>
                          <p:cTn id="3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 nodeType="clickPar">
                      <p:stCondLst>
                        <p:cond delay="indefinite"/>
                      </p:stCondLst>
                      <p:childTnLst>
                        <p:par>
                          <p:cTn id="3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 nodeType="clickPar">
                      <p:stCondLst>
                        <p:cond delay="indefinite"/>
                      </p:stCondLst>
                      <p:childTnLst>
                        <p:par>
                          <p:cTn id="3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1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 nodeType="clickPar">
                      <p:stCondLst>
                        <p:cond delay="indefinite"/>
                      </p:stCondLst>
                      <p:childTnLst>
                        <p:par>
                          <p:cTn id="3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7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 nodeType="clickPar">
                      <p:stCondLst>
                        <p:cond delay="indefinite"/>
                      </p:stCondLst>
                      <p:childTnLst>
                        <p:par>
                          <p:cTn id="3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 nodeType="clickPar">
                      <p:stCondLst>
                        <p:cond delay="indefinite"/>
                      </p:stCondLst>
                      <p:childTnLst>
                        <p:par>
                          <p:cTn id="3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1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 nodeType="clickPar">
                      <p:stCondLst>
                        <p:cond delay="indefinite"/>
                      </p:stCondLst>
                      <p:childTnLst>
                        <p:par>
                          <p:cTn id="3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9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 nodeType="clickPar">
                      <p:stCondLst>
                        <p:cond delay="indefinite"/>
                      </p:stCondLst>
                      <p:childTnLst>
                        <p:par>
                          <p:cTn id="3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7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 nodeType="clickPar">
                      <p:stCondLst>
                        <p:cond delay="indefinite"/>
                      </p:stCondLst>
                      <p:childTnLst>
                        <p:par>
                          <p:cTn id="3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7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 nodeType="clickPar">
                      <p:stCondLst>
                        <p:cond delay="indefinite"/>
                      </p:stCondLst>
                      <p:childTnLst>
                        <p:par>
                          <p:cTn id="3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3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 nodeType="clickPar">
                      <p:stCondLst>
                        <p:cond delay="indefinite"/>
                      </p:stCondLst>
                      <p:childTnLst>
                        <p:par>
                          <p:cTn id="3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3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 nodeType="clickPar">
                      <p:stCondLst>
                        <p:cond delay="indefinite"/>
                      </p:stCondLst>
                      <p:childTnLst>
                        <p:par>
                          <p:cTn id="4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3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 nodeType="clickPar">
                      <p:stCondLst>
                        <p:cond delay="indefinite"/>
                      </p:stCondLst>
                      <p:childTnLst>
                        <p:par>
                          <p:cTn id="4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9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 nodeType="clickPar">
                      <p:stCondLst>
                        <p:cond delay="indefinite"/>
                      </p:stCondLst>
                      <p:childTnLst>
                        <p:par>
                          <p:cTn id="4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7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 nodeType="clickPar">
                      <p:stCondLst>
                        <p:cond delay="indefinite"/>
                      </p:stCondLst>
                      <p:childTnLst>
                        <p:par>
                          <p:cTn id="4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5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7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 nodeType="clickPar">
                      <p:stCondLst>
                        <p:cond delay="indefinite"/>
                      </p:stCondLst>
                      <p:childTnLst>
                        <p:par>
                          <p:cTn id="4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3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 nodeType="clickPar">
                      <p:stCondLst>
                        <p:cond delay="indefinite"/>
                      </p:stCondLst>
                      <p:childTnLst>
                        <p:par>
                          <p:cTn id="4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9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 nodeType="clickPar">
                      <p:stCondLst>
                        <p:cond delay="indefinite"/>
                      </p:stCondLst>
                      <p:childTnLst>
                        <p:par>
                          <p:cTn id="4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7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9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 nodeType="clickPar">
                      <p:stCondLst>
                        <p:cond delay="indefinite"/>
                      </p:stCondLst>
                      <p:childTnLst>
                        <p:par>
                          <p:cTn id="4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5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7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9" fill="hold" nodeType="clickPar">
                      <p:stCondLst>
                        <p:cond delay="indefinite"/>
                      </p:stCondLst>
                      <p:childTnLst>
                        <p:par>
                          <p:cTn id="4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1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3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 nodeType="clickPar">
                      <p:stCondLst>
                        <p:cond delay="indefinite"/>
                      </p:stCondLst>
                      <p:childTnLst>
                        <p:par>
                          <p:cTn id="4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9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1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 nodeType="clickPar">
                      <p:stCondLst>
                        <p:cond delay="indefinite"/>
                      </p:stCondLst>
                      <p:childTnLst>
                        <p:par>
                          <p:cTn id="4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7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9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5" fill="hold" nodeType="clickPar">
                      <p:stCondLst>
                        <p:cond delay="indefinite"/>
                      </p:stCondLst>
                      <p:childTnLst>
                        <p:par>
                          <p:cTn id="4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7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9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 nodeType="clickPar">
                      <p:stCondLst>
                        <p:cond delay="indefinite"/>
                      </p:stCondLst>
                      <p:childTnLst>
                        <p:par>
                          <p:cTn id="4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3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9" fill="hold" nodeType="clickPar">
                      <p:stCondLst>
                        <p:cond delay="indefinite"/>
                      </p:stCondLst>
                      <p:childTnLst>
                        <p:par>
                          <p:cTn id="5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1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5" fill="hold" nodeType="clickPar">
                      <p:stCondLst>
                        <p:cond delay="indefinite"/>
                      </p:stCondLst>
                      <p:childTnLst>
                        <p:par>
                          <p:cTn id="5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7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1" fill="hold" nodeType="clickPar">
                      <p:stCondLst>
                        <p:cond delay="indefinite"/>
                      </p:stCondLst>
                      <p:childTnLst>
                        <p:par>
                          <p:cTn id="5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1" fill="hold" nodeType="clickPar">
                      <p:stCondLst>
                        <p:cond delay="indefinite"/>
                      </p:stCondLst>
                      <p:childTnLst>
                        <p:par>
                          <p:cTn id="5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607" grpId="0"/>
      <p:bldP spid="101635" grpId="0" animBg="1"/>
      <p:bldP spid="101658" grpId="0" animBg="1"/>
      <p:bldP spid="101660" grpId="0"/>
      <p:bldP spid="101704" grpId="0" animBg="1"/>
      <p:bldP spid="101704" grpId="1" animBg="1"/>
      <p:bldP spid="101707" grpId="0" animBg="1"/>
      <p:bldP spid="101707" grpId="1" animBg="1"/>
      <p:bldP spid="101708" grpId="0" animBg="1"/>
      <p:bldP spid="101708" grpId="1" animBg="1"/>
      <p:bldP spid="101709" grpId="0" animBg="1"/>
      <p:bldP spid="101709" grpId="1" animBg="1"/>
      <p:bldP spid="101711" grpId="0"/>
      <p:bldP spid="101711" grpId="1"/>
      <p:bldP spid="101712" grpId="0" animBg="1"/>
      <p:bldP spid="101712" grpId="1" animBg="1"/>
      <p:bldP spid="101712" grpId="2" animBg="1"/>
      <p:bldP spid="101712" grpId="3" animBg="1"/>
      <p:bldP spid="101712" grpId="4" animBg="1"/>
      <p:bldP spid="101712" grpId="5" animBg="1"/>
      <p:bldP spid="101712" grpId="6" animBg="1"/>
      <p:bldP spid="101712" grpId="7" animBg="1"/>
      <p:bldP spid="101712" grpId="8" animBg="1"/>
      <p:bldP spid="101712" grpId="9" animBg="1"/>
      <p:bldP spid="101712" grpId="10" animBg="1"/>
      <p:bldP spid="101712" grpId="11" animBg="1"/>
      <p:bldP spid="101712" grpId="12" animBg="1"/>
      <p:bldP spid="101712" grpId="13" animBg="1"/>
      <p:bldP spid="101712" grpId="14" animBg="1"/>
      <p:bldP spid="101712" grpId="15" animBg="1"/>
      <p:bldP spid="101713" grpId="0" animBg="1"/>
      <p:bldP spid="101713" grpId="1" animBg="1"/>
      <p:bldP spid="101713" grpId="2" animBg="1"/>
      <p:bldP spid="101713" grpId="3" animBg="1"/>
      <p:bldP spid="101713" grpId="4" animBg="1"/>
      <p:bldP spid="101713" grpId="5" animBg="1"/>
      <p:bldP spid="101713" grpId="6" animBg="1"/>
      <p:bldP spid="101713" grpId="7" animBg="1"/>
      <p:bldP spid="101713" grpId="8" animBg="1"/>
      <p:bldP spid="101713" grpId="9" animBg="1"/>
      <p:bldP spid="101713" grpId="10" animBg="1"/>
      <p:bldP spid="101713" grpId="11" animBg="1"/>
      <p:bldP spid="101713" grpId="12" animBg="1"/>
      <p:bldP spid="101713" grpId="13" animBg="1"/>
      <p:bldP spid="101713" grpId="14" animBg="1"/>
      <p:bldP spid="101713" grpId="15" animBg="1"/>
      <p:bldP spid="101714" grpId="0" animBg="1"/>
      <p:bldP spid="101714" grpId="1" animBg="1"/>
      <p:bldP spid="101714" grpId="2" animBg="1"/>
      <p:bldP spid="101714" grpId="3" animBg="1"/>
      <p:bldP spid="101714" grpId="4" animBg="1"/>
      <p:bldP spid="101714" grpId="5" animBg="1"/>
      <p:bldP spid="101714" grpId="6" animBg="1"/>
      <p:bldP spid="101714" grpId="7" animBg="1"/>
      <p:bldP spid="101715" grpId="0" animBg="1"/>
      <p:bldP spid="101715" grpId="1" animBg="1"/>
      <p:bldP spid="101715" grpId="2" animBg="1"/>
      <p:bldP spid="101715" grpId="3" animBg="1"/>
      <p:bldP spid="101715" grpId="4" animBg="1"/>
      <p:bldP spid="101715" grpId="5" animBg="1"/>
      <p:bldP spid="101715" grpId="6" animBg="1"/>
      <p:bldP spid="101715" grpId="7" animBg="1"/>
      <p:bldP spid="101716" grpId="0" animBg="1"/>
      <p:bldP spid="101716" grpId="1" animBg="1"/>
      <p:bldP spid="101716" grpId="2" animBg="1"/>
      <p:bldP spid="101716" grpId="3" animBg="1"/>
      <p:bldP spid="101716" grpId="4" animBg="1"/>
      <p:bldP spid="101716" grpId="5" animBg="1"/>
      <p:bldP spid="101716" grpId="6" animBg="1"/>
      <p:bldP spid="101716" grpId="7" animBg="1"/>
      <p:bldP spid="101717" grpId="0" animBg="1"/>
      <p:bldP spid="101717" grpId="1" animBg="1"/>
      <p:bldP spid="101717" grpId="2" animBg="1"/>
      <p:bldP spid="101717" grpId="3" animBg="1"/>
      <p:bldP spid="101717" grpId="4" animBg="1"/>
      <p:bldP spid="101717" grpId="5" animBg="1"/>
      <p:bldP spid="101717" grpId="6" animBg="1"/>
      <p:bldP spid="101717" grpId="7" animBg="1"/>
      <p:bldP spid="101718" grpId="0" animBg="1"/>
      <p:bldP spid="101718" grpId="1" animBg="1"/>
      <p:bldP spid="101718" grpId="2" animBg="1"/>
      <p:bldP spid="101718" grpId="3" animBg="1"/>
      <p:bldP spid="101718" grpId="4" animBg="1"/>
      <p:bldP spid="101718" grpId="5" animBg="1"/>
      <p:bldP spid="101718" grpId="6" animBg="1"/>
      <p:bldP spid="101718" grpId="7" animBg="1"/>
      <p:bldP spid="101719" grpId="0" animBg="1"/>
      <p:bldP spid="101719" grpId="1" animBg="1"/>
      <p:bldP spid="101719" grpId="2" animBg="1"/>
      <p:bldP spid="101719" grpId="3" animBg="1"/>
      <p:bldP spid="101719" grpId="4" animBg="1"/>
      <p:bldP spid="101719" grpId="5" animBg="1"/>
      <p:bldP spid="101719" grpId="6" animBg="1"/>
      <p:bldP spid="101719" grpId="7" animBg="1"/>
      <p:bldP spid="101720" grpId="0" animBg="1"/>
      <p:bldP spid="101720" grpId="1" animBg="1"/>
      <p:bldP spid="101720" grpId="2" animBg="1"/>
      <p:bldP spid="101720" grpId="3" animBg="1"/>
      <p:bldP spid="101720" grpId="4" animBg="1"/>
      <p:bldP spid="101720" grpId="5" animBg="1"/>
      <p:bldP spid="101720" grpId="6" animBg="1"/>
      <p:bldP spid="101720" grpId="7" animBg="1"/>
      <p:bldP spid="101721" grpId="0" animBg="1"/>
      <p:bldP spid="101721" grpId="1" animBg="1"/>
      <p:bldP spid="101721" grpId="2" animBg="1"/>
      <p:bldP spid="101721" grpId="3" animBg="1"/>
      <p:bldP spid="101721" grpId="4" animBg="1"/>
      <p:bldP spid="101721" grpId="5" animBg="1"/>
      <p:bldP spid="101721" grpId="6" animBg="1"/>
      <p:bldP spid="101721" grpId="7" animBg="1"/>
      <p:bldP spid="101721" grpId="8" animBg="1"/>
      <p:bldP spid="101721" grpId="9" animBg="1"/>
      <p:bldP spid="101722" grpId="0" animBg="1"/>
      <p:bldP spid="101722" grpId="1" animBg="1"/>
      <p:bldP spid="101722" grpId="2" animBg="1"/>
      <p:bldP spid="101722" grpId="3" animBg="1"/>
      <p:bldP spid="101722" grpId="4" animBg="1"/>
      <p:bldP spid="101722" grpId="5" animBg="1"/>
      <p:bldP spid="101722" grpId="6" animBg="1"/>
      <p:bldP spid="101722" grpId="7" animBg="1"/>
      <p:bldP spid="101723" grpId="0" animBg="1"/>
      <p:bldP spid="101723" grpId="1" animBg="1"/>
      <p:bldP spid="101723" grpId="2" animBg="1"/>
      <p:bldP spid="101723" grpId="3" animBg="1"/>
      <p:bldP spid="101723" grpId="4" animBg="1"/>
      <p:bldP spid="101723" grpId="5" animBg="1"/>
      <p:bldP spid="101723" grpId="6" animBg="1"/>
      <p:bldP spid="101723" grpId="7" animBg="1"/>
      <p:bldP spid="101725" grpId="0" animBg="1"/>
      <p:bldP spid="101725" grpId="1" animBg="1"/>
      <p:bldP spid="101726" grpId="0" animBg="1"/>
      <p:bldP spid="101726" grpId="1" animBg="1"/>
      <p:bldP spid="101727" grpId="0" animBg="1"/>
      <p:bldP spid="101727" grpId="1" animBg="1"/>
      <p:bldP spid="101728" grpId="0"/>
      <p:bldP spid="101729" grpId="0"/>
      <p:bldP spid="101729" grpId="1"/>
      <p:bldP spid="101730" grpId="0"/>
      <p:bldP spid="101732" grpId="0" animBg="1"/>
      <p:bldP spid="101732" grpId="1" animBg="1"/>
      <p:bldP spid="101732" grpId="2" animBg="1"/>
      <p:bldP spid="101732" grpId="3" animBg="1"/>
      <p:bldP spid="101732" grpId="4" animBg="1"/>
      <p:bldP spid="101732" grpId="5" animBg="1"/>
      <p:bldP spid="101733" grpId="0" animBg="1"/>
      <p:bldP spid="101734" grpId="0" animBg="1"/>
      <p:bldP spid="101734" grpId="1" animBg="1"/>
      <p:bldP spid="101737" grpId="0" animBg="1"/>
      <p:bldP spid="101737" grpId="1" animBg="1"/>
      <p:bldP spid="101738" grpId="0"/>
      <p:bldP spid="101738" grpId="1"/>
      <p:bldP spid="101739" grpId="0" animBg="1"/>
      <p:bldP spid="101739" grpId="1" animBg="1"/>
      <p:bldP spid="101740" grpId="0"/>
      <p:bldP spid="101741" grpId="0" animBg="1"/>
      <p:bldP spid="101741" grpId="1" animBg="1"/>
      <p:bldP spid="101742" grpId="0" animBg="1"/>
      <p:bldP spid="101743" grpId="0" animBg="1"/>
      <p:bldP spid="101743" grpId="1" animBg="1"/>
      <p:bldP spid="101744" grpId="0" animBg="1"/>
      <p:bldP spid="101744" grpId="1" animBg="1"/>
      <p:bldP spid="101745" grpId="0"/>
      <p:bldP spid="101745" grpId="1"/>
      <p:bldP spid="101746" grpId="0" animBg="1"/>
      <p:bldP spid="101746" grpId="1" animBg="1"/>
      <p:bldP spid="101747" grpId="0"/>
      <p:bldP spid="101747" grpId="1"/>
      <p:bldP spid="101748" grpId="0" animBg="1"/>
      <p:bldP spid="101748" grpId="1" animBg="1"/>
      <p:bldP spid="101749" grpId="0"/>
      <p:bldP spid="101749" grpId="1"/>
      <p:bldP spid="101750" grpId="0" animBg="1"/>
      <p:bldP spid="101750" grpId="1" animBg="1"/>
      <p:bldP spid="101751" grpId="0"/>
      <p:bldP spid="101751" grpId="1"/>
      <p:bldP spid="101752" grpId="0"/>
      <p:bldP spid="101753" grpId="0" animBg="1"/>
      <p:bldP spid="101753" grpId="1" animBg="1"/>
      <p:bldP spid="101754" grpId="0" animBg="1"/>
      <p:bldP spid="101754" grpId="1" animBg="1"/>
      <p:bldP spid="101755" grpId="0"/>
      <p:bldP spid="101756" grpId="0"/>
      <p:bldP spid="101757" grpId="0" animBg="1"/>
      <p:bldP spid="101757" grpId="1" animBg="1"/>
      <p:bldP spid="101758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ChangeArrowheads="1"/>
          </p:cNvSpPr>
          <p:nvPr/>
        </p:nvSpPr>
        <p:spPr bwMode="auto">
          <a:xfrm>
            <a:off x="565150" y="-27384"/>
            <a:ext cx="80962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/>
            <a:r>
              <a:rPr lang="en-US" altLang="zh-TW" sz="4400" b="1" dirty="0">
                <a:solidFill>
                  <a:schemeClr val="tx2"/>
                </a:solidFill>
                <a:latin typeface="Cambria" pitchFamily="18" charset="0"/>
              </a:rPr>
              <a:t>Set </a:t>
            </a:r>
            <a:r>
              <a:rPr lang="en-US" altLang="zh-TW" sz="4400" b="1" dirty="0" smtClean="0">
                <a:solidFill>
                  <a:schemeClr val="tx2"/>
                </a:solidFill>
                <a:latin typeface="Cambria" pitchFamily="18" charset="0"/>
              </a:rPr>
              <a:t>Representation</a:t>
            </a:r>
            <a:endParaRPr lang="en-US" altLang="zh-TW" sz="4400" b="1" dirty="0">
              <a:solidFill>
                <a:schemeClr val="tx2"/>
              </a:solidFill>
              <a:latin typeface="Cambria" pitchFamily="18" charset="0"/>
            </a:endParaRPr>
          </a:p>
        </p:txBody>
      </p:sp>
      <p:sp>
        <p:nvSpPr>
          <p:cNvPr id="226307" name="Rectangle 3"/>
          <p:cNvSpPr>
            <a:spLocks noChangeArrowheads="1"/>
          </p:cNvSpPr>
          <p:nvPr/>
        </p:nvSpPr>
        <p:spPr bwMode="auto">
          <a:xfrm>
            <a:off x="869950" y="1124744"/>
            <a:ext cx="809625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Char char="§"/>
            </a:pPr>
            <a:r>
              <a:rPr lang="en-US" altLang="zh-TW" sz="3200" b="1" dirty="0"/>
              <a:t>S</a:t>
            </a:r>
            <a:r>
              <a:rPr lang="en-US" altLang="zh-TW" sz="2000" b="1" dirty="0"/>
              <a:t>1</a:t>
            </a:r>
            <a:r>
              <a:rPr lang="en-US" altLang="zh-TW" sz="3200" b="1" dirty="0"/>
              <a:t>={0, 6, 7, 8}, S</a:t>
            </a:r>
            <a:r>
              <a:rPr lang="en-US" altLang="zh-TW" sz="2000" b="1" dirty="0"/>
              <a:t>2</a:t>
            </a:r>
            <a:r>
              <a:rPr lang="en-US" altLang="zh-TW" sz="3200" b="1" dirty="0"/>
              <a:t>={1, 4, 9}, S</a:t>
            </a:r>
            <a:r>
              <a:rPr lang="en-US" altLang="zh-TW" sz="2000" b="1" dirty="0"/>
              <a:t>3</a:t>
            </a:r>
            <a:r>
              <a:rPr lang="en-US" altLang="zh-TW" sz="3200" b="1" dirty="0"/>
              <a:t>={2, 3, 5}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</a:pPr>
            <a:endParaRPr lang="en-US" altLang="zh-TW" sz="3200" b="1" dirty="0"/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</a:pPr>
            <a:endParaRPr lang="en-US" altLang="zh-TW" sz="3200" b="1" dirty="0"/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</a:pPr>
            <a:endParaRPr lang="en-US" altLang="zh-TW" sz="3200" b="1" dirty="0" smtClean="0"/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</a:pPr>
            <a:endParaRPr lang="en-US" altLang="zh-TW" sz="3200" b="1" dirty="0"/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Char char="§"/>
            </a:pPr>
            <a:r>
              <a:rPr lang="en-US" altLang="zh-TW" sz="3200" b="1" dirty="0"/>
              <a:t>Two operations considered here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zh-TW" sz="2800" b="1" i="1" dirty="0"/>
              <a:t>Disjoint set </a:t>
            </a:r>
            <a:r>
              <a:rPr lang="en-US" altLang="zh-TW" sz="3200" b="1" dirty="0">
                <a:solidFill>
                  <a:srgbClr val="FF0000"/>
                </a:solidFill>
              </a:rPr>
              <a:t>union</a:t>
            </a:r>
            <a:r>
              <a:rPr lang="en-US" altLang="zh-TW" sz="2800" b="1" i="1" dirty="0"/>
              <a:t> </a:t>
            </a:r>
            <a:r>
              <a:rPr lang="en-US" altLang="zh-TW" sz="2800" b="1" dirty="0" smtClean="0"/>
              <a:t>:</a:t>
            </a:r>
            <a:r>
              <a:rPr lang="en-US" altLang="zh-TW" sz="2800" b="1" i="1" dirty="0" smtClean="0"/>
              <a:t> 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zh-TW" sz="2800" b="1" i="1" dirty="0"/>
              <a:t> </a:t>
            </a:r>
            <a:r>
              <a:rPr lang="en-US" altLang="zh-TW" sz="2800" b="1" i="1" dirty="0" smtClean="0"/>
              <a:t>              </a:t>
            </a:r>
            <a:r>
              <a:rPr lang="en-US" altLang="zh-TW" sz="2800" b="1" dirty="0" smtClean="0"/>
              <a:t>ex:</a:t>
            </a:r>
            <a:r>
              <a:rPr lang="en-US" altLang="zh-TW" sz="2800" b="1" i="1" dirty="0" smtClean="0"/>
              <a:t> </a:t>
            </a:r>
            <a:r>
              <a:rPr lang="en-US" altLang="zh-TW" sz="2800" b="1" dirty="0" smtClean="0">
                <a:solidFill>
                  <a:srgbClr val="CC3300"/>
                </a:solidFill>
              </a:rPr>
              <a:t>S</a:t>
            </a:r>
            <a:r>
              <a:rPr lang="en-US" altLang="zh-TW" sz="2800" b="1" baseline="-25000" dirty="0" smtClean="0">
                <a:solidFill>
                  <a:srgbClr val="CC3300"/>
                </a:solidFill>
              </a:rPr>
              <a:t>1</a:t>
            </a:r>
            <a:r>
              <a:rPr lang="en-US" altLang="zh-TW" sz="2800" b="1" dirty="0" smtClean="0">
                <a:solidFill>
                  <a:srgbClr val="CC3300"/>
                </a:solidFill>
              </a:rPr>
              <a:t> </a:t>
            </a:r>
            <a:r>
              <a:rPr lang="en-US" altLang="zh-TW" sz="2800" b="1" dirty="0">
                <a:solidFill>
                  <a:srgbClr val="CC3300"/>
                </a:solidFill>
                <a:sym typeface="Symbol" pitchFamily="18" charset="2"/>
              </a:rPr>
              <a:t> S</a:t>
            </a:r>
            <a:r>
              <a:rPr lang="en-US" altLang="zh-TW" sz="2800" b="1" baseline="-25000" dirty="0">
                <a:solidFill>
                  <a:srgbClr val="CC3300"/>
                </a:solidFill>
                <a:sym typeface="Symbol" pitchFamily="18" charset="2"/>
              </a:rPr>
              <a:t>2</a:t>
            </a:r>
            <a:r>
              <a:rPr lang="en-US" altLang="zh-TW" sz="2800" b="1" dirty="0">
                <a:solidFill>
                  <a:srgbClr val="CC3300"/>
                </a:solidFill>
                <a:sym typeface="Symbol" pitchFamily="18" charset="2"/>
              </a:rPr>
              <a:t>={0,6,7,8,1,4,9}</a:t>
            </a:r>
            <a:endParaRPr lang="en-US" altLang="zh-TW" sz="2800" b="1" dirty="0"/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zh-TW" sz="2800" b="1" dirty="0">
                <a:solidFill>
                  <a:srgbClr val="FF0000"/>
                </a:solidFill>
              </a:rPr>
              <a:t>Find(i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)</a:t>
            </a:r>
            <a:r>
              <a:rPr lang="en-US" altLang="zh-TW" sz="2800" b="1" dirty="0" smtClean="0"/>
              <a:t> : </a:t>
            </a:r>
            <a:r>
              <a:rPr lang="en-US" altLang="zh-TW" sz="2800" b="1" dirty="0"/>
              <a:t>Find the set containing the element </a:t>
            </a:r>
            <a:r>
              <a:rPr lang="en-US" altLang="zh-TW" sz="2800" b="1" i="1" dirty="0"/>
              <a:t>i</a:t>
            </a:r>
            <a:r>
              <a:rPr lang="en-US" altLang="zh-TW" sz="2800" b="1" dirty="0"/>
              <a:t>.</a:t>
            </a:r>
            <a:br>
              <a:rPr lang="en-US" altLang="zh-TW" sz="2800" b="1" dirty="0"/>
            </a:br>
            <a:r>
              <a:rPr lang="en-US" altLang="zh-TW" sz="2800" b="1" dirty="0"/>
              <a:t>		 </a:t>
            </a:r>
            <a:r>
              <a:rPr lang="en-US" altLang="zh-TW" sz="2800" b="1" dirty="0" smtClean="0"/>
              <a:t>  ex: </a:t>
            </a:r>
            <a:r>
              <a:rPr lang="en-US" altLang="zh-TW" sz="2800" b="1" dirty="0" smtClean="0">
                <a:solidFill>
                  <a:srgbClr val="CC3300"/>
                </a:solidFill>
              </a:rPr>
              <a:t>Find(3) </a:t>
            </a:r>
            <a:r>
              <a:rPr lang="en-US" altLang="zh-TW" sz="2800" b="1" dirty="0">
                <a:solidFill>
                  <a:srgbClr val="CC3300"/>
                </a:solidFill>
                <a:sym typeface="Symbol" pitchFamily="18" charset="2"/>
              </a:rPr>
              <a:t> S</a:t>
            </a:r>
            <a:r>
              <a:rPr lang="en-US" altLang="zh-TW" sz="2800" b="1" baseline="-25000" dirty="0">
                <a:solidFill>
                  <a:srgbClr val="CC3300"/>
                </a:solidFill>
                <a:sym typeface="Symbol" pitchFamily="18" charset="2"/>
              </a:rPr>
              <a:t>3</a:t>
            </a:r>
            <a:r>
              <a:rPr lang="en-US" altLang="zh-TW" sz="2800" b="1" dirty="0">
                <a:solidFill>
                  <a:srgbClr val="CC3300"/>
                </a:solidFill>
                <a:sym typeface="Symbol" pitchFamily="18" charset="2"/>
              </a:rPr>
              <a:t>, </a:t>
            </a:r>
            <a:r>
              <a:rPr lang="en-US" altLang="zh-TW" sz="2800" b="1" dirty="0" smtClean="0">
                <a:solidFill>
                  <a:srgbClr val="CC3300"/>
                </a:solidFill>
                <a:sym typeface="Symbol" pitchFamily="18" charset="2"/>
              </a:rPr>
              <a:t> Find(8) </a:t>
            </a:r>
            <a:r>
              <a:rPr lang="en-US" altLang="zh-TW" sz="2800" b="1" dirty="0">
                <a:solidFill>
                  <a:srgbClr val="CC3300"/>
                </a:solidFill>
                <a:sym typeface="Symbol" pitchFamily="18" charset="2"/>
              </a:rPr>
              <a:t> S</a:t>
            </a:r>
            <a:r>
              <a:rPr lang="en-US" altLang="zh-TW" sz="2800" b="1" baseline="-25000" dirty="0">
                <a:solidFill>
                  <a:srgbClr val="CC3300"/>
                </a:solidFill>
                <a:sym typeface="Symbol" pitchFamily="18" charset="2"/>
              </a:rPr>
              <a:t>1</a:t>
            </a:r>
          </a:p>
        </p:txBody>
      </p:sp>
      <p:sp>
        <p:nvSpPr>
          <p:cNvPr id="226308" name="Oval 4"/>
          <p:cNvSpPr>
            <a:spLocks noChangeArrowheads="1"/>
          </p:cNvSpPr>
          <p:nvPr/>
        </p:nvSpPr>
        <p:spPr bwMode="auto">
          <a:xfrm>
            <a:off x="2533650" y="1924199"/>
            <a:ext cx="392113" cy="39211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226309" name="Rectangle 5"/>
          <p:cNvSpPr>
            <a:spLocks noChangeArrowheads="1"/>
          </p:cNvSpPr>
          <p:nvPr/>
        </p:nvSpPr>
        <p:spPr bwMode="auto">
          <a:xfrm>
            <a:off x="2544763" y="1917849"/>
            <a:ext cx="33983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 b="1">
                <a:latin typeface="Times New Roman" pitchFamily="18" charset="0"/>
              </a:rPr>
              <a:t>0</a:t>
            </a:r>
          </a:p>
        </p:txBody>
      </p:sp>
      <p:sp>
        <p:nvSpPr>
          <p:cNvPr id="226310" name="Oval 6"/>
          <p:cNvSpPr>
            <a:spLocks noChangeArrowheads="1"/>
          </p:cNvSpPr>
          <p:nvPr/>
        </p:nvSpPr>
        <p:spPr bwMode="auto">
          <a:xfrm>
            <a:off x="1920875" y="2868761"/>
            <a:ext cx="392113" cy="39211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226311" name="Oval 7"/>
          <p:cNvSpPr>
            <a:spLocks noChangeArrowheads="1"/>
          </p:cNvSpPr>
          <p:nvPr/>
        </p:nvSpPr>
        <p:spPr bwMode="auto">
          <a:xfrm>
            <a:off x="3181350" y="2832249"/>
            <a:ext cx="392113" cy="39211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226312" name="Line 8"/>
          <p:cNvSpPr>
            <a:spLocks noChangeShapeType="1"/>
          </p:cNvSpPr>
          <p:nvPr/>
        </p:nvSpPr>
        <p:spPr bwMode="auto">
          <a:xfrm flipH="1">
            <a:off x="2111375" y="2294086"/>
            <a:ext cx="506413" cy="566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226313" name="Line 9"/>
          <p:cNvSpPr>
            <a:spLocks noChangeShapeType="1"/>
          </p:cNvSpPr>
          <p:nvPr/>
        </p:nvSpPr>
        <p:spPr bwMode="auto">
          <a:xfrm>
            <a:off x="2843213" y="2282974"/>
            <a:ext cx="482600" cy="542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226314" name="Oval 10"/>
          <p:cNvSpPr>
            <a:spLocks noChangeArrowheads="1"/>
          </p:cNvSpPr>
          <p:nvPr/>
        </p:nvSpPr>
        <p:spPr bwMode="auto">
          <a:xfrm>
            <a:off x="2570163" y="2852886"/>
            <a:ext cx="392112" cy="39211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226315" name="Line 11"/>
          <p:cNvSpPr>
            <a:spLocks noChangeShapeType="1"/>
          </p:cNvSpPr>
          <p:nvPr/>
        </p:nvSpPr>
        <p:spPr bwMode="auto">
          <a:xfrm>
            <a:off x="2754313" y="2313136"/>
            <a:ext cx="0" cy="523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226316" name="Rectangle 12"/>
          <p:cNvSpPr>
            <a:spLocks noChangeArrowheads="1"/>
          </p:cNvSpPr>
          <p:nvPr/>
        </p:nvSpPr>
        <p:spPr bwMode="auto">
          <a:xfrm>
            <a:off x="1933575" y="2838599"/>
            <a:ext cx="33983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 b="1">
                <a:latin typeface="Times New Roman" pitchFamily="18" charset="0"/>
              </a:rPr>
              <a:t>6</a:t>
            </a:r>
          </a:p>
        </p:txBody>
      </p:sp>
      <p:sp>
        <p:nvSpPr>
          <p:cNvPr id="226317" name="Rectangle 13"/>
          <p:cNvSpPr>
            <a:spLocks noChangeArrowheads="1"/>
          </p:cNvSpPr>
          <p:nvPr/>
        </p:nvSpPr>
        <p:spPr bwMode="auto">
          <a:xfrm>
            <a:off x="2576513" y="2867174"/>
            <a:ext cx="33983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 b="1">
                <a:latin typeface="Times New Roman" pitchFamily="18" charset="0"/>
              </a:rPr>
              <a:t>7</a:t>
            </a:r>
          </a:p>
        </p:txBody>
      </p:sp>
      <p:sp>
        <p:nvSpPr>
          <p:cNvPr id="226318" name="Rectangle 14"/>
          <p:cNvSpPr>
            <a:spLocks noChangeArrowheads="1"/>
          </p:cNvSpPr>
          <p:nvPr/>
        </p:nvSpPr>
        <p:spPr bwMode="auto">
          <a:xfrm>
            <a:off x="3186113" y="2846536"/>
            <a:ext cx="33983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 b="1">
                <a:latin typeface="Times New Roman" pitchFamily="18" charset="0"/>
              </a:rPr>
              <a:t>8</a:t>
            </a:r>
          </a:p>
        </p:txBody>
      </p:sp>
      <p:sp>
        <p:nvSpPr>
          <p:cNvPr id="226319" name="Oval 15"/>
          <p:cNvSpPr>
            <a:spLocks noChangeArrowheads="1"/>
          </p:cNvSpPr>
          <p:nvPr/>
        </p:nvSpPr>
        <p:spPr bwMode="auto">
          <a:xfrm>
            <a:off x="5068888" y="1889274"/>
            <a:ext cx="392112" cy="39211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226320" name="Rectangle 16"/>
          <p:cNvSpPr>
            <a:spLocks noChangeArrowheads="1"/>
          </p:cNvSpPr>
          <p:nvPr/>
        </p:nvSpPr>
        <p:spPr bwMode="auto">
          <a:xfrm>
            <a:off x="5080000" y="1882924"/>
            <a:ext cx="33983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 b="1">
                <a:latin typeface="Times New Roman" pitchFamily="18" charset="0"/>
              </a:rPr>
              <a:t>4</a:t>
            </a:r>
          </a:p>
        </p:txBody>
      </p:sp>
      <p:sp>
        <p:nvSpPr>
          <p:cNvPr id="226321" name="Oval 17"/>
          <p:cNvSpPr>
            <a:spLocks noChangeArrowheads="1"/>
          </p:cNvSpPr>
          <p:nvPr/>
        </p:nvSpPr>
        <p:spPr bwMode="auto">
          <a:xfrm>
            <a:off x="4456113" y="2833836"/>
            <a:ext cx="392112" cy="39211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226322" name="Oval 18"/>
          <p:cNvSpPr>
            <a:spLocks noChangeArrowheads="1"/>
          </p:cNvSpPr>
          <p:nvPr/>
        </p:nvSpPr>
        <p:spPr bwMode="auto">
          <a:xfrm>
            <a:off x="5716588" y="2797324"/>
            <a:ext cx="392112" cy="39211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226323" name="Line 19"/>
          <p:cNvSpPr>
            <a:spLocks noChangeShapeType="1"/>
          </p:cNvSpPr>
          <p:nvPr/>
        </p:nvSpPr>
        <p:spPr bwMode="auto">
          <a:xfrm flipH="1">
            <a:off x="4646613" y="2259161"/>
            <a:ext cx="506412" cy="566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226324" name="Line 20"/>
          <p:cNvSpPr>
            <a:spLocks noChangeShapeType="1"/>
          </p:cNvSpPr>
          <p:nvPr/>
        </p:nvSpPr>
        <p:spPr bwMode="auto">
          <a:xfrm>
            <a:off x="5378450" y="2248049"/>
            <a:ext cx="482600" cy="542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226325" name="Rectangle 21"/>
          <p:cNvSpPr>
            <a:spLocks noChangeArrowheads="1"/>
          </p:cNvSpPr>
          <p:nvPr/>
        </p:nvSpPr>
        <p:spPr bwMode="auto">
          <a:xfrm>
            <a:off x="4470400" y="2846536"/>
            <a:ext cx="33983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 b="1">
                <a:latin typeface="Times New Roman" pitchFamily="18" charset="0"/>
              </a:rPr>
              <a:t>1</a:t>
            </a:r>
          </a:p>
        </p:txBody>
      </p:sp>
      <p:sp>
        <p:nvSpPr>
          <p:cNvPr id="226326" name="Rectangle 22"/>
          <p:cNvSpPr>
            <a:spLocks noChangeArrowheads="1"/>
          </p:cNvSpPr>
          <p:nvPr/>
        </p:nvSpPr>
        <p:spPr bwMode="auto">
          <a:xfrm>
            <a:off x="5721350" y="2811611"/>
            <a:ext cx="33983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 b="1">
                <a:latin typeface="Times New Roman" pitchFamily="18" charset="0"/>
              </a:rPr>
              <a:t>9</a:t>
            </a:r>
          </a:p>
        </p:txBody>
      </p:sp>
      <p:sp>
        <p:nvSpPr>
          <p:cNvPr id="226327" name="Oval 23"/>
          <p:cNvSpPr>
            <a:spLocks noChangeArrowheads="1"/>
          </p:cNvSpPr>
          <p:nvPr/>
        </p:nvSpPr>
        <p:spPr bwMode="auto">
          <a:xfrm>
            <a:off x="7602538" y="1851174"/>
            <a:ext cx="392112" cy="39211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226328" name="Rectangle 24"/>
          <p:cNvSpPr>
            <a:spLocks noChangeArrowheads="1"/>
          </p:cNvSpPr>
          <p:nvPr/>
        </p:nvSpPr>
        <p:spPr bwMode="auto">
          <a:xfrm>
            <a:off x="7613650" y="1844824"/>
            <a:ext cx="33983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 b="1">
                <a:latin typeface="Times New Roman" pitchFamily="18" charset="0"/>
              </a:rPr>
              <a:t>2</a:t>
            </a:r>
          </a:p>
        </p:txBody>
      </p:sp>
      <p:sp>
        <p:nvSpPr>
          <p:cNvPr id="226329" name="Oval 25"/>
          <p:cNvSpPr>
            <a:spLocks noChangeArrowheads="1"/>
          </p:cNvSpPr>
          <p:nvPr/>
        </p:nvSpPr>
        <p:spPr bwMode="auto">
          <a:xfrm>
            <a:off x="6989763" y="2795736"/>
            <a:ext cx="392112" cy="39211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226330" name="Oval 26"/>
          <p:cNvSpPr>
            <a:spLocks noChangeArrowheads="1"/>
          </p:cNvSpPr>
          <p:nvPr/>
        </p:nvSpPr>
        <p:spPr bwMode="auto">
          <a:xfrm>
            <a:off x="8250238" y="2759224"/>
            <a:ext cx="392112" cy="39211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226331" name="Line 27"/>
          <p:cNvSpPr>
            <a:spLocks noChangeShapeType="1"/>
          </p:cNvSpPr>
          <p:nvPr/>
        </p:nvSpPr>
        <p:spPr bwMode="auto">
          <a:xfrm flipH="1">
            <a:off x="7180263" y="2221061"/>
            <a:ext cx="506412" cy="566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226332" name="Line 28"/>
          <p:cNvSpPr>
            <a:spLocks noChangeShapeType="1"/>
          </p:cNvSpPr>
          <p:nvPr/>
        </p:nvSpPr>
        <p:spPr bwMode="auto">
          <a:xfrm>
            <a:off x="7912100" y="2209949"/>
            <a:ext cx="482600" cy="542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226333" name="Rectangle 29"/>
          <p:cNvSpPr>
            <a:spLocks noChangeArrowheads="1"/>
          </p:cNvSpPr>
          <p:nvPr/>
        </p:nvSpPr>
        <p:spPr bwMode="auto">
          <a:xfrm>
            <a:off x="7004050" y="2808436"/>
            <a:ext cx="33983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 b="1">
                <a:latin typeface="Times New Roman" pitchFamily="18" charset="0"/>
              </a:rPr>
              <a:t>3</a:t>
            </a:r>
          </a:p>
        </p:txBody>
      </p:sp>
      <p:sp>
        <p:nvSpPr>
          <p:cNvPr id="226334" name="Rectangle 30"/>
          <p:cNvSpPr>
            <a:spLocks noChangeArrowheads="1"/>
          </p:cNvSpPr>
          <p:nvPr/>
        </p:nvSpPr>
        <p:spPr bwMode="auto">
          <a:xfrm>
            <a:off x="8255000" y="2773511"/>
            <a:ext cx="33983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 b="1">
                <a:latin typeface="Times New Roman" pitchFamily="18" charset="0"/>
              </a:rPr>
              <a:t>5</a:t>
            </a:r>
          </a:p>
        </p:txBody>
      </p:sp>
      <p:sp>
        <p:nvSpPr>
          <p:cNvPr id="226335" name="Text Box 31"/>
          <p:cNvSpPr txBox="1">
            <a:spLocks noChangeArrowheads="1"/>
          </p:cNvSpPr>
          <p:nvPr/>
        </p:nvSpPr>
        <p:spPr bwMode="auto">
          <a:xfrm>
            <a:off x="3901702" y="3528268"/>
            <a:ext cx="153439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CC3300"/>
                </a:solidFill>
                <a:latin typeface="Times New Roman" pitchFamily="18" charset="0"/>
              </a:rPr>
              <a:t>S</a:t>
            </a:r>
            <a:r>
              <a:rPr lang="en-US" altLang="zh-TW" sz="2400" b="1" baseline="-25000" dirty="0">
                <a:solidFill>
                  <a:srgbClr val="CC3300"/>
                </a:solidFill>
                <a:latin typeface="Times New Roman" pitchFamily="18" charset="0"/>
              </a:rPr>
              <a:t>i</a:t>
            </a:r>
            <a:r>
              <a:rPr lang="en-US" altLang="zh-TW" sz="2400" b="1" dirty="0">
                <a:solidFill>
                  <a:srgbClr val="CC3300"/>
                </a:solidFill>
                <a:latin typeface="Times New Roman" pitchFamily="18" charset="0"/>
              </a:rPr>
              <a:t> </a:t>
            </a:r>
            <a:r>
              <a:rPr lang="en-US" altLang="zh-TW" sz="2400" b="1" dirty="0">
                <a:solidFill>
                  <a:srgbClr val="CC3300"/>
                </a:solidFill>
                <a:latin typeface="Times New Roman" pitchFamily="18" charset="0"/>
                <a:sym typeface="Symbol" pitchFamily="18" charset="2"/>
              </a:rPr>
              <a:t> </a:t>
            </a:r>
            <a:r>
              <a:rPr lang="en-US" altLang="zh-TW" sz="2400" b="1" dirty="0" err="1">
                <a:solidFill>
                  <a:srgbClr val="CC3300"/>
                </a:solidFill>
                <a:latin typeface="Times New Roman" pitchFamily="18" charset="0"/>
                <a:sym typeface="Symbol" pitchFamily="18" charset="2"/>
              </a:rPr>
              <a:t>S</a:t>
            </a:r>
            <a:r>
              <a:rPr lang="en-US" altLang="zh-TW" sz="2400" b="1" baseline="-25000" dirty="0" err="1">
                <a:solidFill>
                  <a:srgbClr val="CC3300"/>
                </a:solidFill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zh-TW" sz="2400" b="1" dirty="0">
                <a:solidFill>
                  <a:srgbClr val="CC3300"/>
                </a:solidFill>
                <a:latin typeface="Times New Roman" pitchFamily="18" charset="0"/>
                <a:sym typeface="Symbol" pitchFamily="18" charset="2"/>
              </a:rPr>
              <a:t> = </a:t>
            </a:r>
            <a:endParaRPr lang="en-US" altLang="zh-TW" sz="2400" b="1" dirty="0">
              <a:solidFill>
                <a:srgbClr val="CC3300"/>
              </a:solidFill>
              <a:latin typeface="Times New Roman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B9128-A30E-425E-B693-369F7A01C430}" type="slidenum">
              <a:rPr lang="en-US" altLang="zh-TW" smtClean="0"/>
              <a:pPr/>
              <a:t>74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9934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ChangeArrowheads="1"/>
          </p:cNvSpPr>
          <p:nvPr/>
        </p:nvSpPr>
        <p:spPr bwMode="auto">
          <a:xfrm>
            <a:off x="571500" y="609600"/>
            <a:ext cx="7456884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/>
            <a:endParaRPr lang="zh-TW" altLang="zh-TW" sz="44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27331" name="Oval 3"/>
          <p:cNvSpPr>
            <a:spLocks noChangeArrowheads="1"/>
          </p:cNvSpPr>
          <p:nvPr/>
        </p:nvSpPr>
        <p:spPr bwMode="auto">
          <a:xfrm>
            <a:off x="3556000" y="3349625"/>
            <a:ext cx="392113" cy="39211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7332" name="Rectangle 4"/>
          <p:cNvSpPr>
            <a:spLocks noChangeArrowheads="1"/>
          </p:cNvSpPr>
          <p:nvPr/>
        </p:nvSpPr>
        <p:spPr bwMode="auto">
          <a:xfrm>
            <a:off x="3587750" y="33321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latin typeface="Times New Roman" pitchFamily="18" charset="0"/>
              </a:rPr>
              <a:t>4</a:t>
            </a:r>
          </a:p>
        </p:txBody>
      </p:sp>
      <p:sp>
        <p:nvSpPr>
          <p:cNvPr id="227333" name="Oval 5"/>
          <p:cNvSpPr>
            <a:spLocks noChangeArrowheads="1"/>
          </p:cNvSpPr>
          <p:nvPr/>
        </p:nvSpPr>
        <p:spPr bwMode="auto">
          <a:xfrm>
            <a:off x="2943225" y="4294188"/>
            <a:ext cx="392113" cy="39211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7334" name="Oval 6"/>
          <p:cNvSpPr>
            <a:spLocks noChangeArrowheads="1"/>
          </p:cNvSpPr>
          <p:nvPr/>
        </p:nvSpPr>
        <p:spPr bwMode="auto">
          <a:xfrm>
            <a:off x="4203700" y="4257675"/>
            <a:ext cx="392113" cy="39211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7335" name="Line 7"/>
          <p:cNvSpPr>
            <a:spLocks noChangeShapeType="1"/>
          </p:cNvSpPr>
          <p:nvPr/>
        </p:nvSpPr>
        <p:spPr bwMode="auto">
          <a:xfrm flipH="1">
            <a:off x="3133725" y="3719513"/>
            <a:ext cx="506413" cy="5667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7336" name="Line 8"/>
          <p:cNvSpPr>
            <a:spLocks noChangeShapeType="1"/>
          </p:cNvSpPr>
          <p:nvPr/>
        </p:nvSpPr>
        <p:spPr bwMode="auto">
          <a:xfrm>
            <a:off x="3865563" y="3708400"/>
            <a:ext cx="482600" cy="542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7337" name="Rectangle 9"/>
          <p:cNvSpPr>
            <a:spLocks noChangeArrowheads="1"/>
          </p:cNvSpPr>
          <p:nvPr/>
        </p:nvSpPr>
        <p:spPr bwMode="auto">
          <a:xfrm>
            <a:off x="2957513" y="43068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latin typeface="Times New Roman" pitchFamily="18" charset="0"/>
              </a:rPr>
              <a:t>1</a:t>
            </a:r>
          </a:p>
        </p:txBody>
      </p:sp>
      <p:sp>
        <p:nvSpPr>
          <p:cNvPr id="227338" name="Rectangle 10"/>
          <p:cNvSpPr>
            <a:spLocks noChangeArrowheads="1"/>
          </p:cNvSpPr>
          <p:nvPr/>
        </p:nvSpPr>
        <p:spPr bwMode="auto">
          <a:xfrm>
            <a:off x="4235450" y="42211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latin typeface="Times New Roman" pitchFamily="18" charset="0"/>
              </a:rPr>
              <a:t>9</a:t>
            </a:r>
          </a:p>
        </p:txBody>
      </p:sp>
      <p:sp>
        <p:nvSpPr>
          <p:cNvPr id="227339" name="Oval 11"/>
          <p:cNvSpPr>
            <a:spLocks noChangeArrowheads="1"/>
          </p:cNvSpPr>
          <p:nvPr/>
        </p:nvSpPr>
        <p:spPr bwMode="auto">
          <a:xfrm>
            <a:off x="2055813" y="2455863"/>
            <a:ext cx="392112" cy="39211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7340" name="Rectangle 12"/>
          <p:cNvSpPr>
            <a:spLocks noChangeArrowheads="1"/>
          </p:cNvSpPr>
          <p:nvPr/>
        </p:nvSpPr>
        <p:spPr bwMode="auto">
          <a:xfrm>
            <a:off x="2074863" y="24209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latin typeface="Times New Roman" pitchFamily="18" charset="0"/>
              </a:rPr>
              <a:t>0</a:t>
            </a:r>
          </a:p>
        </p:txBody>
      </p:sp>
      <p:sp>
        <p:nvSpPr>
          <p:cNvPr id="227341" name="Oval 13"/>
          <p:cNvSpPr>
            <a:spLocks noChangeArrowheads="1"/>
          </p:cNvSpPr>
          <p:nvPr/>
        </p:nvSpPr>
        <p:spPr bwMode="auto">
          <a:xfrm>
            <a:off x="1443038" y="3400425"/>
            <a:ext cx="392112" cy="39211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7342" name="Oval 14"/>
          <p:cNvSpPr>
            <a:spLocks noChangeArrowheads="1"/>
          </p:cNvSpPr>
          <p:nvPr/>
        </p:nvSpPr>
        <p:spPr bwMode="auto">
          <a:xfrm>
            <a:off x="2703513" y="3363913"/>
            <a:ext cx="392112" cy="39211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7343" name="Line 15"/>
          <p:cNvSpPr>
            <a:spLocks noChangeShapeType="1"/>
          </p:cNvSpPr>
          <p:nvPr/>
        </p:nvSpPr>
        <p:spPr bwMode="auto">
          <a:xfrm flipH="1">
            <a:off x="1633538" y="2825750"/>
            <a:ext cx="506412" cy="566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7344" name="Line 16"/>
          <p:cNvSpPr>
            <a:spLocks noChangeShapeType="1"/>
          </p:cNvSpPr>
          <p:nvPr/>
        </p:nvSpPr>
        <p:spPr bwMode="auto">
          <a:xfrm>
            <a:off x="2365375" y="2814638"/>
            <a:ext cx="482600" cy="542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7345" name="Oval 17"/>
          <p:cNvSpPr>
            <a:spLocks noChangeArrowheads="1"/>
          </p:cNvSpPr>
          <p:nvPr/>
        </p:nvSpPr>
        <p:spPr bwMode="auto">
          <a:xfrm>
            <a:off x="2092325" y="3384550"/>
            <a:ext cx="392113" cy="39211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7346" name="Line 18"/>
          <p:cNvSpPr>
            <a:spLocks noChangeShapeType="1"/>
          </p:cNvSpPr>
          <p:nvPr/>
        </p:nvSpPr>
        <p:spPr bwMode="auto">
          <a:xfrm>
            <a:off x="2276475" y="2844800"/>
            <a:ext cx="0" cy="523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7347" name="Rectangle 19"/>
          <p:cNvSpPr>
            <a:spLocks noChangeArrowheads="1"/>
          </p:cNvSpPr>
          <p:nvPr/>
        </p:nvSpPr>
        <p:spPr bwMode="auto">
          <a:xfrm>
            <a:off x="1457325" y="33575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latin typeface="Times New Roman" pitchFamily="18" charset="0"/>
              </a:rPr>
              <a:t>6</a:t>
            </a:r>
          </a:p>
        </p:txBody>
      </p:sp>
      <p:sp>
        <p:nvSpPr>
          <p:cNvPr id="227348" name="Rectangle 20"/>
          <p:cNvSpPr>
            <a:spLocks noChangeArrowheads="1"/>
          </p:cNvSpPr>
          <p:nvPr/>
        </p:nvSpPr>
        <p:spPr bwMode="auto">
          <a:xfrm>
            <a:off x="2124075" y="33575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latin typeface="Times New Roman" pitchFamily="18" charset="0"/>
              </a:rPr>
              <a:t>7</a:t>
            </a:r>
          </a:p>
        </p:txBody>
      </p:sp>
      <p:sp>
        <p:nvSpPr>
          <p:cNvPr id="227349" name="Rectangle 21"/>
          <p:cNvSpPr>
            <a:spLocks noChangeArrowheads="1"/>
          </p:cNvSpPr>
          <p:nvPr/>
        </p:nvSpPr>
        <p:spPr bwMode="auto">
          <a:xfrm>
            <a:off x="2722563" y="33321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latin typeface="Times New Roman" pitchFamily="18" charset="0"/>
              </a:rPr>
              <a:t>8</a:t>
            </a:r>
          </a:p>
        </p:txBody>
      </p:sp>
      <p:sp>
        <p:nvSpPr>
          <p:cNvPr id="227350" name="Line 22"/>
          <p:cNvSpPr>
            <a:spLocks noChangeShapeType="1"/>
          </p:cNvSpPr>
          <p:nvPr/>
        </p:nvSpPr>
        <p:spPr bwMode="auto">
          <a:xfrm flipH="1" flipV="1">
            <a:off x="2492375" y="2774950"/>
            <a:ext cx="1262063" cy="558800"/>
          </a:xfrm>
          <a:prstGeom prst="line">
            <a:avLst/>
          </a:prstGeom>
          <a:noFill/>
          <a:ln w="76200">
            <a:solidFill>
              <a:srgbClr val="CC3300"/>
            </a:solidFill>
            <a:prstDash val="sysDot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7351" name="Oval 23"/>
          <p:cNvSpPr>
            <a:spLocks noChangeArrowheads="1"/>
          </p:cNvSpPr>
          <p:nvPr/>
        </p:nvSpPr>
        <p:spPr bwMode="auto">
          <a:xfrm>
            <a:off x="7553325" y="2322513"/>
            <a:ext cx="392113" cy="39211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7352" name="Rectangle 24"/>
          <p:cNvSpPr>
            <a:spLocks noChangeArrowheads="1"/>
          </p:cNvSpPr>
          <p:nvPr/>
        </p:nvSpPr>
        <p:spPr bwMode="auto">
          <a:xfrm>
            <a:off x="7596188" y="2276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latin typeface="Times New Roman" pitchFamily="18" charset="0"/>
              </a:rPr>
              <a:t>4</a:t>
            </a:r>
          </a:p>
        </p:txBody>
      </p:sp>
      <p:sp>
        <p:nvSpPr>
          <p:cNvPr id="227353" name="Oval 25"/>
          <p:cNvSpPr>
            <a:spLocks noChangeArrowheads="1"/>
          </p:cNvSpPr>
          <p:nvPr/>
        </p:nvSpPr>
        <p:spPr bwMode="auto">
          <a:xfrm>
            <a:off x="6940550" y="3267075"/>
            <a:ext cx="392113" cy="39211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7354" name="Oval 26"/>
          <p:cNvSpPr>
            <a:spLocks noChangeArrowheads="1"/>
          </p:cNvSpPr>
          <p:nvPr/>
        </p:nvSpPr>
        <p:spPr bwMode="auto">
          <a:xfrm>
            <a:off x="8201025" y="3230563"/>
            <a:ext cx="392113" cy="39211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7355" name="Line 27"/>
          <p:cNvSpPr>
            <a:spLocks noChangeShapeType="1"/>
          </p:cNvSpPr>
          <p:nvPr/>
        </p:nvSpPr>
        <p:spPr bwMode="auto">
          <a:xfrm flipH="1">
            <a:off x="7131050" y="2692400"/>
            <a:ext cx="506413" cy="566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7356" name="Line 28"/>
          <p:cNvSpPr>
            <a:spLocks noChangeShapeType="1"/>
          </p:cNvSpPr>
          <p:nvPr/>
        </p:nvSpPr>
        <p:spPr bwMode="auto">
          <a:xfrm>
            <a:off x="7862888" y="2681288"/>
            <a:ext cx="482600" cy="542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7357" name="Rectangle 29"/>
          <p:cNvSpPr>
            <a:spLocks noChangeArrowheads="1"/>
          </p:cNvSpPr>
          <p:nvPr/>
        </p:nvSpPr>
        <p:spPr bwMode="auto">
          <a:xfrm>
            <a:off x="6954838" y="32131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latin typeface="Times New Roman" pitchFamily="18" charset="0"/>
              </a:rPr>
              <a:t>1</a:t>
            </a:r>
          </a:p>
        </p:txBody>
      </p:sp>
      <p:sp>
        <p:nvSpPr>
          <p:cNvPr id="227358" name="Rectangle 30"/>
          <p:cNvSpPr>
            <a:spLocks noChangeArrowheads="1"/>
          </p:cNvSpPr>
          <p:nvPr/>
        </p:nvSpPr>
        <p:spPr bwMode="auto">
          <a:xfrm>
            <a:off x="8243888" y="31877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latin typeface="Times New Roman" pitchFamily="18" charset="0"/>
              </a:rPr>
              <a:t>9</a:t>
            </a:r>
          </a:p>
        </p:txBody>
      </p:sp>
      <p:sp>
        <p:nvSpPr>
          <p:cNvPr id="227359" name="Oval 31"/>
          <p:cNvSpPr>
            <a:spLocks noChangeArrowheads="1"/>
          </p:cNvSpPr>
          <p:nvPr/>
        </p:nvSpPr>
        <p:spPr bwMode="auto">
          <a:xfrm>
            <a:off x="6172200" y="3286125"/>
            <a:ext cx="392113" cy="39211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7360" name="Rectangle 32"/>
          <p:cNvSpPr>
            <a:spLocks noChangeArrowheads="1"/>
          </p:cNvSpPr>
          <p:nvPr/>
        </p:nvSpPr>
        <p:spPr bwMode="auto">
          <a:xfrm>
            <a:off x="6227763" y="32591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latin typeface="Times New Roman" pitchFamily="18" charset="0"/>
              </a:rPr>
              <a:t>0</a:t>
            </a:r>
          </a:p>
        </p:txBody>
      </p:sp>
      <p:sp>
        <p:nvSpPr>
          <p:cNvPr id="227361" name="Oval 33"/>
          <p:cNvSpPr>
            <a:spLocks noChangeArrowheads="1"/>
          </p:cNvSpPr>
          <p:nvPr/>
        </p:nvSpPr>
        <p:spPr bwMode="auto">
          <a:xfrm>
            <a:off x="5559425" y="4230688"/>
            <a:ext cx="392113" cy="39211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7362" name="Oval 34"/>
          <p:cNvSpPr>
            <a:spLocks noChangeArrowheads="1"/>
          </p:cNvSpPr>
          <p:nvPr/>
        </p:nvSpPr>
        <p:spPr bwMode="auto">
          <a:xfrm>
            <a:off x="6819900" y="4194175"/>
            <a:ext cx="392113" cy="39211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7363" name="Line 35"/>
          <p:cNvSpPr>
            <a:spLocks noChangeShapeType="1"/>
          </p:cNvSpPr>
          <p:nvPr/>
        </p:nvSpPr>
        <p:spPr bwMode="auto">
          <a:xfrm flipH="1">
            <a:off x="5749925" y="3656013"/>
            <a:ext cx="506413" cy="5667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7364" name="Line 36"/>
          <p:cNvSpPr>
            <a:spLocks noChangeShapeType="1"/>
          </p:cNvSpPr>
          <p:nvPr/>
        </p:nvSpPr>
        <p:spPr bwMode="auto">
          <a:xfrm>
            <a:off x="6481763" y="3644900"/>
            <a:ext cx="482600" cy="542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7365" name="Oval 37"/>
          <p:cNvSpPr>
            <a:spLocks noChangeArrowheads="1"/>
          </p:cNvSpPr>
          <p:nvPr/>
        </p:nvSpPr>
        <p:spPr bwMode="auto">
          <a:xfrm>
            <a:off x="6208713" y="4214813"/>
            <a:ext cx="392112" cy="39211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7366" name="Line 38"/>
          <p:cNvSpPr>
            <a:spLocks noChangeShapeType="1"/>
          </p:cNvSpPr>
          <p:nvPr/>
        </p:nvSpPr>
        <p:spPr bwMode="auto">
          <a:xfrm>
            <a:off x="6392863" y="3675063"/>
            <a:ext cx="0" cy="523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7367" name="Rectangle 39"/>
          <p:cNvSpPr>
            <a:spLocks noChangeArrowheads="1"/>
          </p:cNvSpPr>
          <p:nvPr/>
        </p:nvSpPr>
        <p:spPr bwMode="auto">
          <a:xfrm>
            <a:off x="5580063" y="41957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latin typeface="Times New Roman" pitchFamily="18" charset="0"/>
              </a:rPr>
              <a:t>6</a:t>
            </a:r>
          </a:p>
        </p:txBody>
      </p:sp>
      <p:sp>
        <p:nvSpPr>
          <p:cNvPr id="227368" name="Rectangle 40"/>
          <p:cNvSpPr>
            <a:spLocks noChangeArrowheads="1"/>
          </p:cNvSpPr>
          <p:nvPr/>
        </p:nvSpPr>
        <p:spPr bwMode="auto">
          <a:xfrm>
            <a:off x="6251575" y="41957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latin typeface="Times New Roman" pitchFamily="18" charset="0"/>
              </a:rPr>
              <a:t>7</a:t>
            </a:r>
          </a:p>
        </p:txBody>
      </p:sp>
      <p:sp>
        <p:nvSpPr>
          <p:cNvPr id="227369" name="Rectangle 41"/>
          <p:cNvSpPr>
            <a:spLocks noChangeArrowheads="1"/>
          </p:cNvSpPr>
          <p:nvPr/>
        </p:nvSpPr>
        <p:spPr bwMode="auto">
          <a:xfrm>
            <a:off x="6827838" y="41497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latin typeface="Times New Roman" pitchFamily="18" charset="0"/>
              </a:rPr>
              <a:t>8</a:t>
            </a:r>
          </a:p>
        </p:txBody>
      </p:sp>
      <p:sp>
        <p:nvSpPr>
          <p:cNvPr id="227370" name="Line 42"/>
          <p:cNvSpPr>
            <a:spLocks noChangeShapeType="1"/>
          </p:cNvSpPr>
          <p:nvPr/>
        </p:nvSpPr>
        <p:spPr bwMode="auto">
          <a:xfrm flipV="1">
            <a:off x="6370638" y="2619375"/>
            <a:ext cx="1146175" cy="650875"/>
          </a:xfrm>
          <a:prstGeom prst="line">
            <a:avLst/>
          </a:prstGeom>
          <a:noFill/>
          <a:ln w="76200">
            <a:solidFill>
              <a:srgbClr val="CC3300"/>
            </a:solidFill>
            <a:prstDash val="sysDot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7371" name="Rectangle 43"/>
          <p:cNvSpPr>
            <a:spLocks noChangeArrowheads="1"/>
          </p:cNvSpPr>
          <p:nvPr/>
        </p:nvSpPr>
        <p:spPr bwMode="auto">
          <a:xfrm>
            <a:off x="1547644" y="5229200"/>
            <a:ext cx="5903912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altLang="zh-TW" sz="2400" b="1" dirty="0">
                <a:solidFill>
                  <a:srgbClr val="FF0000"/>
                </a:solidFill>
                <a:latin typeface="Times New Roman" pitchFamily="18" charset="0"/>
              </a:rPr>
              <a:t>Possible representation for S</a:t>
            </a:r>
            <a:r>
              <a:rPr lang="en-US" altLang="zh-TW" sz="1600" b="1" dirty="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lang="en-US" altLang="zh-TW" sz="2400" b="1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sz="2400" b="1" i="1" dirty="0">
                <a:solidFill>
                  <a:srgbClr val="FF0000"/>
                </a:solidFill>
                <a:latin typeface="Times New Roman" pitchFamily="18" charset="0"/>
              </a:rPr>
              <a:t>union</a:t>
            </a:r>
            <a:r>
              <a:rPr lang="en-US" altLang="zh-TW" sz="2400" b="1" dirty="0">
                <a:solidFill>
                  <a:srgbClr val="FF0000"/>
                </a:solidFill>
                <a:latin typeface="Times New Roman" pitchFamily="18" charset="0"/>
              </a:rPr>
              <a:t> S</a:t>
            </a:r>
            <a:r>
              <a:rPr lang="en-US" altLang="zh-TW" sz="1600" b="1" dirty="0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27372" name="Text Box 44"/>
          <p:cNvSpPr txBox="1">
            <a:spLocks noChangeArrowheads="1"/>
          </p:cNvSpPr>
          <p:nvPr/>
        </p:nvSpPr>
        <p:spPr bwMode="auto">
          <a:xfrm>
            <a:off x="1143122" y="1805225"/>
            <a:ext cx="53864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FF0000"/>
                </a:solidFill>
                <a:latin typeface="Times New Roman" pitchFamily="18" charset="0"/>
              </a:rPr>
              <a:t>Make one of trees a </a:t>
            </a:r>
            <a:r>
              <a:rPr lang="en-US" altLang="zh-TW" sz="2400" b="1" dirty="0" err="1">
                <a:solidFill>
                  <a:srgbClr val="FF0000"/>
                </a:solidFill>
                <a:latin typeface="Times New Roman" pitchFamily="18" charset="0"/>
              </a:rPr>
              <a:t>subtree</a:t>
            </a:r>
            <a:r>
              <a:rPr lang="en-US" altLang="zh-TW" sz="2400" b="1" dirty="0">
                <a:solidFill>
                  <a:srgbClr val="FF0000"/>
                </a:solidFill>
                <a:latin typeface="Times New Roman" pitchFamily="18" charset="0"/>
              </a:rPr>
              <a:t> of the other</a:t>
            </a:r>
          </a:p>
        </p:txBody>
      </p:sp>
      <p:sp>
        <p:nvSpPr>
          <p:cNvPr id="227375" name="Rectangle 47"/>
          <p:cNvSpPr>
            <a:spLocks noGrp="1" noChangeArrowheads="1"/>
          </p:cNvSpPr>
          <p:nvPr>
            <p:ph type="title"/>
          </p:nvPr>
        </p:nvSpPr>
        <p:spPr>
          <a:xfrm>
            <a:off x="899592" y="332656"/>
            <a:ext cx="7315200" cy="838200"/>
          </a:xfrm>
        </p:spPr>
        <p:txBody>
          <a:bodyPr/>
          <a:lstStyle/>
          <a:p>
            <a:r>
              <a:rPr lang="en-US" altLang="zh-TW" dirty="0"/>
              <a:t>Set </a:t>
            </a:r>
            <a:r>
              <a:rPr lang="en-US" altLang="zh-TW" dirty="0" smtClean="0"/>
              <a:t>Representation</a:t>
            </a:r>
            <a:endParaRPr lang="en-US" altLang="zh-TW" dirty="0"/>
          </a:p>
        </p:txBody>
      </p:sp>
      <p:sp>
        <p:nvSpPr>
          <p:cNvPr id="227376" name="Rectangle 48"/>
          <p:cNvSpPr>
            <a:spLocks noGrp="1" noChangeArrowheads="1"/>
          </p:cNvSpPr>
          <p:nvPr>
            <p:ph type="body" idx="1"/>
          </p:nvPr>
        </p:nvSpPr>
        <p:spPr>
          <a:xfrm>
            <a:off x="938769" y="1238250"/>
            <a:ext cx="7315200" cy="4191000"/>
          </a:xfrm>
        </p:spPr>
        <p:txBody>
          <a:bodyPr/>
          <a:lstStyle/>
          <a:p>
            <a:r>
              <a:rPr lang="en-US" altLang="zh-TW" dirty="0"/>
              <a:t>Union and Find Operations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E08E7-7627-4C97-BB7F-D9D46D096B4F}" type="slidenum">
              <a:rPr lang="en-US" altLang="zh-TW" smtClean="0"/>
              <a:pPr/>
              <a:t>75</a:t>
            </a:fld>
            <a:endParaRPr lang="en-US" altLang="zh-TW"/>
          </a:p>
        </p:txBody>
      </p:sp>
      <p:sp>
        <p:nvSpPr>
          <p:cNvPr id="48" name="Rectangle 3"/>
          <p:cNvSpPr>
            <a:spLocks noChangeArrowheads="1"/>
          </p:cNvSpPr>
          <p:nvPr/>
        </p:nvSpPr>
        <p:spPr bwMode="auto">
          <a:xfrm>
            <a:off x="1520027" y="5761856"/>
            <a:ext cx="5860285" cy="547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Char char="§"/>
            </a:pPr>
            <a:r>
              <a:rPr lang="en-US" altLang="zh-TW" sz="3200" b="1" dirty="0"/>
              <a:t>S</a:t>
            </a:r>
            <a:r>
              <a:rPr lang="en-US" altLang="zh-TW" sz="2000" b="1" dirty="0"/>
              <a:t>1</a:t>
            </a:r>
            <a:r>
              <a:rPr lang="en-US" altLang="zh-TW" sz="3200" b="1" dirty="0"/>
              <a:t>={0, 6, 7, 8}, S</a:t>
            </a:r>
            <a:r>
              <a:rPr lang="en-US" altLang="zh-TW" sz="2000" b="1" dirty="0"/>
              <a:t>2</a:t>
            </a:r>
            <a:r>
              <a:rPr lang="en-US" altLang="zh-TW" sz="3200" b="1" dirty="0"/>
              <a:t>={1, 4, 9</a:t>
            </a:r>
            <a:r>
              <a:rPr lang="en-US" altLang="zh-TW" sz="3200" b="1" dirty="0" smtClean="0"/>
              <a:t>}</a:t>
            </a:r>
            <a:endParaRPr lang="en-US" altLang="zh-TW" sz="3200" b="1" dirty="0"/>
          </a:p>
        </p:txBody>
      </p:sp>
    </p:spTree>
    <p:extLst>
      <p:ext uri="{BB962C8B-B14F-4D97-AF65-F5344CB8AC3E}">
        <p14:creationId xmlns:p14="http://schemas.microsoft.com/office/powerpoint/2010/main" val="153964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354" name="Group 2"/>
          <p:cNvGrpSpPr>
            <a:grpSpLocks/>
          </p:cNvGrpSpPr>
          <p:nvPr/>
        </p:nvGrpSpPr>
        <p:grpSpPr bwMode="auto">
          <a:xfrm>
            <a:off x="5086945" y="1608484"/>
            <a:ext cx="2057400" cy="1327150"/>
            <a:chOff x="3186" y="622"/>
            <a:chExt cx="1296" cy="836"/>
          </a:xfrm>
        </p:grpSpPr>
        <p:sp>
          <p:nvSpPr>
            <p:cNvPr id="228355" name="Oval 3"/>
            <p:cNvSpPr>
              <a:spLocks noChangeArrowheads="1"/>
            </p:cNvSpPr>
            <p:nvPr/>
          </p:nvSpPr>
          <p:spPr bwMode="auto">
            <a:xfrm>
              <a:off x="3656" y="622"/>
              <a:ext cx="311" cy="3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356" name="Oval 4"/>
            <p:cNvSpPr>
              <a:spLocks noChangeArrowheads="1"/>
            </p:cNvSpPr>
            <p:nvPr/>
          </p:nvSpPr>
          <p:spPr bwMode="auto">
            <a:xfrm>
              <a:off x="3186" y="1140"/>
              <a:ext cx="311" cy="3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357" name="Oval 5"/>
            <p:cNvSpPr>
              <a:spLocks noChangeArrowheads="1"/>
            </p:cNvSpPr>
            <p:nvPr/>
          </p:nvSpPr>
          <p:spPr bwMode="auto">
            <a:xfrm>
              <a:off x="3674" y="1140"/>
              <a:ext cx="311" cy="3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358" name="Oval 6"/>
            <p:cNvSpPr>
              <a:spLocks noChangeArrowheads="1"/>
            </p:cNvSpPr>
            <p:nvPr/>
          </p:nvSpPr>
          <p:spPr bwMode="auto">
            <a:xfrm>
              <a:off x="4171" y="1147"/>
              <a:ext cx="311" cy="3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359" name="Line 7"/>
            <p:cNvSpPr>
              <a:spLocks noChangeShapeType="1"/>
            </p:cNvSpPr>
            <p:nvPr/>
          </p:nvSpPr>
          <p:spPr bwMode="auto">
            <a:xfrm flipV="1">
              <a:off x="3835" y="967"/>
              <a:ext cx="0" cy="1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8360" name="Line 8"/>
            <p:cNvSpPr>
              <a:spLocks noChangeShapeType="1"/>
            </p:cNvSpPr>
            <p:nvPr/>
          </p:nvSpPr>
          <p:spPr bwMode="auto">
            <a:xfrm flipV="1">
              <a:off x="3457" y="911"/>
              <a:ext cx="244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8361" name="Line 9"/>
            <p:cNvSpPr>
              <a:spLocks noChangeShapeType="1"/>
            </p:cNvSpPr>
            <p:nvPr/>
          </p:nvSpPr>
          <p:spPr bwMode="auto">
            <a:xfrm flipH="1" flipV="1">
              <a:off x="3912" y="933"/>
              <a:ext cx="27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228362" name="Oval 10"/>
          <p:cNvSpPr>
            <a:spLocks noChangeArrowheads="1"/>
          </p:cNvSpPr>
          <p:nvPr/>
        </p:nvSpPr>
        <p:spPr bwMode="auto">
          <a:xfrm>
            <a:off x="6309320" y="3080097"/>
            <a:ext cx="493712" cy="493712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b="1">
                <a:solidFill>
                  <a:srgbClr val="08080C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228363" name="Oval 11"/>
          <p:cNvSpPr>
            <a:spLocks noChangeArrowheads="1"/>
          </p:cNvSpPr>
          <p:nvPr/>
        </p:nvSpPr>
        <p:spPr bwMode="auto">
          <a:xfrm>
            <a:off x="5817195" y="3872259"/>
            <a:ext cx="493712" cy="493713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b="1">
                <a:solidFill>
                  <a:srgbClr val="08080C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28364" name="Oval 12"/>
          <p:cNvSpPr>
            <a:spLocks noChangeArrowheads="1"/>
          </p:cNvSpPr>
          <p:nvPr/>
        </p:nvSpPr>
        <p:spPr bwMode="auto">
          <a:xfrm>
            <a:off x="6958607" y="3881784"/>
            <a:ext cx="493713" cy="493713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b="1">
                <a:solidFill>
                  <a:srgbClr val="08080C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228365" name="Line 13"/>
          <p:cNvSpPr>
            <a:spLocks noChangeShapeType="1"/>
          </p:cNvSpPr>
          <p:nvPr/>
        </p:nvSpPr>
        <p:spPr bwMode="auto">
          <a:xfrm flipV="1">
            <a:off x="6139457" y="3556347"/>
            <a:ext cx="387350" cy="38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8366" name="Line 14"/>
          <p:cNvSpPr>
            <a:spLocks noChangeShapeType="1"/>
          </p:cNvSpPr>
          <p:nvPr/>
        </p:nvSpPr>
        <p:spPr bwMode="auto">
          <a:xfrm flipH="1" flipV="1">
            <a:off x="6671270" y="3511897"/>
            <a:ext cx="441325" cy="388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8367" name="Oval 15"/>
          <p:cNvSpPr>
            <a:spLocks noChangeArrowheads="1"/>
          </p:cNvSpPr>
          <p:nvPr/>
        </p:nvSpPr>
        <p:spPr bwMode="auto">
          <a:xfrm>
            <a:off x="5806082" y="4591397"/>
            <a:ext cx="493713" cy="493712"/>
          </a:xfrm>
          <a:prstGeom prst="ellipse">
            <a:avLst/>
          </a:prstGeom>
          <a:solidFill>
            <a:srgbClr val="00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b="1">
                <a:solidFill>
                  <a:srgbClr val="08080C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28368" name="Oval 16"/>
          <p:cNvSpPr>
            <a:spLocks noChangeArrowheads="1"/>
          </p:cNvSpPr>
          <p:nvPr/>
        </p:nvSpPr>
        <p:spPr bwMode="auto">
          <a:xfrm>
            <a:off x="5086945" y="5383559"/>
            <a:ext cx="493712" cy="493713"/>
          </a:xfrm>
          <a:prstGeom prst="ellipse">
            <a:avLst/>
          </a:prstGeom>
          <a:solidFill>
            <a:srgbClr val="00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b="1">
                <a:solidFill>
                  <a:srgbClr val="08080C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228369" name="Oval 17"/>
          <p:cNvSpPr>
            <a:spLocks noChangeArrowheads="1"/>
          </p:cNvSpPr>
          <p:nvPr/>
        </p:nvSpPr>
        <p:spPr bwMode="auto">
          <a:xfrm>
            <a:off x="6526807" y="5312122"/>
            <a:ext cx="493713" cy="493712"/>
          </a:xfrm>
          <a:prstGeom prst="ellipse">
            <a:avLst/>
          </a:prstGeom>
          <a:solidFill>
            <a:srgbClr val="00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b="1">
                <a:solidFill>
                  <a:srgbClr val="08080C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228370" name="Line 18"/>
          <p:cNvSpPr>
            <a:spLocks noChangeShapeType="1"/>
          </p:cNvSpPr>
          <p:nvPr/>
        </p:nvSpPr>
        <p:spPr bwMode="auto">
          <a:xfrm flipV="1">
            <a:off x="5447307" y="4951759"/>
            <a:ext cx="387350" cy="38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8371" name="Line 19"/>
          <p:cNvSpPr>
            <a:spLocks noChangeShapeType="1"/>
          </p:cNvSpPr>
          <p:nvPr/>
        </p:nvSpPr>
        <p:spPr bwMode="auto">
          <a:xfrm flipH="1" flipV="1">
            <a:off x="6301382" y="4951759"/>
            <a:ext cx="441325" cy="388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aphicFrame>
        <p:nvGraphicFramePr>
          <p:cNvPr id="22837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0806297"/>
              </p:ext>
            </p:extLst>
          </p:nvPr>
        </p:nvGraphicFramePr>
        <p:xfrm>
          <a:off x="1561107" y="1559272"/>
          <a:ext cx="2336800" cy="322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4" name="Document" r:id="rId3" imgW="2394483" imgH="3312234" progId="Word.Document.8">
                  <p:embed/>
                </p:oleObj>
              </mc:Choice>
              <mc:Fallback>
                <p:oleObj name="Document" r:id="rId3" imgW="2394483" imgH="331223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1107" y="1559272"/>
                        <a:ext cx="2336800" cy="322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373" name="Line 21"/>
          <p:cNvSpPr>
            <a:spLocks noChangeShapeType="1"/>
          </p:cNvSpPr>
          <p:nvPr/>
        </p:nvSpPr>
        <p:spPr bwMode="auto">
          <a:xfrm>
            <a:off x="3358157" y="3295997"/>
            <a:ext cx="2879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8374" name="Line 22"/>
          <p:cNvSpPr>
            <a:spLocks noChangeShapeType="1"/>
          </p:cNvSpPr>
          <p:nvPr/>
        </p:nvSpPr>
        <p:spPr bwMode="auto">
          <a:xfrm>
            <a:off x="3194645" y="3872259"/>
            <a:ext cx="254000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8375" name="Line 23"/>
          <p:cNvSpPr>
            <a:spLocks noChangeShapeType="1"/>
          </p:cNvSpPr>
          <p:nvPr/>
        </p:nvSpPr>
        <p:spPr bwMode="auto">
          <a:xfrm flipV="1">
            <a:off x="3358157" y="1927572"/>
            <a:ext cx="2447925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8379" name="Rectangle 27"/>
          <p:cNvSpPr>
            <a:spLocks noGrp="1" noChangeArrowheads="1"/>
          </p:cNvSpPr>
          <p:nvPr>
            <p:ph type="title"/>
          </p:nvPr>
        </p:nvSpPr>
        <p:spPr>
          <a:xfrm>
            <a:off x="1058863" y="260648"/>
            <a:ext cx="7315200" cy="838200"/>
          </a:xfrm>
        </p:spPr>
        <p:txBody>
          <a:bodyPr/>
          <a:lstStyle/>
          <a:p>
            <a:r>
              <a:rPr lang="en-US" altLang="zh-TW" dirty="0"/>
              <a:t>Set </a:t>
            </a:r>
            <a:r>
              <a:rPr lang="en-US" altLang="zh-TW" dirty="0" smtClean="0"/>
              <a:t>Representation</a:t>
            </a:r>
            <a:endParaRPr lang="en-US" altLang="zh-TW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E08E7-7627-4C97-BB7F-D9D46D096B4F}" type="slidenum">
              <a:rPr lang="en-US" altLang="zh-TW" smtClean="0"/>
              <a:pPr/>
              <a:t>76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5712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01750" y="1854349"/>
            <a:ext cx="7293769" cy="9350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12" name="橢圓 311"/>
          <p:cNvSpPr/>
          <p:nvPr/>
        </p:nvSpPr>
        <p:spPr bwMode="auto">
          <a:xfrm>
            <a:off x="3739877" y="2348880"/>
            <a:ext cx="622300" cy="461962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11" name="橢圓 310"/>
          <p:cNvSpPr/>
          <p:nvPr/>
        </p:nvSpPr>
        <p:spPr bwMode="auto">
          <a:xfrm>
            <a:off x="2443733" y="2378794"/>
            <a:ext cx="622300" cy="461962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" name="橢圓 2"/>
          <p:cNvSpPr/>
          <p:nvPr/>
        </p:nvSpPr>
        <p:spPr bwMode="auto">
          <a:xfrm>
            <a:off x="1187624" y="2357636"/>
            <a:ext cx="622300" cy="461962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29378" name="Rectangle 2"/>
          <p:cNvSpPr>
            <a:spLocks noChangeArrowheads="1"/>
          </p:cNvSpPr>
          <p:nvPr/>
        </p:nvSpPr>
        <p:spPr bwMode="auto">
          <a:xfrm>
            <a:off x="1257300" y="304800"/>
            <a:ext cx="91630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/>
            <a:endParaRPr lang="zh-TW" altLang="zh-TW" sz="44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title"/>
          </p:nvPr>
        </p:nvSpPr>
        <p:spPr>
          <a:xfrm>
            <a:off x="796802" y="140911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Array Set Representation</a:t>
            </a:r>
            <a:endParaRPr lang="en-US" altLang="zh-TW" dirty="0"/>
          </a:p>
        </p:txBody>
      </p:sp>
      <p:grpSp>
        <p:nvGrpSpPr>
          <p:cNvPr id="229384" name="Group 8"/>
          <p:cNvGrpSpPr>
            <a:grpSpLocks noChangeAspect="1"/>
          </p:cNvGrpSpPr>
          <p:nvPr/>
        </p:nvGrpSpPr>
        <p:grpSpPr bwMode="auto">
          <a:xfrm>
            <a:off x="179512" y="1844824"/>
            <a:ext cx="7643813" cy="1439862"/>
            <a:chOff x="340" y="1525"/>
            <a:chExt cx="4815" cy="907"/>
          </a:xfrm>
        </p:grpSpPr>
        <p:sp>
          <p:nvSpPr>
            <p:cNvPr id="229383" name="AutoShape 7"/>
            <p:cNvSpPr>
              <a:spLocks noChangeAspect="1" noChangeArrowheads="1" noTextEdit="1"/>
            </p:cNvSpPr>
            <p:nvPr/>
          </p:nvSpPr>
          <p:spPr bwMode="auto">
            <a:xfrm>
              <a:off x="340" y="1525"/>
              <a:ext cx="4815" cy="9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grpSp>
          <p:nvGrpSpPr>
            <p:cNvPr id="229585" name="Group 209"/>
            <p:cNvGrpSpPr>
              <a:grpSpLocks/>
            </p:cNvGrpSpPr>
            <p:nvPr/>
          </p:nvGrpSpPr>
          <p:grpSpPr bwMode="auto">
            <a:xfrm>
              <a:off x="404" y="1525"/>
              <a:ext cx="4614" cy="508"/>
              <a:chOff x="404" y="1525"/>
              <a:chExt cx="4614" cy="508"/>
            </a:xfrm>
          </p:grpSpPr>
          <p:sp>
            <p:nvSpPr>
              <p:cNvPr id="229385" name="Rectangle 9"/>
              <p:cNvSpPr>
                <a:spLocks noChangeArrowheads="1"/>
              </p:cNvSpPr>
              <p:nvPr/>
            </p:nvSpPr>
            <p:spPr bwMode="auto">
              <a:xfrm>
                <a:off x="661" y="1545"/>
                <a:ext cx="44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sz="2000" b="1">
                    <a:solidFill>
                      <a:srgbClr val="FF0000"/>
                    </a:solidFill>
                  </a:rPr>
                  <a:t>i</a:t>
                </a:r>
                <a:endParaRPr lang="en-US" altLang="zh-TW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386" name="Rectangle 10"/>
              <p:cNvSpPr>
                <a:spLocks noChangeArrowheads="1"/>
              </p:cNvSpPr>
              <p:nvPr/>
            </p:nvSpPr>
            <p:spPr bwMode="auto">
              <a:xfrm>
                <a:off x="710" y="1545"/>
                <a:ext cx="4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sz="2000" b="1">
                    <a:solidFill>
                      <a:srgbClr val="FF0000"/>
                    </a:solidFill>
                  </a:rPr>
                  <a:t> </a:t>
                </a:r>
                <a:endParaRPr lang="en-US" altLang="zh-TW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387" name="Rectangle 11"/>
              <p:cNvSpPr>
                <a:spLocks noChangeArrowheads="1"/>
              </p:cNvSpPr>
              <p:nvPr/>
            </p:nvSpPr>
            <p:spPr bwMode="auto">
              <a:xfrm>
                <a:off x="1059" y="1545"/>
                <a:ext cx="188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sz="2000" b="1" dirty="0">
                    <a:solidFill>
                      <a:srgbClr val="00B050"/>
                    </a:solidFill>
                  </a:rPr>
                  <a:t>[0]</a:t>
                </a:r>
                <a:endParaRPr lang="en-US" altLang="zh-TW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229388" name="Rectangle 12"/>
              <p:cNvSpPr>
                <a:spLocks noChangeArrowheads="1"/>
              </p:cNvSpPr>
              <p:nvPr/>
            </p:nvSpPr>
            <p:spPr bwMode="auto">
              <a:xfrm>
                <a:off x="1267" y="1545"/>
                <a:ext cx="4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sz="2000" b="1">
                    <a:solidFill>
                      <a:srgbClr val="FF0000"/>
                    </a:solidFill>
                  </a:rPr>
                  <a:t> </a:t>
                </a:r>
                <a:endParaRPr lang="en-US" altLang="zh-TW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389" name="Rectangle 13"/>
              <p:cNvSpPr>
                <a:spLocks noChangeArrowheads="1"/>
              </p:cNvSpPr>
              <p:nvPr/>
            </p:nvSpPr>
            <p:spPr bwMode="auto">
              <a:xfrm>
                <a:off x="1464" y="1545"/>
                <a:ext cx="188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sz="2000" b="1">
                    <a:solidFill>
                      <a:srgbClr val="FF0000"/>
                    </a:solidFill>
                  </a:rPr>
                  <a:t>[1]</a:t>
                </a:r>
                <a:endParaRPr lang="en-US" altLang="zh-TW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390" name="Rectangle 14"/>
              <p:cNvSpPr>
                <a:spLocks noChangeArrowheads="1"/>
              </p:cNvSpPr>
              <p:nvPr/>
            </p:nvSpPr>
            <p:spPr bwMode="auto">
              <a:xfrm>
                <a:off x="1672" y="1545"/>
                <a:ext cx="4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sz="2000" b="1">
                    <a:solidFill>
                      <a:srgbClr val="FF0000"/>
                    </a:solidFill>
                  </a:rPr>
                  <a:t> </a:t>
                </a:r>
                <a:endParaRPr lang="en-US" altLang="zh-TW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391" name="Rectangle 15"/>
              <p:cNvSpPr>
                <a:spLocks noChangeArrowheads="1"/>
              </p:cNvSpPr>
              <p:nvPr/>
            </p:nvSpPr>
            <p:spPr bwMode="auto">
              <a:xfrm>
                <a:off x="1869" y="1545"/>
                <a:ext cx="188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sz="2000" b="1" dirty="0">
                    <a:solidFill>
                      <a:srgbClr val="0000FF"/>
                    </a:solidFill>
                  </a:rPr>
                  <a:t>[2]</a:t>
                </a:r>
                <a:endParaRPr lang="en-US" altLang="zh-TW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29392" name="Rectangle 16"/>
              <p:cNvSpPr>
                <a:spLocks noChangeArrowheads="1"/>
              </p:cNvSpPr>
              <p:nvPr/>
            </p:nvSpPr>
            <p:spPr bwMode="auto">
              <a:xfrm>
                <a:off x="2077" y="1545"/>
                <a:ext cx="4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sz="2000" b="1">
                    <a:solidFill>
                      <a:srgbClr val="FF0000"/>
                    </a:solidFill>
                  </a:rPr>
                  <a:t> </a:t>
                </a:r>
                <a:endParaRPr lang="en-US" altLang="zh-TW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393" name="Rectangle 17"/>
              <p:cNvSpPr>
                <a:spLocks noChangeArrowheads="1"/>
              </p:cNvSpPr>
              <p:nvPr/>
            </p:nvSpPr>
            <p:spPr bwMode="auto">
              <a:xfrm>
                <a:off x="2274" y="1545"/>
                <a:ext cx="188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sz="2000" b="1" dirty="0">
                    <a:solidFill>
                      <a:srgbClr val="0000FF"/>
                    </a:solidFill>
                  </a:rPr>
                  <a:t>[3]</a:t>
                </a:r>
                <a:endParaRPr lang="en-US" altLang="zh-TW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29394" name="Rectangle 18"/>
              <p:cNvSpPr>
                <a:spLocks noChangeArrowheads="1"/>
              </p:cNvSpPr>
              <p:nvPr/>
            </p:nvSpPr>
            <p:spPr bwMode="auto">
              <a:xfrm>
                <a:off x="2482" y="1545"/>
                <a:ext cx="4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sz="2000" b="1">
                    <a:solidFill>
                      <a:srgbClr val="FF0000"/>
                    </a:solidFill>
                  </a:rPr>
                  <a:t> </a:t>
                </a:r>
                <a:endParaRPr lang="en-US" altLang="zh-TW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395" name="Rectangle 19"/>
              <p:cNvSpPr>
                <a:spLocks noChangeArrowheads="1"/>
              </p:cNvSpPr>
              <p:nvPr/>
            </p:nvSpPr>
            <p:spPr bwMode="auto">
              <a:xfrm>
                <a:off x="2679" y="1545"/>
                <a:ext cx="188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sz="2000" b="1">
                    <a:solidFill>
                      <a:srgbClr val="FF0000"/>
                    </a:solidFill>
                  </a:rPr>
                  <a:t>[4]</a:t>
                </a:r>
                <a:endParaRPr lang="en-US" altLang="zh-TW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396" name="Rectangle 20"/>
              <p:cNvSpPr>
                <a:spLocks noChangeArrowheads="1"/>
              </p:cNvSpPr>
              <p:nvPr/>
            </p:nvSpPr>
            <p:spPr bwMode="auto">
              <a:xfrm>
                <a:off x="2887" y="1545"/>
                <a:ext cx="4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sz="2000" b="1">
                    <a:solidFill>
                      <a:srgbClr val="FF0000"/>
                    </a:solidFill>
                  </a:rPr>
                  <a:t> </a:t>
                </a:r>
                <a:endParaRPr lang="en-US" altLang="zh-TW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397" name="Rectangle 21"/>
              <p:cNvSpPr>
                <a:spLocks noChangeArrowheads="1"/>
              </p:cNvSpPr>
              <p:nvPr/>
            </p:nvSpPr>
            <p:spPr bwMode="auto">
              <a:xfrm>
                <a:off x="3084" y="1545"/>
                <a:ext cx="188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sz="2000" b="1">
                    <a:solidFill>
                      <a:srgbClr val="FF0000"/>
                    </a:solidFill>
                  </a:rPr>
                  <a:t>[5]</a:t>
                </a:r>
                <a:endParaRPr lang="en-US" altLang="zh-TW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398" name="Rectangle 22"/>
              <p:cNvSpPr>
                <a:spLocks noChangeArrowheads="1"/>
              </p:cNvSpPr>
              <p:nvPr/>
            </p:nvSpPr>
            <p:spPr bwMode="auto">
              <a:xfrm>
                <a:off x="3292" y="1545"/>
                <a:ext cx="4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sz="2000" b="1">
                    <a:solidFill>
                      <a:srgbClr val="FF0000"/>
                    </a:solidFill>
                  </a:rPr>
                  <a:t> </a:t>
                </a:r>
                <a:endParaRPr lang="en-US" altLang="zh-TW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399" name="Rectangle 23"/>
              <p:cNvSpPr>
                <a:spLocks noChangeArrowheads="1"/>
              </p:cNvSpPr>
              <p:nvPr/>
            </p:nvSpPr>
            <p:spPr bwMode="auto">
              <a:xfrm>
                <a:off x="3489" y="1545"/>
                <a:ext cx="188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sz="2000" b="1" dirty="0">
                    <a:solidFill>
                      <a:srgbClr val="00B050"/>
                    </a:solidFill>
                  </a:rPr>
                  <a:t>[6]</a:t>
                </a:r>
                <a:endParaRPr lang="en-US" altLang="zh-TW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229400" name="Rectangle 24"/>
              <p:cNvSpPr>
                <a:spLocks noChangeArrowheads="1"/>
              </p:cNvSpPr>
              <p:nvPr/>
            </p:nvSpPr>
            <p:spPr bwMode="auto">
              <a:xfrm>
                <a:off x="3697" y="1545"/>
                <a:ext cx="4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sz="2000" b="1">
                    <a:solidFill>
                      <a:srgbClr val="FF0000"/>
                    </a:solidFill>
                  </a:rPr>
                  <a:t> </a:t>
                </a:r>
                <a:endParaRPr lang="en-US" altLang="zh-TW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01" name="Rectangle 25"/>
              <p:cNvSpPr>
                <a:spLocks noChangeArrowheads="1"/>
              </p:cNvSpPr>
              <p:nvPr/>
            </p:nvSpPr>
            <p:spPr bwMode="auto">
              <a:xfrm>
                <a:off x="3894" y="1545"/>
                <a:ext cx="188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sz="2000" b="1" dirty="0">
                    <a:solidFill>
                      <a:srgbClr val="00B050"/>
                    </a:solidFill>
                  </a:rPr>
                  <a:t>[7]</a:t>
                </a:r>
                <a:endParaRPr lang="en-US" altLang="zh-TW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229402" name="Rectangle 26"/>
              <p:cNvSpPr>
                <a:spLocks noChangeArrowheads="1"/>
              </p:cNvSpPr>
              <p:nvPr/>
            </p:nvSpPr>
            <p:spPr bwMode="auto">
              <a:xfrm>
                <a:off x="4102" y="1545"/>
                <a:ext cx="4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sz="2000" b="1">
                    <a:solidFill>
                      <a:srgbClr val="FF0000"/>
                    </a:solidFill>
                  </a:rPr>
                  <a:t> </a:t>
                </a:r>
                <a:endParaRPr lang="en-US" altLang="zh-TW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03" name="Rectangle 27"/>
              <p:cNvSpPr>
                <a:spLocks noChangeArrowheads="1"/>
              </p:cNvSpPr>
              <p:nvPr/>
            </p:nvSpPr>
            <p:spPr bwMode="auto">
              <a:xfrm>
                <a:off x="4299" y="1545"/>
                <a:ext cx="188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sz="2000" b="1" dirty="0">
                    <a:solidFill>
                      <a:srgbClr val="00B050"/>
                    </a:solidFill>
                  </a:rPr>
                  <a:t>[8]</a:t>
                </a:r>
                <a:endParaRPr lang="en-US" altLang="zh-TW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229404" name="Rectangle 28"/>
              <p:cNvSpPr>
                <a:spLocks noChangeArrowheads="1"/>
              </p:cNvSpPr>
              <p:nvPr/>
            </p:nvSpPr>
            <p:spPr bwMode="auto">
              <a:xfrm>
                <a:off x="4507" y="1545"/>
                <a:ext cx="4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sz="2000" b="1">
                    <a:solidFill>
                      <a:srgbClr val="FF0000"/>
                    </a:solidFill>
                  </a:rPr>
                  <a:t> </a:t>
                </a:r>
                <a:endParaRPr lang="en-US" altLang="zh-TW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05" name="Rectangle 29"/>
              <p:cNvSpPr>
                <a:spLocks noChangeArrowheads="1"/>
              </p:cNvSpPr>
              <p:nvPr/>
            </p:nvSpPr>
            <p:spPr bwMode="auto">
              <a:xfrm>
                <a:off x="4704" y="1545"/>
                <a:ext cx="188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sz="2000" b="1" dirty="0">
                    <a:solidFill>
                      <a:srgbClr val="0000FF"/>
                    </a:solidFill>
                  </a:rPr>
                  <a:t>[9]</a:t>
                </a:r>
                <a:endParaRPr lang="en-US" altLang="zh-TW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29406" name="Rectangle 30"/>
              <p:cNvSpPr>
                <a:spLocks noChangeArrowheads="1"/>
              </p:cNvSpPr>
              <p:nvPr/>
            </p:nvSpPr>
            <p:spPr bwMode="auto">
              <a:xfrm>
                <a:off x="4912" y="1545"/>
                <a:ext cx="4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sz="2000" b="1">
                    <a:solidFill>
                      <a:srgbClr val="FF0000"/>
                    </a:solidFill>
                  </a:rPr>
                  <a:t> </a:t>
                </a:r>
                <a:endParaRPr lang="en-US" altLang="zh-TW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07" name="Rectangle 31"/>
              <p:cNvSpPr>
                <a:spLocks noChangeArrowheads="1"/>
              </p:cNvSpPr>
              <p:nvPr/>
            </p:nvSpPr>
            <p:spPr bwMode="auto">
              <a:xfrm>
                <a:off x="404" y="1525"/>
                <a:ext cx="13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08" name="Line 32"/>
              <p:cNvSpPr>
                <a:spLocks noChangeShapeType="1"/>
              </p:cNvSpPr>
              <p:nvPr/>
            </p:nvSpPr>
            <p:spPr bwMode="auto">
              <a:xfrm>
                <a:off x="404" y="1525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09" name="Rectangle 33"/>
              <p:cNvSpPr>
                <a:spLocks noChangeArrowheads="1"/>
              </p:cNvSpPr>
              <p:nvPr/>
            </p:nvSpPr>
            <p:spPr bwMode="auto">
              <a:xfrm>
                <a:off x="404" y="1525"/>
                <a:ext cx="13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10" name="Line 34"/>
              <p:cNvSpPr>
                <a:spLocks noChangeShapeType="1"/>
              </p:cNvSpPr>
              <p:nvPr/>
            </p:nvSpPr>
            <p:spPr bwMode="auto">
              <a:xfrm>
                <a:off x="404" y="1525"/>
                <a:ext cx="1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11" name="Line 35"/>
              <p:cNvSpPr>
                <a:spLocks noChangeShapeType="1"/>
              </p:cNvSpPr>
              <p:nvPr/>
            </p:nvSpPr>
            <p:spPr bwMode="auto">
              <a:xfrm>
                <a:off x="404" y="1525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12" name="Rectangle 36"/>
              <p:cNvSpPr>
                <a:spLocks noChangeArrowheads="1"/>
              </p:cNvSpPr>
              <p:nvPr/>
            </p:nvSpPr>
            <p:spPr bwMode="auto">
              <a:xfrm>
                <a:off x="417" y="1525"/>
                <a:ext cx="541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13" name="Line 37"/>
              <p:cNvSpPr>
                <a:spLocks noChangeShapeType="1"/>
              </p:cNvSpPr>
              <p:nvPr/>
            </p:nvSpPr>
            <p:spPr bwMode="auto">
              <a:xfrm>
                <a:off x="417" y="1525"/>
                <a:ext cx="541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14" name="Rectangle 38"/>
              <p:cNvSpPr>
                <a:spLocks noChangeArrowheads="1"/>
              </p:cNvSpPr>
              <p:nvPr/>
            </p:nvSpPr>
            <p:spPr bwMode="auto">
              <a:xfrm>
                <a:off x="958" y="1537"/>
                <a:ext cx="7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15" name="Line 39"/>
              <p:cNvSpPr>
                <a:spLocks noChangeShapeType="1"/>
              </p:cNvSpPr>
              <p:nvPr/>
            </p:nvSpPr>
            <p:spPr bwMode="auto">
              <a:xfrm>
                <a:off x="958" y="1537"/>
                <a:ext cx="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16" name="Rectangle 40"/>
              <p:cNvSpPr>
                <a:spLocks noChangeArrowheads="1"/>
              </p:cNvSpPr>
              <p:nvPr/>
            </p:nvSpPr>
            <p:spPr bwMode="auto">
              <a:xfrm>
                <a:off x="958" y="1525"/>
                <a:ext cx="13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17" name="Line 41"/>
              <p:cNvSpPr>
                <a:spLocks noChangeShapeType="1"/>
              </p:cNvSpPr>
              <p:nvPr/>
            </p:nvSpPr>
            <p:spPr bwMode="auto">
              <a:xfrm>
                <a:off x="958" y="1525"/>
                <a:ext cx="1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18" name="Line 42"/>
              <p:cNvSpPr>
                <a:spLocks noChangeShapeType="1"/>
              </p:cNvSpPr>
              <p:nvPr/>
            </p:nvSpPr>
            <p:spPr bwMode="auto">
              <a:xfrm>
                <a:off x="958" y="1525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19" name="Rectangle 43"/>
              <p:cNvSpPr>
                <a:spLocks noChangeArrowheads="1"/>
              </p:cNvSpPr>
              <p:nvPr/>
            </p:nvSpPr>
            <p:spPr bwMode="auto">
              <a:xfrm>
                <a:off x="971" y="1525"/>
                <a:ext cx="392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20" name="Line 44"/>
              <p:cNvSpPr>
                <a:spLocks noChangeShapeType="1"/>
              </p:cNvSpPr>
              <p:nvPr/>
            </p:nvSpPr>
            <p:spPr bwMode="auto">
              <a:xfrm>
                <a:off x="971" y="1525"/>
                <a:ext cx="392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21" name="Rectangle 45"/>
              <p:cNvSpPr>
                <a:spLocks noChangeArrowheads="1"/>
              </p:cNvSpPr>
              <p:nvPr/>
            </p:nvSpPr>
            <p:spPr bwMode="auto">
              <a:xfrm>
                <a:off x="1363" y="1537"/>
                <a:ext cx="7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22" name="Line 46"/>
              <p:cNvSpPr>
                <a:spLocks noChangeShapeType="1"/>
              </p:cNvSpPr>
              <p:nvPr/>
            </p:nvSpPr>
            <p:spPr bwMode="auto">
              <a:xfrm>
                <a:off x="1363" y="1537"/>
                <a:ext cx="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23" name="Rectangle 47"/>
              <p:cNvSpPr>
                <a:spLocks noChangeArrowheads="1"/>
              </p:cNvSpPr>
              <p:nvPr/>
            </p:nvSpPr>
            <p:spPr bwMode="auto">
              <a:xfrm>
                <a:off x="1363" y="1525"/>
                <a:ext cx="13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24" name="Line 48"/>
              <p:cNvSpPr>
                <a:spLocks noChangeShapeType="1"/>
              </p:cNvSpPr>
              <p:nvPr/>
            </p:nvSpPr>
            <p:spPr bwMode="auto">
              <a:xfrm>
                <a:off x="1363" y="1525"/>
                <a:ext cx="1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25" name="Line 49"/>
              <p:cNvSpPr>
                <a:spLocks noChangeShapeType="1"/>
              </p:cNvSpPr>
              <p:nvPr/>
            </p:nvSpPr>
            <p:spPr bwMode="auto">
              <a:xfrm>
                <a:off x="1363" y="1525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26" name="Rectangle 50"/>
              <p:cNvSpPr>
                <a:spLocks noChangeArrowheads="1"/>
              </p:cNvSpPr>
              <p:nvPr/>
            </p:nvSpPr>
            <p:spPr bwMode="auto">
              <a:xfrm>
                <a:off x="1376" y="1525"/>
                <a:ext cx="392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27" name="Line 51"/>
              <p:cNvSpPr>
                <a:spLocks noChangeShapeType="1"/>
              </p:cNvSpPr>
              <p:nvPr/>
            </p:nvSpPr>
            <p:spPr bwMode="auto">
              <a:xfrm>
                <a:off x="1376" y="1525"/>
                <a:ext cx="392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28" name="Rectangle 52"/>
              <p:cNvSpPr>
                <a:spLocks noChangeArrowheads="1"/>
              </p:cNvSpPr>
              <p:nvPr/>
            </p:nvSpPr>
            <p:spPr bwMode="auto">
              <a:xfrm>
                <a:off x="1768" y="1537"/>
                <a:ext cx="7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29" name="Line 53"/>
              <p:cNvSpPr>
                <a:spLocks noChangeShapeType="1"/>
              </p:cNvSpPr>
              <p:nvPr/>
            </p:nvSpPr>
            <p:spPr bwMode="auto">
              <a:xfrm>
                <a:off x="1768" y="1537"/>
                <a:ext cx="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30" name="Rectangle 54"/>
              <p:cNvSpPr>
                <a:spLocks noChangeArrowheads="1"/>
              </p:cNvSpPr>
              <p:nvPr/>
            </p:nvSpPr>
            <p:spPr bwMode="auto">
              <a:xfrm>
                <a:off x="1768" y="1525"/>
                <a:ext cx="13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31" name="Line 55"/>
              <p:cNvSpPr>
                <a:spLocks noChangeShapeType="1"/>
              </p:cNvSpPr>
              <p:nvPr/>
            </p:nvSpPr>
            <p:spPr bwMode="auto">
              <a:xfrm>
                <a:off x="1768" y="1525"/>
                <a:ext cx="1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32" name="Line 56"/>
              <p:cNvSpPr>
                <a:spLocks noChangeShapeType="1"/>
              </p:cNvSpPr>
              <p:nvPr/>
            </p:nvSpPr>
            <p:spPr bwMode="auto">
              <a:xfrm>
                <a:off x="1768" y="1525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33" name="Rectangle 57"/>
              <p:cNvSpPr>
                <a:spLocks noChangeArrowheads="1"/>
              </p:cNvSpPr>
              <p:nvPr/>
            </p:nvSpPr>
            <p:spPr bwMode="auto">
              <a:xfrm>
                <a:off x="1781" y="1525"/>
                <a:ext cx="392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34" name="Line 58"/>
              <p:cNvSpPr>
                <a:spLocks noChangeShapeType="1"/>
              </p:cNvSpPr>
              <p:nvPr/>
            </p:nvSpPr>
            <p:spPr bwMode="auto">
              <a:xfrm>
                <a:off x="1781" y="1525"/>
                <a:ext cx="392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35" name="Rectangle 59"/>
              <p:cNvSpPr>
                <a:spLocks noChangeArrowheads="1"/>
              </p:cNvSpPr>
              <p:nvPr/>
            </p:nvSpPr>
            <p:spPr bwMode="auto">
              <a:xfrm>
                <a:off x="2173" y="1537"/>
                <a:ext cx="7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36" name="Line 60"/>
              <p:cNvSpPr>
                <a:spLocks noChangeShapeType="1"/>
              </p:cNvSpPr>
              <p:nvPr/>
            </p:nvSpPr>
            <p:spPr bwMode="auto">
              <a:xfrm>
                <a:off x="2173" y="1537"/>
                <a:ext cx="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37" name="Rectangle 61"/>
              <p:cNvSpPr>
                <a:spLocks noChangeArrowheads="1"/>
              </p:cNvSpPr>
              <p:nvPr/>
            </p:nvSpPr>
            <p:spPr bwMode="auto">
              <a:xfrm>
                <a:off x="2173" y="1525"/>
                <a:ext cx="13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38" name="Line 62"/>
              <p:cNvSpPr>
                <a:spLocks noChangeShapeType="1"/>
              </p:cNvSpPr>
              <p:nvPr/>
            </p:nvSpPr>
            <p:spPr bwMode="auto">
              <a:xfrm>
                <a:off x="2173" y="1525"/>
                <a:ext cx="1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39" name="Line 63"/>
              <p:cNvSpPr>
                <a:spLocks noChangeShapeType="1"/>
              </p:cNvSpPr>
              <p:nvPr/>
            </p:nvSpPr>
            <p:spPr bwMode="auto">
              <a:xfrm>
                <a:off x="2173" y="1525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40" name="Rectangle 64"/>
              <p:cNvSpPr>
                <a:spLocks noChangeArrowheads="1"/>
              </p:cNvSpPr>
              <p:nvPr/>
            </p:nvSpPr>
            <p:spPr bwMode="auto">
              <a:xfrm>
                <a:off x="2186" y="1525"/>
                <a:ext cx="392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41" name="Line 65"/>
              <p:cNvSpPr>
                <a:spLocks noChangeShapeType="1"/>
              </p:cNvSpPr>
              <p:nvPr/>
            </p:nvSpPr>
            <p:spPr bwMode="auto">
              <a:xfrm>
                <a:off x="2186" y="1525"/>
                <a:ext cx="392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42" name="Rectangle 66"/>
              <p:cNvSpPr>
                <a:spLocks noChangeArrowheads="1"/>
              </p:cNvSpPr>
              <p:nvPr/>
            </p:nvSpPr>
            <p:spPr bwMode="auto">
              <a:xfrm>
                <a:off x="2578" y="1537"/>
                <a:ext cx="7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43" name="Line 67"/>
              <p:cNvSpPr>
                <a:spLocks noChangeShapeType="1"/>
              </p:cNvSpPr>
              <p:nvPr/>
            </p:nvSpPr>
            <p:spPr bwMode="auto">
              <a:xfrm>
                <a:off x="2578" y="1537"/>
                <a:ext cx="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44" name="Rectangle 68"/>
              <p:cNvSpPr>
                <a:spLocks noChangeArrowheads="1"/>
              </p:cNvSpPr>
              <p:nvPr/>
            </p:nvSpPr>
            <p:spPr bwMode="auto">
              <a:xfrm>
                <a:off x="2578" y="1525"/>
                <a:ext cx="13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45" name="Line 69"/>
              <p:cNvSpPr>
                <a:spLocks noChangeShapeType="1"/>
              </p:cNvSpPr>
              <p:nvPr/>
            </p:nvSpPr>
            <p:spPr bwMode="auto">
              <a:xfrm>
                <a:off x="2578" y="1525"/>
                <a:ext cx="1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46" name="Line 70"/>
              <p:cNvSpPr>
                <a:spLocks noChangeShapeType="1"/>
              </p:cNvSpPr>
              <p:nvPr/>
            </p:nvSpPr>
            <p:spPr bwMode="auto">
              <a:xfrm>
                <a:off x="2578" y="1525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47" name="Rectangle 71"/>
              <p:cNvSpPr>
                <a:spLocks noChangeArrowheads="1"/>
              </p:cNvSpPr>
              <p:nvPr/>
            </p:nvSpPr>
            <p:spPr bwMode="auto">
              <a:xfrm>
                <a:off x="2591" y="1525"/>
                <a:ext cx="392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48" name="Line 72"/>
              <p:cNvSpPr>
                <a:spLocks noChangeShapeType="1"/>
              </p:cNvSpPr>
              <p:nvPr/>
            </p:nvSpPr>
            <p:spPr bwMode="auto">
              <a:xfrm>
                <a:off x="2591" y="1525"/>
                <a:ext cx="392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49" name="Rectangle 73"/>
              <p:cNvSpPr>
                <a:spLocks noChangeArrowheads="1"/>
              </p:cNvSpPr>
              <p:nvPr/>
            </p:nvSpPr>
            <p:spPr bwMode="auto">
              <a:xfrm>
                <a:off x="2983" y="1537"/>
                <a:ext cx="7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50" name="Line 74"/>
              <p:cNvSpPr>
                <a:spLocks noChangeShapeType="1"/>
              </p:cNvSpPr>
              <p:nvPr/>
            </p:nvSpPr>
            <p:spPr bwMode="auto">
              <a:xfrm>
                <a:off x="2983" y="1537"/>
                <a:ext cx="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51" name="Rectangle 75"/>
              <p:cNvSpPr>
                <a:spLocks noChangeArrowheads="1"/>
              </p:cNvSpPr>
              <p:nvPr/>
            </p:nvSpPr>
            <p:spPr bwMode="auto">
              <a:xfrm>
                <a:off x="2983" y="1525"/>
                <a:ext cx="13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52" name="Line 76"/>
              <p:cNvSpPr>
                <a:spLocks noChangeShapeType="1"/>
              </p:cNvSpPr>
              <p:nvPr/>
            </p:nvSpPr>
            <p:spPr bwMode="auto">
              <a:xfrm>
                <a:off x="2983" y="1525"/>
                <a:ext cx="1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53" name="Line 77"/>
              <p:cNvSpPr>
                <a:spLocks noChangeShapeType="1"/>
              </p:cNvSpPr>
              <p:nvPr/>
            </p:nvSpPr>
            <p:spPr bwMode="auto">
              <a:xfrm>
                <a:off x="2983" y="1525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54" name="Rectangle 78"/>
              <p:cNvSpPr>
                <a:spLocks noChangeArrowheads="1"/>
              </p:cNvSpPr>
              <p:nvPr/>
            </p:nvSpPr>
            <p:spPr bwMode="auto">
              <a:xfrm>
                <a:off x="2996" y="1525"/>
                <a:ext cx="392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55" name="Line 79"/>
              <p:cNvSpPr>
                <a:spLocks noChangeShapeType="1"/>
              </p:cNvSpPr>
              <p:nvPr/>
            </p:nvSpPr>
            <p:spPr bwMode="auto">
              <a:xfrm>
                <a:off x="2996" y="1525"/>
                <a:ext cx="392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56" name="Rectangle 80"/>
              <p:cNvSpPr>
                <a:spLocks noChangeArrowheads="1"/>
              </p:cNvSpPr>
              <p:nvPr/>
            </p:nvSpPr>
            <p:spPr bwMode="auto">
              <a:xfrm>
                <a:off x="3388" y="1537"/>
                <a:ext cx="7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57" name="Line 81"/>
              <p:cNvSpPr>
                <a:spLocks noChangeShapeType="1"/>
              </p:cNvSpPr>
              <p:nvPr/>
            </p:nvSpPr>
            <p:spPr bwMode="auto">
              <a:xfrm>
                <a:off x="3388" y="1537"/>
                <a:ext cx="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58" name="Rectangle 82"/>
              <p:cNvSpPr>
                <a:spLocks noChangeArrowheads="1"/>
              </p:cNvSpPr>
              <p:nvPr/>
            </p:nvSpPr>
            <p:spPr bwMode="auto">
              <a:xfrm>
                <a:off x="3388" y="1525"/>
                <a:ext cx="13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59" name="Line 83"/>
              <p:cNvSpPr>
                <a:spLocks noChangeShapeType="1"/>
              </p:cNvSpPr>
              <p:nvPr/>
            </p:nvSpPr>
            <p:spPr bwMode="auto">
              <a:xfrm>
                <a:off x="3388" y="1525"/>
                <a:ext cx="1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60" name="Line 84"/>
              <p:cNvSpPr>
                <a:spLocks noChangeShapeType="1"/>
              </p:cNvSpPr>
              <p:nvPr/>
            </p:nvSpPr>
            <p:spPr bwMode="auto">
              <a:xfrm>
                <a:off x="3388" y="1525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61" name="Rectangle 85"/>
              <p:cNvSpPr>
                <a:spLocks noChangeArrowheads="1"/>
              </p:cNvSpPr>
              <p:nvPr/>
            </p:nvSpPr>
            <p:spPr bwMode="auto">
              <a:xfrm>
                <a:off x="3401" y="1525"/>
                <a:ext cx="392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62" name="Line 86"/>
              <p:cNvSpPr>
                <a:spLocks noChangeShapeType="1"/>
              </p:cNvSpPr>
              <p:nvPr/>
            </p:nvSpPr>
            <p:spPr bwMode="auto">
              <a:xfrm>
                <a:off x="3401" y="1525"/>
                <a:ext cx="392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63" name="Rectangle 87"/>
              <p:cNvSpPr>
                <a:spLocks noChangeArrowheads="1"/>
              </p:cNvSpPr>
              <p:nvPr/>
            </p:nvSpPr>
            <p:spPr bwMode="auto">
              <a:xfrm>
                <a:off x="3793" y="1537"/>
                <a:ext cx="7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64" name="Line 88"/>
              <p:cNvSpPr>
                <a:spLocks noChangeShapeType="1"/>
              </p:cNvSpPr>
              <p:nvPr/>
            </p:nvSpPr>
            <p:spPr bwMode="auto">
              <a:xfrm>
                <a:off x="3793" y="1537"/>
                <a:ext cx="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65" name="Rectangle 89"/>
              <p:cNvSpPr>
                <a:spLocks noChangeArrowheads="1"/>
              </p:cNvSpPr>
              <p:nvPr/>
            </p:nvSpPr>
            <p:spPr bwMode="auto">
              <a:xfrm>
                <a:off x="3793" y="1525"/>
                <a:ext cx="13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66" name="Line 90"/>
              <p:cNvSpPr>
                <a:spLocks noChangeShapeType="1"/>
              </p:cNvSpPr>
              <p:nvPr/>
            </p:nvSpPr>
            <p:spPr bwMode="auto">
              <a:xfrm>
                <a:off x="3793" y="1525"/>
                <a:ext cx="1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67" name="Line 91"/>
              <p:cNvSpPr>
                <a:spLocks noChangeShapeType="1"/>
              </p:cNvSpPr>
              <p:nvPr/>
            </p:nvSpPr>
            <p:spPr bwMode="auto">
              <a:xfrm>
                <a:off x="3793" y="1525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68" name="Rectangle 92"/>
              <p:cNvSpPr>
                <a:spLocks noChangeArrowheads="1"/>
              </p:cNvSpPr>
              <p:nvPr/>
            </p:nvSpPr>
            <p:spPr bwMode="auto">
              <a:xfrm>
                <a:off x="3806" y="1525"/>
                <a:ext cx="392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69" name="Line 93"/>
              <p:cNvSpPr>
                <a:spLocks noChangeShapeType="1"/>
              </p:cNvSpPr>
              <p:nvPr/>
            </p:nvSpPr>
            <p:spPr bwMode="auto">
              <a:xfrm>
                <a:off x="3806" y="1525"/>
                <a:ext cx="392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70" name="Rectangle 94"/>
              <p:cNvSpPr>
                <a:spLocks noChangeArrowheads="1"/>
              </p:cNvSpPr>
              <p:nvPr/>
            </p:nvSpPr>
            <p:spPr bwMode="auto">
              <a:xfrm>
                <a:off x="4198" y="1537"/>
                <a:ext cx="7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71" name="Line 95"/>
              <p:cNvSpPr>
                <a:spLocks noChangeShapeType="1"/>
              </p:cNvSpPr>
              <p:nvPr/>
            </p:nvSpPr>
            <p:spPr bwMode="auto">
              <a:xfrm>
                <a:off x="4198" y="1537"/>
                <a:ext cx="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72" name="Rectangle 96"/>
              <p:cNvSpPr>
                <a:spLocks noChangeArrowheads="1"/>
              </p:cNvSpPr>
              <p:nvPr/>
            </p:nvSpPr>
            <p:spPr bwMode="auto">
              <a:xfrm>
                <a:off x="4198" y="1525"/>
                <a:ext cx="13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73" name="Line 97"/>
              <p:cNvSpPr>
                <a:spLocks noChangeShapeType="1"/>
              </p:cNvSpPr>
              <p:nvPr/>
            </p:nvSpPr>
            <p:spPr bwMode="auto">
              <a:xfrm>
                <a:off x="4198" y="1525"/>
                <a:ext cx="1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74" name="Line 98"/>
              <p:cNvSpPr>
                <a:spLocks noChangeShapeType="1"/>
              </p:cNvSpPr>
              <p:nvPr/>
            </p:nvSpPr>
            <p:spPr bwMode="auto">
              <a:xfrm>
                <a:off x="4198" y="1525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75" name="Rectangle 99"/>
              <p:cNvSpPr>
                <a:spLocks noChangeArrowheads="1"/>
              </p:cNvSpPr>
              <p:nvPr/>
            </p:nvSpPr>
            <p:spPr bwMode="auto">
              <a:xfrm>
                <a:off x="4211" y="1525"/>
                <a:ext cx="392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76" name="Line 100"/>
              <p:cNvSpPr>
                <a:spLocks noChangeShapeType="1"/>
              </p:cNvSpPr>
              <p:nvPr/>
            </p:nvSpPr>
            <p:spPr bwMode="auto">
              <a:xfrm>
                <a:off x="4211" y="1525"/>
                <a:ext cx="392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77" name="Rectangle 101"/>
              <p:cNvSpPr>
                <a:spLocks noChangeArrowheads="1"/>
              </p:cNvSpPr>
              <p:nvPr/>
            </p:nvSpPr>
            <p:spPr bwMode="auto">
              <a:xfrm>
                <a:off x="4603" y="1537"/>
                <a:ext cx="7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78" name="Line 102"/>
              <p:cNvSpPr>
                <a:spLocks noChangeShapeType="1"/>
              </p:cNvSpPr>
              <p:nvPr/>
            </p:nvSpPr>
            <p:spPr bwMode="auto">
              <a:xfrm>
                <a:off x="4603" y="1537"/>
                <a:ext cx="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79" name="Rectangle 103"/>
              <p:cNvSpPr>
                <a:spLocks noChangeArrowheads="1"/>
              </p:cNvSpPr>
              <p:nvPr/>
            </p:nvSpPr>
            <p:spPr bwMode="auto">
              <a:xfrm>
                <a:off x="4603" y="1525"/>
                <a:ext cx="13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80" name="Line 104"/>
              <p:cNvSpPr>
                <a:spLocks noChangeShapeType="1"/>
              </p:cNvSpPr>
              <p:nvPr/>
            </p:nvSpPr>
            <p:spPr bwMode="auto">
              <a:xfrm>
                <a:off x="4603" y="1525"/>
                <a:ext cx="1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81" name="Line 105"/>
              <p:cNvSpPr>
                <a:spLocks noChangeShapeType="1"/>
              </p:cNvSpPr>
              <p:nvPr/>
            </p:nvSpPr>
            <p:spPr bwMode="auto">
              <a:xfrm>
                <a:off x="4603" y="1525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82" name="Rectangle 106"/>
              <p:cNvSpPr>
                <a:spLocks noChangeArrowheads="1"/>
              </p:cNvSpPr>
              <p:nvPr/>
            </p:nvSpPr>
            <p:spPr bwMode="auto">
              <a:xfrm>
                <a:off x="4616" y="1525"/>
                <a:ext cx="389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83" name="Line 107"/>
              <p:cNvSpPr>
                <a:spLocks noChangeShapeType="1"/>
              </p:cNvSpPr>
              <p:nvPr/>
            </p:nvSpPr>
            <p:spPr bwMode="auto">
              <a:xfrm>
                <a:off x="4616" y="1525"/>
                <a:ext cx="38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84" name="Rectangle 108"/>
              <p:cNvSpPr>
                <a:spLocks noChangeArrowheads="1"/>
              </p:cNvSpPr>
              <p:nvPr/>
            </p:nvSpPr>
            <p:spPr bwMode="auto">
              <a:xfrm>
                <a:off x="5005" y="1525"/>
                <a:ext cx="13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85" name="Line 109"/>
              <p:cNvSpPr>
                <a:spLocks noChangeShapeType="1"/>
              </p:cNvSpPr>
              <p:nvPr/>
            </p:nvSpPr>
            <p:spPr bwMode="auto">
              <a:xfrm>
                <a:off x="5005" y="1525"/>
                <a:ext cx="0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86" name="Rectangle 110"/>
              <p:cNvSpPr>
                <a:spLocks noChangeArrowheads="1"/>
              </p:cNvSpPr>
              <p:nvPr/>
            </p:nvSpPr>
            <p:spPr bwMode="auto">
              <a:xfrm>
                <a:off x="5005" y="1525"/>
                <a:ext cx="13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87" name="Line 111"/>
              <p:cNvSpPr>
                <a:spLocks noChangeShapeType="1"/>
              </p:cNvSpPr>
              <p:nvPr/>
            </p:nvSpPr>
            <p:spPr bwMode="auto">
              <a:xfrm>
                <a:off x="5005" y="1525"/>
                <a:ext cx="1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88" name="Line 112"/>
              <p:cNvSpPr>
                <a:spLocks noChangeShapeType="1"/>
              </p:cNvSpPr>
              <p:nvPr/>
            </p:nvSpPr>
            <p:spPr bwMode="auto">
              <a:xfrm>
                <a:off x="5005" y="1525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89" name="Rectangle 113"/>
              <p:cNvSpPr>
                <a:spLocks noChangeArrowheads="1"/>
              </p:cNvSpPr>
              <p:nvPr/>
            </p:nvSpPr>
            <p:spPr bwMode="auto">
              <a:xfrm>
                <a:off x="404" y="1538"/>
                <a:ext cx="13" cy="2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90" name="Line 114"/>
              <p:cNvSpPr>
                <a:spLocks noChangeShapeType="1"/>
              </p:cNvSpPr>
              <p:nvPr/>
            </p:nvSpPr>
            <p:spPr bwMode="auto">
              <a:xfrm>
                <a:off x="404" y="1538"/>
                <a:ext cx="0" cy="2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91" name="Rectangle 115"/>
              <p:cNvSpPr>
                <a:spLocks noChangeArrowheads="1"/>
              </p:cNvSpPr>
              <p:nvPr/>
            </p:nvSpPr>
            <p:spPr bwMode="auto">
              <a:xfrm>
                <a:off x="958" y="1538"/>
                <a:ext cx="7" cy="2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92" name="Line 116"/>
              <p:cNvSpPr>
                <a:spLocks noChangeShapeType="1"/>
              </p:cNvSpPr>
              <p:nvPr/>
            </p:nvSpPr>
            <p:spPr bwMode="auto">
              <a:xfrm>
                <a:off x="958" y="1538"/>
                <a:ext cx="0" cy="2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93" name="Rectangle 117"/>
              <p:cNvSpPr>
                <a:spLocks noChangeArrowheads="1"/>
              </p:cNvSpPr>
              <p:nvPr/>
            </p:nvSpPr>
            <p:spPr bwMode="auto">
              <a:xfrm>
                <a:off x="1363" y="1538"/>
                <a:ext cx="7" cy="2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94" name="Line 118"/>
              <p:cNvSpPr>
                <a:spLocks noChangeShapeType="1"/>
              </p:cNvSpPr>
              <p:nvPr/>
            </p:nvSpPr>
            <p:spPr bwMode="auto">
              <a:xfrm>
                <a:off x="1363" y="1538"/>
                <a:ext cx="0" cy="2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95" name="Rectangle 119"/>
              <p:cNvSpPr>
                <a:spLocks noChangeArrowheads="1"/>
              </p:cNvSpPr>
              <p:nvPr/>
            </p:nvSpPr>
            <p:spPr bwMode="auto">
              <a:xfrm>
                <a:off x="1768" y="1538"/>
                <a:ext cx="7" cy="2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96" name="Line 120"/>
              <p:cNvSpPr>
                <a:spLocks noChangeShapeType="1"/>
              </p:cNvSpPr>
              <p:nvPr/>
            </p:nvSpPr>
            <p:spPr bwMode="auto">
              <a:xfrm>
                <a:off x="1768" y="1538"/>
                <a:ext cx="0" cy="2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97" name="Rectangle 121"/>
              <p:cNvSpPr>
                <a:spLocks noChangeArrowheads="1"/>
              </p:cNvSpPr>
              <p:nvPr/>
            </p:nvSpPr>
            <p:spPr bwMode="auto">
              <a:xfrm>
                <a:off x="2173" y="1538"/>
                <a:ext cx="7" cy="2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98" name="Line 122"/>
              <p:cNvSpPr>
                <a:spLocks noChangeShapeType="1"/>
              </p:cNvSpPr>
              <p:nvPr/>
            </p:nvSpPr>
            <p:spPr bwMode="auto">
              <a:xfrm>
                <a:off x="2173" y="1538"/>
                <a:ext cx="0" cy="2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499" name="Rectangle 123"/>
              <p:cNvSpPr>
                <a:spLocks noChangeArrowheads="1"/>
              </p:cNvSpPr>
              <p:nvPr/>
            </p:nvSpPr>
            <p:spPr bwMode="auto">
              <a:xfrm>
                <a:off x="2578" y="1538"/>
                <a:ext cx="7" cy="2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00" name="Line 124"/>
              <p:cNvSpPr>
                <a:spLocks noChangeShapeType="1"/>
              </p:cNvSpPr>
              <p:nvPr/>
            </p:nvSpPr>
            <p:spPr bwMode="auto">
              <a:xfrm>
                <a:off x="2578" y="1538"/>
                <a:ext cx="0" cy="2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01" name="Rectangle 125"/>
              <p:cNvSpPr>
                <a:spLocks noChangeArrowheads="1"/>
              </p:cNvSpPr>
              <p:nvPr/>
            </p:nvSpPr>
            <p:spPr bwMode="auto">
              <a:xfrm>
                <a:off x="2983" y="1538"/>
                <a:ext cx="7" cy="2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02" name="Line 126"/>
              <p:cNvSpPr>
                <a:spLocks noChangeShapeType="1"/>
              </p:cNvSpPr>
              <p:nvPr/>
            </p:nvSpPr>
            <p:spPr bwMode="auto">
              <a:xfrm>
                <a:off x="2983" y="1538"/>
                <a:ext cx="0" cy="2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03" name="Rectangle 127"/>
              <p:cNvSpPr>
                <a:spLocks noChangeArrowheads="1"/>
              </p:cNvSpPr>
              <p:nvPr/>
            </p:nvSpPr>
            <p:spPr bwMode="auto">
              <a:xfrm>
                <a:off x="3388" y="1538"/>
                <a:ext cx="7" cy="2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04" name="Line 128"/>
              <p:cNvSpPr>
                <a:spLocks noChangeShapeType="1"/>
              </p:cNvSpPr>
              <p:nvPr/>
            </p:nvSpPr>
            <p:spPr bwMode="auto">
              <a:xfrm>
                <a:off x="3388" y="1538"/>
                <a:ext cx="0" cy="2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05" name="Rectangle 129"/>
              <p:cNvSpPr>
                <a:spLocks noChangeArrowheads="1"/>
              </p:cNvSpPr>
              <p:nvPr/>
            </p:nvSpPr>
            <p:spPr bwMode="auto">
              <a:xfrm>
                <a:off x="3793" y="1538"/>
                <a:ext cx="7" cy="2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06" name="Line 130"/>
              <p:cNvSpPr>
                <a:spLocks noChangeShapeType="1"/>
              </p:cNvSpPr>
              <p:nvPr/>
            </p:nvSpPr>
            <p:spPr bwMode="auto">
              <a:xfrm>
                <a:off x="3793" y="1538"/>
                <a:ext cx="0" cy="2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07" name="Rectangle 131"/>
              <p:cNvSpPr>
                <a:spLocks noChangeArrowheads="1"/>
              </p:cNvSpPr>
              <p:nvPr/>
            </p:nvSpPr>
            <p:spPr bwMode="auto">
              <a:xfrm>
                <a:off x="4198" y="1538"/>
                <a:ext cx="7" cy="2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08" name="Line 132"/>
              <p:cNvSpPr>
                <a:spLocks noChangeShapeType="1"/>
              </p:cNvSpPr>
              <p:nvPr/>
            </p:nvSpPr>
            <p:spPr bwMode="auto">
              <a:xfrm>
                <a:off x="4198" y="1538"/>
                <a:ext cx="0" cy="2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09" name="Rectangle 133"/>
              <p:cNvSpPr>
                <a:spLocks noChangeArrowheads="1"/>
              </p:cNvSpPr>
              <p:nvPr/>
            </p:nvSpPr>
            <p:spPr bwMode="auto">
              <a:xfrm>
                <a:off x="4603" y="1538"/>
                <a:ext cx="7" cy="2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10" name="Line 134"/>
              <p:cNvSpPr>
                <a:spLocks noChangeShapeType="1"/>
              </p:cNvSpPr>
              <p:nvPr/>
            </p:nvSpPr>
            <p:spPr bwMode="auto">
              <a:xfrm>
                <a:off x="4603" y="1538"/>
                <a:ext cx="0" cy="2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11" name="Rectangle 135"/>
              <p:cNvSpPr>
                <a:spLocks noChangeArrowheads="1"/>
              </p:cNvSpPr>
              <p:nvPr/>
            </p:nvSpPr>
            <p:spPr bwMode="auto">
              <a:xfrm>
                <a:off x="5005" y="1538"/>
                <a:ext cx="13" cy="2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12" name="Line 136"/>
              <p:cNvSpPr>
                <a:spLocks noChangeShapeType="1"/>
              </p:cNvSpPr>
              <p:nvPr/>
            </p:nvSpPr>
            <p:spPr bwMode="auto">
              <a:xfrm>
                <a:off x="5005" y="1538"/>
                <a:ext cx="0" cy="2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13" name="Rectangle 137"/>
              <p:cNvSpPr>
                <a:spLocks noChangeArrowheads="1"/>
              </p:cNvSpPr>
              <p:nvPr/>
            </p:nvSpPr>
            <p:spPr bwMode="auto">
              <a:xfrm>
                <a:off x="463" y="1839"/>
                <a:ext cx="455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sz="2000" b="1">
                    <a:solidFill>
                      <a:srgbClr val="FF0000"/>
                    </a:solidFill>
                  </a:rPr>
                  <a:t>parent</a:t>
                </a:r>
                <a:endParaRPr lang="en-US" altLang="zh-TW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14" name="Rectangle 138"/>
              <p:cNvSpPr>
                <a:spLocks noChangeArrowheads="1"/>
              </p:cNvSpPr>
              <p:nvPr/>
            </p:nvSpPr>
            <p:spPr bwMode="auto">
              <a:xfrm>
                <a:off x="908" y="1839"/>
                <a:ext cx="4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sz="2000" b="1">
                    <a:solidFill>
                      <a:srgbClr val="FF0000"/>
                    </a:solidFill>
                  </a:rPr>
                  <a:t> </a:t>
                </a:r>
                <a:endParaRPr lang="en-US" altLang="zh-TW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15" name="Rectangle 139"/>
              <p:cNvSpPr>
                <a:spLocks noChangeArrowheads="1"/>
              </p:cNvSpPr>
              <p:nvPr/>
            </p:nvSpPr>
            <p:spPr bwMode="auto">
              <a:xfrm>
                <a:off x="1089" y="1839"/>
                <a:ext cx="54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sz="2000" b="1">
                    <a:solidFill>
                      <a:srgbClr val="FF0000"/>
                    </a:solidFill>
                  </a:rPr>
                  <a:t>-</a:t>
                </a:r>
                <a:endParaRPr lang="en-US" altLang="zh-TW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16" name="Rectangle 140"/>
              <p:cNvSpPr>
                <a:spLocks noChangeArrowheads="1"/>
              </p:cNvSpPr>
              <p:nvPr/>
            </p:nvSpPr>
            <p:spPr bwMode="auto">
              <a:xfrm>
                <a:off x="1149" y="1839"/>
                <a:ext cx="8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sz="2000" b="1" dirty="0">
                    <a:solidFill>
                      <a:srgbClr val="CC3300"/>
                    </a:solidFill>
                  </a:rPr>
                  <a:t>4</a:t>
                </a:r>
                <a:endParaRPr lang="en-US" altLang="zh-TW" b="1" dirty="0">
                  <a:solidFill>
                    <a:srgbClr val="CC3300"/>
                  </a:solidFill>
                </a:endParaRPr>
              </a:p>
            </p:txBody>
          </p:sp>
          <p:sp>
            <p:nvSpPr>
              <p:cNvPr id="229517" name="Rectangle 141"/>
              <p:cNvSpPr>
                <a:spLocks noChangeArrowheads="1"/>
              </p:cNvSpPr>
              <p:nvPr/>
            </p:nvSpPr>
            <p:spPr bwMode="auto">
              <a:xfrm>
                <a:off x="1238" y="1839"/>
                <a:ext cx="4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sz="2000" b="1">
                    <a:solidFill>
                      <a:srgbClr val="FF0000"/>
                    </a:solidFill>
                  </a:rPr>
                  <a:t> </a:t>
                </a:r>
                <a:endParaRPr lang="en-US" altLang="zh-TW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18" name="Rectangle 142"/>
              <p:cNvSpPr>
                <a:spLocks noChangeArrowheads="1"/>
              </p:cNvSpPr>
              <p:nvPr/>
            </p:nvSpPr>
            <p:spPr bwMode="auto">
              <a:xfrm>
                <a:off x="1524" y="1839"/>
                <a:ext cx="81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sz="2000" b="1">
                    <a:solidFill>
                      <a:srgbClr val="FF0000"/>
                    </a:solidFill>
                  </a:rPr>
                  <a:t>4</a:t>
                </a:r>
                <a:endParaRPr lang="en-US" altLang="zh-TW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19" name="Rectangle 143"/>
              <p:cNvSpPr>
                <a:spLocks noChangeArrowheads="1"/>
              </p:cNvSpPr>
              <p:nvPr/>
            </p:nvSpPr>
            <p:spPr bwMode="auto">
              <a:xfrm>
                <a:off x="1614" y="1839"/>
                <a:ext cx="4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sz="2000" b="1">
                    <a:solidFill>
                      <a:srgbClr val="FF0000"/>
                    </a:solidFill>
                  </a:rPr>
                  <a:t> </a:t>
                </a:r>
                <a:endParaRPr lang="en-US" altLang="zh-TW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20" name="Rectangle 144"/>
              <p:cNvSpPr>
                <a:spLocks noChangeArrowheads="1"/>
              </p:cNvSpPr>
              <p:nvPr/>
            </p:nvSpPr>
            <p:spPr bwMode="auto">
              <a:xfrm>
                <a:off x="1899" y="1839"/>
                <a:ext cx="54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sz="2000" b="1">
                    <a:solidFill>
                      <a:srgbClr val="FF0000"/>
                    </a:solidFill>
                  </a:rPr>
                  <a:t>-</a:t>
                </a:r>
                <a:endParaRPr lang="en-US" altLang="zh-TW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21" name="Rectangle 145"/>
              <p:cNvSpPr>
                <a:spLocks noChangeArrowheads="1"/>
              </p:cNvSpPr>
              <p:nvPr/>
            </p:nvSpPr>
            <p:spPr bwMode="auto">
              <a:xfrm>
                <a:off x="1959" y="1839"/>
                <a:ext cx="8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sz="2000" b="1">
                    <a:solidFill>
                      <a:srgbClr val="FF0000"/>
                    </a:solidFill>
                  </a:rPr>
                  <a:t>3</a:t>
                </a:r>
                <a:endParaRPr lang="en-US" altLang="zh-TW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22" name="Rectangle 146"/>
              <p:cNvSpPr>
                <a:spLocks noChangeArrowheads="1"/>
              </p:cNvSpPr>
              <p:nvPr/>
            </p:nvSpPr>
            <p:spPr bwMode="auto">
              <a:xfrm>
                <a:off x="2048" y="1839"/>
                <a:ext cx="4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sz="2000" b="1">
                    <a:solidFill>
                      <a:srgbClr val="FF0000"/>
                    </a:solidFill>
                  </a:rPr>
                  <a:t> </a:t>
                </a:r>
                <a:endParaRPr lang="en-US" altLang="zh-TW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23" name="Rectangle 147"/>
              <p:cNvSpPr>
                <a:spLocks noChangeArrowheads="1"/>
              </p:cNvSpPr>
              <p:nvPr/>
            </p:nvSpPr>
            <p:spPr bwMode="auto">
              <a:xfrm>
                <a:off x="2334" y="1839"/>
                <a:ext cx="81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sz="2000" b="1">
                    <a:solidFill>
                      <a:srgbClr val="FF0000"/>
                    </a:solidFill>
                  </a:rPr>
                  <a:t>2</a:t>
                </a:r>
                <a:endParaRPr lang="en-US" altLang="zh-TW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24" name="Rectangle 148"/>
              <p:cNvSpPr>
                <a:spLocks noChangeArrowheads="1"/>
              </p:cNvSpPr>
              <p:nvPr/>
            </p:nvSpPr>
            <p:spPr bwMode="auto">
              <a:xfrm>
                <a:off x="2424" y="1839"/>
                <a:ext cx="4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sz="2000" b="1">
                    <a:solidFill>
                      <a:srgbClr val="FF0000"/>
                    </a:solidFill>
                  </a:rPr>
                  <a:t> </a:t>
                </a:r>
                <a:endParaRPr lang="en-US" altLang="zh-TW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25" name="Rectangle 149"/>
              <p:cNvSpPr>
                <a:spLocks noChangeArrowheads="1"/>
              </p:cNvSpPr>
              <p:nvPr/>
            </p:nvSpPr>
            <p:spPr bwMode="auto">
              <a:xfrm>
                <a:off x="2709" y="1839"/>
                <a:ext cx="54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sz="2000" b="1">
                    <a:solidFill>
                      <a:srgbClr val="FF0000"/>
                    </a:solidFill>
                  </a:rPr>
                  <a:t>-</a:t>
                </a:r>
                <a:endParaRPr lang="en-US" altLang="zh-TW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26" name="Rectangle 150"/>
              <p:cNvSpPr>
                <a:spLocks noChangeArrowheads="1"/>
              </p:cNvSpPr>
              <p:nvPr/>
            </p:nvSpPr>
            <p:spPr bwMode="auto">
              <a:xfrm>
                <a:off x="2769" y="1839"/>
                <a:ext cx="8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sz="2000" b="1">
                    <a:solidFill>
                      <a:srgbClr val="FF0000"/>
                    </a:solidFill>
                  </a:rPr>
                  <a:t>3</a:t>
                </a:r>
                <a:endParaRPr lang="en-US" altLang="zh-TW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27" name="Rectangle 151"/>
              <p:cNvSpPr>
                <a:spLocks noChangeArrowheads="1"/>
              </p:cNvSpPr>
              <p:nvPr/>
            </p:nvSpPr>
            <p:spPr bwMode="auto">
              <a:xfrm>
                <a:off x="2858" y="1839"/>
                <a:ext cx="4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sz="2000" b="1">
                    <a:solidFill>
                      <a:srgbClr val="FF0000"/>
                    </a:solidFill>
                  </a:rPr>
                  <a:t> </a:t>
                </a:r>
                <a:endParaRPr lang="en-US" altLang="zh-TW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28" name="Rectangle 152"/>
              <p:cNvSpPr>
                <a:spLocks noChangeArrowheads="1"/>
              </p:cNvSpPr>
              <p:nvPr/>
            </p:nvSpPr>
            <p:spPr bwMode="auto">
              <a:xfrm>
                <a:off x="3144" y="1839"/>
                <a:ext cx="81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sz="2000" b="1">
                    <a:solidFill>
                      <a:srgbClr val="FF0000"/>
                    </a:solidFill>
                  </a:rPr>
                  <a:t>2</a:t>
                </a:r>
                <a:endParaRPr lang="en-US" altLang="zh-TW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29" name="Rectangle 153"/>
              <p:cNvSpPr>
                <a:spLocks noChangeArrowheads="1"/>
              </p:cNvSpPr>
              <p:nvPr/>
            </p:nvSpPr>
            <p:spPr bwMode="auto">
              <a:xfrm>
                <a:off x="3234" y="1839"/>
                <a:ext cx="4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sz="2000" b="1">
                    <a:solidFill>
                      <a:srgbClr val="FF0000"/>
                    </a:solidFill>
                  </a:rPr>
                  <a:t> </a:t>
                </a:r>
                <a:endParaRPr lang="en-US" altLang="zh-TW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30" name="Rectangle 154"/>
              <p:cNvSpPr>
                <a:spLocks noChangeArrowheads="1"/>
              </p:cNvSpPr>
              <p:nvPr/>
            </p:nvSpPr>
            <p:spPr bwMode="auto">
              <a:xfrm>
                <a:off x="3549" y="1839"/>
                <a:ext cx="81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sz="2000" b="1">
                    <a:solidFill>
                      <a:srgbClr val="FF0000"/>
                    </a:solidFill>
                  </a:rPr>
                  <a:t>0</a:t>
                </a:r>
                <a:endParaRPr lang="en-US" altLang="zh-TW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31" name="Rectangle 155"/>
              <p:cNvSpPr>
                <a:spLocks noChangeArrowheads="1"/>
              </p:cNvSpPr>
              <p:nvPr/>
            </p:nvSpPr>
            <p:spPr bwMode="auto">
              <a:xfrm>
                <a:off x="3639" y="1839"/>
                <a:ext cx="4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sz="2000" b="1">
                    <a:solidFill>
                      <a:srgbClr val="FF0000"/>
                    </a:solidFill>
                  </a:rPr>
                  <a:t> </a:t>
                </a:r>
                <a:endParaRPr lang="en-US" altLang="zh-TW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32" name="Rectangle 156"/>
              <p:cNvSpPr>
                <a:spLocks noChangeArrowheads="1"/>
              </p:cNvSpPr>
              <p:nvPr/>
            </p:nvSpPr>
            <p:spPr bwMode="auto">
              <a:xfrm>
                <a:off x="3954" y="1839"/>
                <a:ext cx="81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sz="2000" b="1">
                    <a:solidFill>
                      <a:srgbClr val="FF0000"/>
                    </a:solidFill>
                  </a:rPr>
                  <a:t>0</a:t>
                </a:r>
                <a:endParaRPr lang="en-US" altLang="zh-TW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33" name="Rectangle 157"/>
              <p:cNvSpPr>
                <a:spLocks noChangeArrowheads="1"/>
              </p:cNvSpPr>
              <p:nvPr/>
            </p:nvSpPr>
            <p:spPr bwMode="auto">
              <a:xfrm>
                <a:off x="4044" y="1839"/>
                <a:ext cx="4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sz="2000" b="1">
                    <a:solidFill>
                      <a:srgbClr val="FF0000"/>
                    </a:solidFill>
                  </a:rPr>
                  <a:t> </a:t>
                </a:r>
                <a:endParaRPr lang="en-US" altLang="zh-TW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34" name="Rectangle 158"/>
              <p:cNvSpPr>
                <a:spLocks noChangeArrowheads="1"/>
              </p:cNvSpPr>
              <p:nvPr/>
            </p:nvSpPr>
            <p:spPr bwMode="auto">
              <a:xfrm>
                <a:off x="4359" y="1839"/>
                <a:ext cx="81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sz="2000" b="1">
                    <a:solidFill>
                      <a:srgbClr val="FF0000"/>
                    </a:solidFill>
                  </a:rPr>
                  <a:t>0</a:t>
                </a:r>
                <a:endParaRPr lang="en-US" altLang="zh-TW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35" name="Rectangle 159"/>
              <p:cNvSpPr>
                <a:spLocks noChangeArrowheads="1"/>
              </p:cNvSpPr>
              <p:nvPr/>
            </p:nvSpPr>
            <p:spPr bwMode="auto">
              <a:xfrm>
                <a:off x="4449" y="1839"/>
                <a:ext cx="4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sz="2000" b="1">
                    <a:solidFill>
                      <a:srgbClr val="FF0000"/>
                    </a:solidFill>
                  </a:rPr>
                  <a:t> </a:t>
                </a:r>
                <a:endParaRPr lang="en-US" altLang="zh-TW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36" name="Rectangle 160"/>
              <p:cNvSpPr>
                <a:spLocks noChangeArrowheads="1"/>
              </p:cNvSpPr>
              <p:nvPr/>
            </p:nvSpPr>
            <p:spPr bwMode="auto">
              <a:xfrm>
                <a:off x="4764" y="1839"/>
                <a:ext cx="81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sz="2000" b="1" dirty="0">
                    <a:solidFill>
                      <a:srgbClr val="FF0000"/>
                    </a:solidFill>
                  </a:rPr>
                  <a:t>4</a:t>
                </a:r>
                <a:endParaRPr lang="en-US" altLang="zh-TW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37" name="Rectangle 161"/>
              <p:cNvSpPr>
                <a:spLocks noChangeArrowheads="1"/>
              </p:cNvSpPr>
              <p:nvPr/>
            </p:nvSpPr>
            <p:spPr bwMode="auto">
              <a:xfrm>
                <a:off x="4854" y="1839"/>
                <a:ext cx="4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sz="2000" b="1">
                    <a:solidFill>
                      <a:srgbClr val="FF0000"/>
                    </a:solidFill>
                  </a:rPr>
                  <a:t> </a:t>
                </a:r>
                <a:endParaRPr lang="en-US" altLang="zh-TW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38" name="Rectangle 162"/>
              <p:cNvSpPr>
                <a:spLocks noChangeArrowheads="1"/>
              </p:cNvSpPr>
              <p:nvPr/>
            </p:nvSpPr>
            <p:spPr bwMode="auto">
              <a:xfrm>
                <a:off x="404" y="1826"/>
                <a:ext cx="13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39" name="Line 163"/>
              <p:cNvSpPr>
                <a:spLocks noChangeShapeType="1"/>
              </p:cNvSpPr>
              <p:nvPr/>
            </p:nvSpPr>
            <p:spPr bwMode="auto">
              <a:xfrm>
                <a:off x="404" y="1826"/>
                <a:ext cx="1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40" name="Rectangle 164"/>
              <p:cNvSpPr>
                <a:spLocks noChangeArrowheads="1"/>
              </p:cNvSpPr>
              <p:nvPr/>
            </p:nvSpPr>
            <p:spPr bwMode="auto">
              <a:xfrm>
                <a:off x="417" y="1826"/>
                <a:ext cx="541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41" name="Line 165"/>
              <p:cNvSpPr>
                <a:spLocks noChangeShapeType="1"/>
              </p:cNvSpPr>
              <p:nvPr/>
            </p:nvSpPr>
            <p:spPr bwMode="auto">
              <a:xfrm>
                <a:off x="417" y="1826"/>
                <a:ext cx="541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42" name="Rectangle 166"/>
              <p:cNvSpPr>
                <a:spLocks noChangeArrowheads="1"/>
              </p:cNvSpPr>
              <p:nvPr/>
            </p:nvSpPr>
            <p:spPr bwMode="auto">
              <a:xfrm>
                <a:off x="958" y="1826"/>
                <a:ext cx="7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43" name="Line 167"/>
              <p:cNvSpPr>
                <a:spLocks noChangeShapeType="1"/>
              </p:cNvSpPr>
              <p:nvPr/>
            </p:nvSpPr>
            <p:spPr bwMode="auto">
              <a:xfrm>
                <a:off x="958" y="1826"/>
                <a:ext cx="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44" name="Line 168"/>
              <p:cNvSpPr>
                <a:spLocks noChangeShapeType="1"/>
              </p:cNvSpPr>
              <p:nvPr/>
            </p:nvSpPr>
            <p:spPr bwMode="auto">
              <a:xfrm>
                <a:off x="958" y="1826"/>
                <a:ext cx="0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45" name="Rectangle 169"/>
              <p:cNvSpPr>
                <a:spLocks noChangeArrowheads="1"/>
              </p:cNvSpPr>
              <p:nvPr/>
            </p:nvSpPr>
            <p:spPr bwMode="auto">
              <a:xfrm>
                <a:off x="965" y="1826"/>
                <a:ext cx="398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46" name="Line 170"/>
              <p:cNvSpPr>
                <a:spLocks noChangeShapeType="1"/>
              </p:cNvSpPr>
              <p:nvPr/>
            </p:nvSpPr>
            <p:spPr bwMode="auto">
              <a:xfrm>
                <a:off x="965" y="1826"/>
                <a:ext cx="39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47" name="Rectangle 171"/>
              <p:cNvSpPr>
                <a:spLocks noChangeArrowheads="1"/>
              </p:cNvSpPr>
              <p:nvPr/>
            </p:nvSpPr>
            <p:spPr bwMode="auto">
              <a:xfrm>
                <a:off x="1363" y="1826"/>
                <a:ext cx="7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48" name="Line 172"/>
              <p:cNvSpPr>
                <a:spLocks noChangeShapeType="1"/>
              </p:cNvSpPr>
              <p:nvPr/>
            </p:nvSpPr>
            <p:spPr bwMode="auto">
              <a:xfrm>
                <a:off x="1363" y="1826"/>
                <a:ext cx="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49" name="Line 173"/>
              <p:cNvSpPr>
                <a:spLocks noChangeShapeType="1"/>
              </p:cNvSpPr>
              <p:nvPr/>
            </p:nvSpPr>
            <p:spPr bwMode="auto">
              <a:xfrm>
                <a:off x="1363" y="1826"/>
                <a:ext cx="0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50" name="Rectangle 174"/>
              <p:cNvSpPr>
                <a:spLocks noChangeArrowheads="1"/>
              </p:cNvSpPr>
              <p:nvPr/>
            </p:nvSpPr>
            <p:spPr bwMode="auto">
              <a:xfrm>
                <a:off x="1370" y="1826"/>
                <a:ext cx="398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51" name="Line 175"/>
              <p:cNvSpPr>
                <a:spLocks noChangeShapeType="1"/>
              </p:cNvSpPr>
              <p:nvPr/>
            </p:nvSpPr>
            <p:spPr bwMode="auto">
              <a:xfrm>
                <a:off x="1370" y="1826"/>
                <a:ext cx="39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52" name="Rectangle 176"/>
              <p:cNvSpPr>
                <a:spLocks noChangeArrowheads="1"/>
              </p:cNvSpPr>
              <p:nvPr/>
            </p:nvSpPr>
            <p:spPr bwMode="auto">
              <a:xfrm>
                <a:off x="1768" y="1826"/>
                <a:ext cx="7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53" name="Line 177"/>
              <p:cNvSpPr>
                <a:spLocks noChangeShapeType="1"/>
              </p:cNvSpPr>
              <p:nvPr/>
            </p:nvSpPr>
            <p:spPr bwMode="auto">
              <a:xfrm>
                <a:off x="1768" y="1826"/>
                <a:ext cx="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54" name="Line 178"/>
              <p:cNvSpPr>
                <a:spLocks noChangeShapeType="1"/>
              </p:cNvSpPr>
              <p:nvPr/>
            </p:nvSpPr>
            <p:spPr bwMode="auto">
              <a:xfrm>
                <a:off x="1768" y="1826"/>
                <a:ext cx="0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55" name="Rectangle 179"/>
              <p:cNvSpPr>
                <a:spLocks noChangeArrowheads="1"/>
              </p:cNvSpPr>
              <p:nvPr/>
            </p:nvSpPr>
            <p:spPr bwMode="auto">
              <a:xfrm>
                <a:off x="1775" y="1826"/>
                <a:ext cx="398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56" name="Line 180"/>
              <p:cNvSpPr>
                <a:spLocks noChangeShapeType="1"/>
              </p:cNvSpPr>
              <p:nvPr/>
            </p:nvSpPr>
            <p:spPr bwMode="auto">
              <a:xfrm>
                <a:off x="1775" y="1826"/>
                <a:ext cx="39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57" name="Rectangle 181"/>
              <p:cNvSpPr>
                <a:spLocks noChangeArrowheads="1"/>
              </p:cNvSpPr>
              <p:nvPr/>
            </p:nvSpPr>
            <p:spPr bwMode="auto">
              <a:xfrm>
                <a:off x="2173" y="1826"/>
                <a:ext cx="7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58" name="Line 182"/>
              <p:cNvSpPr>
                <a:spLocks noChangeShapeType="1"/>
              </p:cNvSpPr>
              <p:nvPr/>
            </p:nvSpPr>
            <p:spPr bwMode="auto">
              <a:xfrm>
                <a:off x="2173" y="1826"/>
                <a:ext cx="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59" name="Line 183"/>
              <p:cNvSpPr>
                <a:spLocks noChangeShapeType="1"/>
              </p:cNvSpPr>
              <p:nvPr/>
            </p:nvSpPr>
            <p:spPr bwMode="auto">
              <a:xfrm>
                <a:off x="2173" y="1826"/>
                <a:ext cx="0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60" name="Rectangle 184"/>
              <p:cNvSpPr>
                <a:spLocks noChangeArrowheads="1"/>
              </p:cNvSpPr>
              <p:nvPr/>
            </p:nvSpPr>
            <p:spPr bwMode="auto">
              <a:xfrm>
                <a:off x="2180" y="1826"/>
                <a:ext cx="398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61" name="Line 185"/>
              <p:cNvSpPr>
                <a:spLocks noChangeShapeType="1"/>
              </p:cNvSpPr>
              <p:nvPr/>
            </p:nvSpPr>
            <p:spPr bwMode="auto">
              <a:xfrm>
                <a:off x="2180" y="1826"/>
                <a:ext cx="39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62" name="Rectangle 186"/>
              <p:cNvSpPr>
                <a:spLocks noChangeArrowheads="1"/>
              </p:cNvSpPr>
              <p:nvPr/>
            </p:nvSpPr>
            <p:spPr bwMode="auto">
              <a:xfrm>
                <a:off x="2578" y="1826"/>
                <a:ext cx="7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63" name="Line 187"/>
              <p:cNvSpPr>
                <a:spLocks noChangeShapeType="1"/>
              </p:cNvSpPr>
              <p:nvPr/>
            </p:nvSpPr>
            <p:spPr bwMode="auto">
              <a:xfrm>
                <a:off x="2578" y="1826"/>
                <a:ext cx="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64" name="Line 188"/>
              <p:cNvSpPr>
                <a:spLocks noChangeShapeType="1"/>
              </p:cNvSpPr>
              <p:nvPr/>
            </p:nvSpPr>
            <p:spPr bwMode="auto">
              <a:xfrm>
                <a:off x="2578" y="1826"/>
                <a:ext cx="0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65" name="Rectangle 189"/>
              <p:cNvSpPr>
                <a:spLocks noChangeArrowheads="1"/>
              </p:cNvSpPr>
              <p:nvPr/>
            </p:nvSpPr>
            <p:spPr bwMode="auto">
              <a:xfrm>
                <a:off x="2585" y="1826"/>
                <a:ext cx="398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66" name="Line 190"/>
              <p:cNvSpPr>
                <a:spLocks noChangeShapeType="1"/>
              </p:cNvSpPr>
              <p:nvPr/>
            </p:nvSpPr>
            <p:spPr bwMode="auto">
              <a:xfrm>
                <a:off x="2585" y="1826"/>
                <a:ext cx="39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67" name="Rectangle 191"/>
              <p:cNvSpPr>
                <a:spLocks noChangeArrowheads="1"/>
              </p:cNvSpPr>
              <p:nvPr/>
            </p:nvSpPr>
            <p:spPr bwMode="auto">
              <a:xfrm>
                <a:off x="2983" y="1826"/>
                <a:ext cx="7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68" name="Line 192"/>
              <p:cNvSpPr>
                <a:spLocks noChangeShapeType="1"/>
              </p:cNvSpPr>
              <p:nvPr/>
            </p:nvSpPr>
            <p:spPr bwMode="auto">
              <a:xfrm>
                <a:off x="2983" y="1826"/>
                <a:ext cx="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69" name="Line 193"/>
              <p:cNvSpPr>
                <a:spLocks noChangeShapeType="1"/>
              </p:cNvSpPr>
              <p:nvPr/>
            </p:nvSpPr>
            <p:spPr bwMode="auto">
              <a:xfrm>
                <a:off x="2983" y="1826"/>
                <a:ext cx="0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70" name="Rectangle 194"/>
              <p:cNvSpPr>
                <a:spLocks noChangeArrowheads="1"/>
              </p:cNvSpPr>
              <p:nvPr/>
            </p:nvSpPr>
            <p:spPr bwMode="auto">
              <a:xfrm>
                <a:off x="2990" y="1826"/>
                <a:ext cx="398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71" name="Line 195"/>
              <p:cNvSpPr>
                <a:spLocks noChangeShapeType="1"/>
              </p:cNvSpPr>
              <p:nvPr/>
            </p:nvSpPr>
            <p:spPr bwMode="auto">
              <a:xfrm>
                <a:off x="2990" y="1826"/>
                <a:ext cx="39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72" name="Rectangle 196"/>
              <p:cNvSpPr>
                <a:spLocks noChangeArrowheads="1"/>
              </p:cNvSpPr>
              <p:nvPr/>
            </p:nvSpPr>
            <p:spPr bwMode="auto">
              <a:xfrm>
                <a:off x="3388" y="1826"/>
                <a:ext cx="7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73" name="Line 197"/>
              <p:cNvSpPr>
                <a:spLocks noChangeShapeType="1"/>
              </p:cNvSpPr>
              <p:nvPr/>
            </p:nvSpPr>
            <p:spPr bwMode="auto">
              <a:xfrm>
                <a:off x="3388" y="1826"/>
                <a:ext cx="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74" name="Line 198"/>
              <p:cNvSpPr>
                <a:spLocks noChangeShapeType="1"/>
              </p:cNvSpPr>
              <p:nvPr/>
            </p:nvSpPr>
            <p:spPr bwMode="auto">
              <a:xfrm>
                <a:off x="3388" y="1826"/>
                <a:ext cx="0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75" name="Rectangle 199"/>
              <p:cNvSpPr>
                <a:spLocks noChangeArrowheads="1"/>
              </p:cNvSpPr>
              <p:nvPr/>
            </p:nvSpPr>
            <p:spPr bwMode="auto">
              <a:xfrm>
                <a:off x="3395" y="1826"/>
                <a:ext cx="398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76" name="Line 200"/>
              <p:cNvSpPr>
                <a:spLocks noChangeShapeType="1"/>
              </p:cNvSpPr>
              <p:nvPr/>
            </p:nvSpPr>
            <p:spPr bwMode="auto">
              <a:xfrm>
                <a:off x="3395" y="1826"/>
                <a:ext cx="39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77" name="Rectangle 201"/>
              <p:cNvSpPr>
                <a:spLocks noChangeArrowheads="1"/>
              </p:cNvSpPr>
              <p:nvPr/>
            </p:nvSpPr>
            <p:spPr bwMode="auto">
              <a:xfrm>
                <a:off x="3793" y="1826"/>
                <a:ext cx="7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78" name="Line 202"/>
              <p:cNvSpPr>
                <a:spLocks noChangeShapeType="1"/>
              </p:cNvSpPr>
              <p:nvPr/>
            </p:nvSpPr>
            <p:spPr bwMode="auto">
              <a:xfrm>
                <a:off x="3793" y="1826"/>
                <a:ext cx="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79" name="Line 203"/>
              <p:cNvSpPr>
                <a:spLocks noChangeShapeType="1"/>
              </p:cNvSpPr>
              <p:nvPr/>
            </p:nvSpPr>
            <p:spPr bwMode="auto">
              <a:xfrm>
                <a:off x="3793" y="1826"/>
                <a:ext cx="0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80" name="Rectangle 204"/>
              <p:cNvSpPr>
                <a:spLocks noChangeArrowheads="1"/>
              </p:cNvSpPr>
              <p:nvPr/>
            </p:nvSpPr>
            <p:spPr bwMode="auto">
              <a:xfrm>
                <a:off x="3800" y="1826"/>
                <a:ext cx="398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81" name="Line 205"/>
              <p:cNvSpPr>
                <a:spLocks noChangeShapeType="1"/>
              </p:cNvSpPr>
              <p:nvPr/>
            </p:nvSpPr>
            <p:spPr bwMode="auto">
              <a:xfrm>
                <a:off x="3800" y="1826"/>
                <a:ext cx="39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82" name="Rectangle 206"/>
              <p:cNvSpPr>
                <a:spLocks noChangeArrowheads="1"/>
              </p:cNvSpPr>
              <p:nvPr/>
            </p:nvSpPr>
            <p:spPr bwMode="auto">
              <a:xfrm>
                <a:off x="4198" y="1826"/>
                <a:ext cx="7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83" name="Line 207"/>
              <p:cNvSpPr>
                <a:spLocks noChangeShapeType="1"/>
              </p:cNvSpPr>
              <p:nvPr/>
            </p:nvSpPr>
            <p:spPr bwMode="auto">
              <a:xfrm>
                <a:off x="4198" y="1826"/>
                <a:ext cx="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29584" name="Line 208"/>
              <p:cNvSpPr>
                <a:spLocks noChangeShapeType="1"/>
              </p:cNvSpPr>
              <p:nvPr/>
            </p:nvSpPr>
            <p:spPr bwMode="auto">
              <a:xfrm>
                <a:off x="4198" y="1826"/>
                <a:ext cx="0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29586" name="Rectangle 210"/>
            <p:cNvSpPr>
              <a:spLocks noChangeArrowheads="1"/>
            </p:cNvSpPr>
            <p:nvPr/>
          </p:nvSpPr>
          <p:spPr bwMode="auto">
            <a:xfrm>
              <a:off x="4205" y="1826"/>
              <a:ext cx="39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587" name="Line 211"/>
            <p:cNvSpPr>
              <a:spLocks noChangeShapeType="1"/>
            </p:cNvSpPr>
            <p:nvPr/>
          </p:nvSpPr>
          <p:spPr bwMode="auto">
            <a:xfrm>
              <a:off x="4205" y="1826"/>
              <a:ext cx="39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588" name="Rectangle 212"/>
            <p:cNvSpPr>
              <a:spLocks noChangeArrowheads="1"/>
            </p:cNvSpPr>
            <p:nvPr/>
          </p:nvSpPr>
          <p:spPr bwMode="auto">
            <a:xfrm>
              <a:off x="4603" y="1826"/>
              <a:ext cx="7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589" name="Line 213"/>
            <p:cNvSpPr>
              <a:spLocks noChangeShapeType="1"/>
            </p:cNvSpPr>
            <p:nvPr/>
          </p:nvSpPr>
          <p:spPr bwMode="auto">
            <a:xfrm>
              <a:off x="4603" y="1826"/>
              <a:ext cx="7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590" name="Line 214"/>
            <p:cNvSpPr>
              <a:spLocks noChangeShapeType="1"/>
            </p:cNvSpPr>
            <p:nvPr/>
          </p:nvSpPr>
          <p:spPr bwMode="auto">
            <a:xfrm>
              <a:off x="4603" y="1826"/>
              <a:ext cx="0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591" name="Rectangle 215"/>
            <p:cNvSpPr>
              <a:spLocks noChangeArrowheads="1"/>
            </p:cNvSpPr>
            <p:nvPr/>
          </p:nvSpPr>
          <p:spPr bwMode="auto">
            <a:xfrm>
              <a:off x="4610" y="1826"/>
              <a:ext cx="395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592" name="Line 216"/>
            <p:cNvSpPr>
              <a:spLocks noChangeShapeType="1"/>
            </p:cNvSpPr>
            <p:nvPr/>
          </p:nvSpPr>
          <p:spPr bwMode="auto">
            <a:xfrm>
              <a:off x="4610" y="1826"/>
              <a:ext cx="39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593" name="Rectangle 217"/>
            <p:cNvSpPr>
              <a:spLocks noChangeArrowheads="1"/>
            </p:cNvSpPr>
            <p:nvPr/>
          </p:nvSpPr>
          <p:spPr bwMode="auto">
            <a:xfrm>
              <a:off x="5005" y="1826"/>
              <a:ext cx="13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594" name="Line 218"/>
            <p:cNvSpPr>
              <a:spLocks noChangeShapeType="1"/>
            </p:cNvSpPr>
            <p:nvPr/>
          </p:nvSpPr>
          <p:spPr bwMode="auto">
            <a:xfrm>
              <a:off x="5005" y="1826"/>
              <a:ext cx="1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595" name="Rectangle 219"/>
            <p:cNvSpPr>
              <a:spLocks noChangeArrowheads="1"/>
            </p:cNvSpPr>
            <p:nvPr/>
          </p:nvSpPr>
          <p:spPr bwMode="auto">
            <a:xfrm>
              <a:off x="404" y="1832"/>
              <a:ext cx="13" cy="2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596" name="Line 220"/>
            <p:cNvSpPr>
              <a:spLocks noChangeShapeType="1"/>
            </p:cNvSpPr>
            <p:nvPr/>
          </p:nvSpPr>
          <p:spPr bwMode="auto">
            <a:xfrm>
              <a:off x="404" y="1832"/>
              <a:ext cx="0" cy="2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597" name="Rectangle 221"/>
            <p:cNvSpPr>
              <a:spLocks noChangeArrowheads="1"/>
            </p:cNvSpPr>
            <p:nvPr/>
          </p:nvSpPr>
          <p:spPr bwMode="auto">
            <a:xfrm>
              <a:off x="404" y="2120"/>
              <a:ext cx="13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598" name="Line 222"/>
            <p:cNvSpPr>
              <a:spLocks noChangeShapeType="1"/>
            </p:cNvSpPr>
            <p:nvPr/>
          </p:nvSpPr>
          <p:spPr bwMode="auto">
            <a:xfrm>
              <a:off x="404" y="2120"/>
              <a:ext cx="1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599" name="Line 223"/>
            <p:cNvSpPr>
              <a:spLocks noChangeShapeType="1"/>
            </p:cNvSpPr>
            <p:nvPr/>
          </p:nvSpPr>
          <p:spPr bwMode="auto">
            <a:xfrm>
              <a:off x="404" y="2120"/>
              <a:ext cx="0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00" name="Rectangle 224"/>
            <p:cNvSpPr>
              <a:spLocks noChangeArrowheads="1"/>
            </p:cNvSpPr>
            <p:nvPr/>
          </p:nvSpPr>
          <p:spPr bwMode="auto">
            <a:xfrm>
              <a:off x="404" y="2120"/>
              <a:ext cx="13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01" name="Line 225"/>
            <p:cNvSpPr>
              <a:spLocks noChangeShapeType="1"/>
            </p:cNvSpPr>
            <p:nvPr/>
          </p:nvSpPr>
          <p:spPr bwMode="auto">
            <a:xfrm>
              <a:off x="404" y="2120"/>
              <a:ext cx="1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02" name="Line 226"/>
            <p:cNvSpPr>
              <a:spLocks noChangeShapeType="1"/>
            </p:cNvSpPr>
            <p:nvPr/>
          </p:nvSpPr>
          <p:spPr bwMode="auto">
            <a:xfrm>
              <a:off x="404" y="2120"/>
              <a:ext cx="0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03" name="Rectangle 227"/>
            <p:cNvSpPr>
              <a:spLocks noChangeArrowheads="1"/>
            </p:cNvSpPr>
            <p:nvPr/>
          </p:nvSpPr>
          <p:spPr bwMode="auto">
            <a:xfrm>
              <a:off x="417" y="2120"/>
              <a:ext cx="54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04" name="Line 228"/>
            <p:cNvSpPr>
              <a:spLocks noChangeShapeType="1"/>
            </p:cNvSpPr>
            <p:nvPr/>
          </p:nvSpPr>
          <p:spPr bwMode="auto">
            <a:xfrm>
              <a:off x="417" y="2120"/>
              <a:ext cx="541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05" name="Rectangle 229"/>
            <p:cNvSpPr>
              <a:spLocks noChangeArrowheads="1"/>
            </p:cNvSpPr>
            <p:nvPr/>
          </p:nvSpPr>
          <p:spPr bwMode="auto">
            <a:xfrm>
              <a:off x="958" y="1832"/>
              <a:ext cx="7" cy="2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06" name="Line 230"/>
            <p:cNvSpPr>
              <a:spLocks noChangeShapeType="1"/>
            </p:cNvSpPr>
            <p:nvPr/>
          </p:nvSpPr>
          <p:spPr bwMode="auto">
            <a:xfrm>
              <a:off x="958" y="1832"/>
              <a:ext cx="0" cy="2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07" name="Rectangle 231"/>
            <p:cNvSpPr>
              <a:spLocks noChangeArrowheads="1"/>
            </p:cNvSpPr>
            <p:nvPr/>
          </p:nvSpPr>
          <p:spPr bwMode="auto">
            <a:xfrm>
              <a:off x="958" y="2120"/>
              <a:ext cx="13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08" name="Line 232"/>
            <p:cNvSpPr>
              <a:spLocks noChangeShapeType="1"/>
            </p:cNvSpPr>
            <p:nvPr/>
          </p:nvSpPr>
          <p:spPr bwMode="auto">
            <a:xfrm>
              <a:off x="958" y="2120"/>
              <a:ext cx="1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09" name="Line 233"/>
            <p:cNvSpPr>
              <a:spLocks noChangeShapeType="1"/>
            </p:cNvSpPr>
            <p:nvPr/>
          </p:nvSpPr>
          <p:spPr bwMode="auto">
            <a:xfrm>
              <a:off x="958" y="2120"/>
              <a:ext cx="0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10" name="Rectangle 234"/>
            <p:cNvSpPr>
              <a:spLocks noChangeArrowheads="1"/>
            </p:cNvSpPr>
            <p:nvPr/>
          </p:nvSpPr>
          <p:spPr bwMode="auto">
            <a:xfrm>
              <a:off x="971" y="2120"/>
              <a:ext cx="392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11" name="Line 235"/>
            <p:cNvSpPr>
              <a:spLocks noChangeShapeType="1"/>
            </p:cNvSpPr>
            <p:nvPr/>
          </p:nvSpPr>
          <p:spPr bwMode="auto">
            <a:xfrm>
              <a:off x="971" y="2120"/>
              <a:ext cx="39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12" name="Rectangle 236"/>
            <p:cNvSpPr>
              <a:spLocks noChangeArrowheads="1"/>
            </p:cNvSpPr>
            <p:nvPr/>
          </p:nvSpPr>
          <p:spPr bwMode="auto">
            <a:xfrm>
              <a:off x="1363" y="1832"/>
              <a:ext cx="7" cy="2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13" name="Line 237"/>
            <p:cNvSpPr>
              <a:spLocks noChangeShapeType="1"/>
            </p:cNvSpPr>
            <p:nvPr/>
          </p:nvSpPr>
          <p:spPr bwMode="auto">
            <a:xfrm>
              <a:off x="1363" y="1832"/>
              <a:ext cx="0" cy="2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14" name="Rectangle 238"/>
            <p:cNvSpPr>
              <a:spLocks noChangeArrowheads="1"/>
            </p:cNvSpPr>
            <p:nvPr/>
          </p:nvSpPr>
          <p:spPr bwMode="auto">
            <a:xfrm>
              <a:off x="1363" y="2120"/>
              <a:ext cx="13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15" name="Line 239"/>
            <p:cNvSpPr>
              <a:spLocks noChangeShapeType="1"/>
            </p:cNvSpPr>
            <p:nvPr/>
          </p:nvSpPr>
          <p:spPr bwMode="auto">
            <a:xfrm>
              <a:off x="1363" y="2120"/>
              <a:ext cx="1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16" name="Line 240"/>
            <p:cNvSpPr>
              <a:spLocks noChangeShapeType="1"/>
            </p:cNvSpPr>
            <p:nvPr/>
          </p:nvSpPr>
          <p:spPr bwMode="auto">
            <a:xfrm>
              <a:off x="1363" y="2120"/>
              <a:ext cx="0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17" name="Rectangle 241"/>
            <p:cNvSpPr>
              <a:spLocks noChangeArrowheads="1"/>
            </p:cNvSpPr>
            <p:nvPr/>
          </p:nvSpPr>
          <p:spPr bwMode="auto">
            <a:xfrm>
              <a:off x="1376" y="2120"/>
              <a:ext cx="392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18" name="Line 242"/>
            <p:cNvSpPr>
              <a:spLocks noChangeShapeType="1"/>
            </p:cNvSpPr>
            <p:nvPr/>
          </p:nvSpPr>
          <p:spPr bwMode="auto">
            <a:xfrm>
              <a:off x="1376" y="2120"/>
              <a:ext cx="39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19" name="Rectangle 243"/>
            <p:cNvSpPr>
              <a:spLocks noChangeArrowheads="1"/>
            </p:cNvSpPr>
            <p:nvPr/>
          </p:nvSpPr>
          <p:spPr bwMode="auto">
            <a:xfrm>
              <a:off x="1768" y="1832"/>
              <a:ext cx="7" cy="2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20" name="Line 244"/>
            <p:cNvSpPr>
              <a:spLocks noChangeShapeType="1"/>
            </p:cNvSpPr>
            <p:nvPr/>
          </p:nvSpPr>
          <p:spPr bwMode="auto">
            <a:xfrm>
              <a:off x="1768" y="1832"/>
              <a:ext cx="0" cy="2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21" name="Rectangle 245"/>
            <p:cNvSpPr>
              <a:spLocks noChangeArrowheads="1"/>
            </p:cNvSpPr>
            <p:nvPr/>
          </p:nvSpPr>
          <p:spPr bwMode="auto">
            <a:xfrm>
              <a:off x="1768" y="2120"/>
              <a:ext cx="13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22" name="Line 246"/>
            <p:cNvSpPr>
              <a:spLocks noChangeShapeType="1"/>
            </p:cNvSpPr>
            <p:nvPr/>
          </p:nvSpPr>
          <p:spPr bwMode="auto">
            <a:xfrm>
              <a:off x="1768" y="2120"/>
              <a:ext cx="1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23" name="Line 247"/>
            <p:cNvSpPr>
              <a:spLocks noChangeShapeType="1"/>
            </p:cNvSpPr>
            <p:nvPr/>
          </p:nvSpPr>
          <p:spPr bwMode="auto">
            <a:xfrm>
              <a:off x="1768" y="2120"/>
              <a:ext cx="0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24" name="Rectangle 248"/>
            <p:cNvSpPr>
              <a:spLocks noChangeArrowheads="1"/>
            </p:cNvSpPr>
            <p:nvPr/>
          </p:nvSpPr>
          <p:spPr bwMode="auto">
            <a:xfrm>
              <a:off x="1781" y="2120"/>
              <a:ext cx="392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25" name="Line 249"/>
            <p:cNvSpPr>
              <a:spLocks noChangeShapeType="1"/>
            </p:cNvSpPr>
            <p:nvPr/>
          </p:nvSpPr>
          <p:spPr bwMode="auto">
            <a:xfrm>
              <a:off x="1781" y="2120"/>
              <a:ext cx="39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26" name="Rectangle 250"/>
            <p:cNvSpPr>
              <a:spLocks noChangeArrowheads="1"/>
            </p:cNvSpPr>
            <p:nvPr/>
          </p:nvSpPr>
          <p:spPr bwMode="auto">
            <a:xfrm>
              <a:off x="2173" y="1832"/>
              <a:ext cx="7" cy="2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27" name="Line 251"/>
            <p:cNvSpPr>
              <a:spLocks noChangeShapeType="1"/>
            </p:cNvSpPr>
            <p:nvPr/>
          </p:nvSpPr>
          <p:spPr bwMode="auto">
            <a:xfrm>
              <a:off x="2173" y="1832"/>
              <a:ext cx="0" cy="2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28" name="Rectangle 252"/>
            <p:cNvSpPr>
              <a:spLocks noChangeArrowheads="1"/>
            </p:cNvSpPr>
            <p:nvPr/>
          </p:nvSpPr>
          <p:spPr bwMode="auto">
            <a:xfrm>
              <a:off x="2173" y="2120"/>
              <a:ext cx="13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29" name="Line 253"/>
            <p:cNvSpPr>
              <a:spLocks noChangeShapeType="1"/>
            </p:cNvSpPr>
            <p:nvPr/>
          </p:nvSpPr>
          <p:spPr bwMode="auto">
            <a:xfrm>
              <a:off x="2173" y="2120"/>
              <a:ext cx="1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30" name="Line 254"/>
            <p:cNvSpPr>
              <a:spLocks noChangeShapeType="1"/>
            </p:cNvSpPr>
            <p:nvPr/>
          </p:nvSpPr>
          <p:spPr bwMode="auto">
            <a:xfrm>
              <a:off x="2173" y="2120"/>
              <a:ext cx="0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31" name="Rectangle 255"/>
            <p:cNvSpPr>
              <a:spLocks noChangeArrowheads="1"/>
            </p:cNvSpPr>
            <p:nvPr/>
          </p:nvSpPr>
          <p:spPr bwMode="auto">
            <a:xfrm>
              <a:off x="2186" y="2120"/>
              <a:ext cx="392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32" name="Line 256"/>
            <p:cNvSpPr>
              <a:spLocks noChangeShapeType="1"/>
            </p:cNvSpPr>
            <p:nvPr/>
          </p:nvSpPr>
          <p:spPr bwMode="auto">
            <a:xfrm>
              <a:off x="2186" y="2120"/>
              <a:ext cx="39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33" name="Rectangle 257"/>
            <p:cNvSpPr>
              <a:spLocks noChangeArrowheads="1"/>
            </p:cNvSpPr>
            <p:nvPr/>
          </p:nvSpPr>
          <p:spPr bwMode="auto">
            <a:xfrm>
              <a:off x="2578" y="1832"/>
              <a:ext cx="7" cy="2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34" name="Line 258"/>
            <p:cNvSpPr>
              <a:spLocks noChangeShapeType="1"/>
            </p:cNvSpPr>
            <p:nvPr/>
          </p:nvSpPr>
          <p:spPr bwMode="auto">
            <a:xfrm>
              <a:off x="2578" y="1832"/>
              <a:ext cx="0" cy="2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35" name="Rectangle 259"/>
            <p:cNvSpPr>
              <a:spLocks noChangeArrowheads="1"/>
            </p:cNvSpPr>
            <p:nvPr/>
          </p:nvSpPr>
          <p:spPr bwMode="auto">
            <a:xfrm>
              <a:off x="2578" y="2120"/>
              <a:ext cx="13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36" name="Line 260"/>
            <p:cNvSpPr>
              <a:spLocks noChangeShapeType="1"/>
            </p:cNvSpPr>
            <p:nvPr/>
          </p:nvSpPr>
          <p:spPr bwMode="auto">
            <a:xfrm>
              <a:off x="2578" y="2120"/>
              <a:ext cx="1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37" name="Line 261"/>
            <p:cNvSpPr>
              <a:spLocks noChangeShapeType="1"/>
            </p:cNvSpPr>
            <p:nvPr/>
          </p:nvSpPr>
          <p:spPr bwMode="auto">
            <a:xfrm>
              <a:off x="2578" y="2120"/>
              <a:ext cx="0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38" name="Rectangle 262"/>
            <p:cNvSpPr>
              <a:spLocks noChangeArrowheads="1"/>
            </p:cNvSpPr>
            <p:nvPr/>
          </p:nvSpPr>
          <p:spPr bwMode="auto">
            <a:xfrm>
              <a:off x="2591" y="2120"/>
              <a:ext cx="392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39" name="Line 263"/>
            <p:cNvSpPr>
              <a:spLocks noChangeShapeType="1"/>
            </p:cNvSpPr>
            <p:nvPr/>
          </p:nvSpPr>
          <p:spPr bwMode="auto">
            <a:xfrm>
              <a:off x="2591" y="2120"/>
              <a:ext cx="39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40" name="Rectangle 264"/>
            <p:cNvSpPr>
              <a:spLocks noChangeArrowheads="1"/>
            </p:cNvSpPr>
            <p:nvPr/>
          </p:nvSpPr>
          <p:spPr bwMode="auto">
            <a:xfrm>
              <a:off x="2983" y="1832"/>
              <a:ext cx="7" cy="2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41" name="Line 265"/>
            <p:cNvSpPr>
              <a:spLocks noChangeShapeType="1"/>
            </p:cNvSpPr>
            <p:nvPr/>
          </p:nvSpPr>
          <p:spPr bwMode="auto">
            <a:xfrm>
              <a:off x="2983" y="1832"/>
              <a:ext cx="0" cy="2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42" name="Rectangle 266"/>
            <p:cNvSpPr>
              <a:spLocks noChangeArrowheads="1"/>
            </p:cNvSpPr>
            <p:nvPr/>
          </p:nvSpPr>
          <p:spPr bwMode="auto">
            <a:xfrm>
              <a:off x="2983" y="2120"/>
              <a:ext cx="13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43" name="Line 267"/>
            <p:cNvSpPr>
              <a:spLocks noChangeShapeType="1"/>
            </p:cNvSpPr>
            <p:nvPr/>
          </p:nvSpPr>
          <p:spPr bwMode="auto">
            <a:xfrm>
              <a:off x="2983" y="2120"/>
              <a:ext cx="1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44" name="Line 268"/>
            <p:cNvSpPr>
              <a:spLocks noChangeShapeType="1"/>
            </p:cNvSpPr>
            <p:nvPr/>
          </p:nvSpPr>
          <p:spPr bwMode="auto">
            <a:xfrm>
              <a:off x="2983" y="2120"/>
              <a:ext cx="0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45" name="Rectangle 269"/>
            <p:cNvSpPr>
              <a:spLocks noChangeArrowheads="1"/>
            </p:cNvSpPr>
            <p:nvPr/>
          </p:nvSpPr>
          <p:spPr bwMode="auto">
            <a:xfrm>
              <a:off x="2996" y="2120"/>
              <a:ext cx="392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46" name="Line 270"/>
            <p:cNvSpPr>
              <a:spLocks noChangeShapeType="1"/>
            </p:cNvSpPr>
            <p:nvPr/>
          </p:nvSpPr>
          <p:spPr bwMode="auto">
            <a:xfrm>
              <a:off x="2996" y="2120"/>
              <a:ext cx="39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47" name="Rectangle 271"/>
            <p:cNvSpPr>
              <a:spLocks noChangeArrowheads="1"/>
            </p:cNvSpPr>
            <p:nvPr/>
          </p:nvSpPr>
          <p:spPr bwMode="auto">
            <a:xfrm>
              <a:off x="3388" y="1832"/>
              <a:ext cx="7" cy="2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48" name="Line 272"/>
            <p:cNvSpPr>
              <a:spLocks noChangeShapeType="1"/>
            </p:cNvSpPr>
            <p:nvPr/>
          </p:nvSpPr>
          <p:spPr bwMode="auto">
            <a:xfrm>
              <a:off x="3388" y="1832"/>
              <a:ext cx="0" cy="2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49" name="Rectangle 273"/>
            <p:cNvSpPr>
              <a:spLocks noChangeArrowheads="1"/>
            </p:cNvSpPr>
            <p:nvPr/>
          </p:nvSpPr>
          <p:spPr bwMode="auto">
            <a:xfrm>
              <a:off x="3388" y="2120"/>
              <a:ext cx="13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50" name="Line 274"/>
            <p:cNvSpPr>
              <a:spLocks noChangeShapeType="1"/>
            </p:cNvSpPr>
            <p:nvPr/>
          </p:nvSpPr>
          <p:spPr bwMode="auto">
            <a:xfrm>
              <a:off x="3388" y="2120"/>
              <a:ext cx="1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51" name="Line 275"/>
            <p:cNvSpPr>
              <a:spLocks noChangeShapeType="1"/>
            </p:cNvSpPr>
            <p:nvPr/>
          </p:nvSpPr>
          <p:spPr bwMode="auto">
            <a:xfrm>
              <a:off x="3388" y="2120"/>
              <a:ext cx="0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52" name="Rectangle 276"/>
            <p:cNvSpPr>
              <a:spLocks noChangeArrowheads="1"/>
            </p:cNvSpPr>
            <p:nvPr/>
          </p:nvSpPr>
          <p:spPr bwMode="auto">
            <a:xfrm>
              <a:off x="3401" y="2120"/>
              <a:ext cx="392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53" name="Line 277"/>
            <p:cNvSpPr>
              <a:spLocks noChangeShapeType="1"/>
            </p:cNvSpPr>
            <p:nvPr/>
          </p:nvSpPr>
          <p:spPr bwMode="auto">
            <a:xfrm>
              <a:off x="3401" y="2120"/>
              <a:ext cx="39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54" name="Rectangle 278"/>
            <p:cNvSpPr>
              <a:spLocks noChangeArrowheads="1"/>
            </p:cNvSpPr>
            <p:nvPr/>
          </p:nvSpPr>
          <p:spPr bwMode="auto">
            <a:xfrm>
              <a:off x="3793" y="1832"/>
              <a:ext cx="7" cy="2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55" name="Line 279"/>
            <p:cNvSpPr>
              <a:spLocks noChangeShapeType="1"/>
            </p:cNvSpPr>
            <p:nvPr/>
          </p:nvSpPr>
          <p:spPr bwMode="auto">
            <a:xfrm>
              <a:off x="3793" y="1832"/>
              <a:ext cx="0" cy="2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56" name="Rectangle 280"/>
            <p:cNvSpPr>
              <a:spLocks noChangeArrowheads="1"/>
            </p:cNvSpPr>
            <p:nvPr/>
          </p:nvSpPr>
          <p:spPr bwMode="auto">
            <a:xfrm>
              <a:off x="3793" y="2120"/>
              <a:ext cx="13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57" name="Line 281"/>
            <p:cNvSpPr>
              <a:spLocks noChangeShapeType="1"/>
            </p:cNvSpPr>
            <p:nvPr/>
          </p:nvSpPr>
          <p:spPr bwMode="auto">
            <a:xfrm>
              <a:off x="3793" y="2120"/>
              <a:ext cx="1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58" name="Line 282"/>
            <p:cNvSpPr>
              <a:spLocks noChangeShapeType="1"/>
            </p:cNvSpPr>
            <p:nvPr/>
          </p:nvSpPr>
          <p:spPr bwMode="auto">
            <a:xfrm>
              <a:off x="3793" y="2120"/>
              <a:ext cx="0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59" name="Rectangle 283"/>
            <p:cNvSpPr>
              <a:spLocks noChangeArrowheads="1"/>
            </p:cNvSpPr>
            <p:nvPr/>
          </p:nvSpPr>
          <p:spPr bwMode="auto">
            <a:xfrm>
              <a:off x="3806" y="2120"/>
              <a:ext cx="392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60" name="Line 284"/>
            <p:cNvSpPr>
              <a:spLocks noChangeShapeType="1"/>
            </p:cNvSpPr>
            <p:nvPr/>
          </p:nvSpPr>
          <p:spPr bwMode="auto">
            <a:xfrm>
              <a:off x="3806" y="2120"/>
              <a:ext cx="39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61" name="Rectangle 285"/>
            <p:cNvSpPr>
              <a:spLocks noChangeArrowheads="1"/>
            </p:cNvSpPr>
            <p:nvPr/>
          </p:nvSpPr>
          <p:spPr bwMode="auto">
            <a:xfrm>
              <a:off x="4198" y="1832"/>
              <a:ext cx="7" cy="2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62" name="Line 286"/>
            <p:cNvSpPr>
              <a:spLocks noChangeShapeType="1"/>
            </p:cNvSpPr>
            <p:nvPr/>
          </p:nvSpPr>
          <p:spPr bwMode="auto">
            <a:xfrm>
              <a:off x="4198" y="1832"/>
              <a:ext cx="0" cy="2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63" name="Rectangle 287"/>
            <p:cNvSpPr>
              <a:spLocks noChangeArrowheads="1"/>
            </p:cNvSpPr>
            <p:nvPr/>
          </p:nvSpPr>
          <p:spPr bwMode="auto">
            <a:xfrm>
              <a:off x="4198" y="2120"/>
              <a:ext cx="13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64" name="Line 288"/>
            <p:cNvSpPr>
              <a:spLocks noChangeShapeType="1"/>
            </p:cNvSpPr>
            <p:nvPr/>
          </p:nvSpPr>
          <p:spPr bwMode="auto">
            <a:xfrm>
              <a:off x="4198" y="2120"/>
              <a:ext cx="1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65" name="Line 289"/>
            <p:cNvSpPr>
              <a:spLocks noChangeShapeType="1"/>
            </p:cNvSpPr>
            <p:nvPr/>
          </p:nvSpPr>
          <p:spPr bwMode="auto">
            <a:xfrm>
              <a:off x="4198" y="2120"/>
              <a:ext cx="0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66" name="Rectangle 290"/>
            <p:cNvSpPr>
              <a:spLocks noChangeArrowheads="1"/>
            </p:cNvSpPr>
            <p:nvPr/>
          </p:nvSpPr>
          <p:spPr bwMode="auto">
            <a:xfrm>
              <a:off x="4211" y="2120"/>
              <a:ext cx="392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67" name="Line 291"/>
            <p:cNvSpPr>
              <a:spLocks noChangeShapeType="1"/>
            </p:cNvSpPr>
            <p:nvPr/>
          </p:nvSpPr>
          <p:spPr bwMode="auto">
            <a:xfrm>
              <a:off x="4211" y="2120"/>
              <a:ext cx="39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68" name="Rectangle 292"/>
            <p:cNvSpPr>
              <a:spLocks noChangeArrowheads="1"/>
            </p:cNvSpPr>
            <p:nvPr/>
          </p:nvSpPr>
          <p:spPr bwMode="auto">
            <a:xfrm>
              <a:off x="4603" y="1832"/>
              <a:ext cx="7" cy="2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69" name="Line 293"/>
            <p:cNvSpPr>
              <a:spLocks noChangeShapeType="1"/>
            </p:cNvSpPr>
            <p:nvPr/>
          </p:nvSpPr>
          <p:spPr bwMode="auto">
            <a:xfrm>
              <a:off x="4603" y="1832"/>
              <a:ext cx="0" cy="2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70" name="Rectangle 294"/>
            <p:cNvSpPr>
              <a:spLocks noChangeArrowheads="1"/>
            </p:cNvSpPr>
            <p:nvPr/>
          </p:nvSpPr>
          <p:spPr bwMode="auto">
            <a:xfrm>
              <a:off x="4603" y="2120"/>
              <a:ext cx="13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71" name="Line 295"/>
            <p:cNvSpPr>
              <a:spLocks noChangeShapeType="1"/>
            </p:cNvSpPr>
            <p:nvPr/>
          </p:nvSpPr>
          <p:spPr bwMode="auto">
            <a:xfrm>
              <a:off x="4603" y="2120"/>
              <a:ext cx="1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72" name="Line 296"/>
            <p:cNvSpPr>
              <a:spLocks noChangeShapeType="1"/>
            </p:cNvSpPr>
            <p:nvPr/>
          </p:nvSpPr>
          <p:spPr bwMode="auto">
            <a:xfrm>
              <a:off x="4603" y="2120"/>
              <a:ext cx="0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73" name="Rectangle 297"/>
            <p:cNvSpPr>
              <a:spLocks noChangeArrowheads="1"/>
            </p:cNvSpPr>
            <p:nvPr/>
          </p:nvSpPr>
          <p:spPr bwMode="auto">
            <a:xfrm>
              <a:off x="4616" y="2120"/>
              <a:ext cx="389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74" name="Line 298"/>
            <p:cNvSpPr>
              <a:spLocks noChangeShapeType="1"/>
            </p:cNvSpPr>
            <p:nvPr/>
          </p:nvSpPr>
          <p:spPr bwMode="auto">
            <a:xfrm>
              <a:off x="4616" y="2120"/>
              <a:ext cx="38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75" name="Rectangle 299"/>
            <p:cNvSpPr>
              <a:spLocks noChangeArrowheads="1"/>
            </p:cNvSpPr>
            <p:nvPr/>
          </p:nvSpPr>
          <p:spPr bwMode="auto">
            <a:xfrm>
              <a:off x="5005" y="1832"/>
              <a:ext cx="13" cy="2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76" name="Line 300"/>
            <p:cNvSpPr>
              <a:spLocks noChangeShapeType="1"/>
            </p:cNvSpPr>
            <p:nvPr/>
          </p:nvSpPr>
          <p:spPr bwMode="auto">
            <a:xfrm>
              <a:off x="5005" y="1832"/>
              <a:ext cx="0" cy="2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77" name="Rectangle 301"/>
            <p:cNvSpPr>
              <a:spLocks noChangeArrowheads="1"/>
            </p:cNvSpPr>
            <p:nvPr/>
          </p:nvSpPr>
          <p:spPr bwMode="auto">
            <a:xfrm>
              <a:off x="5005" y="2120"/>
              <a:ext cx="13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78" name="Line 302"/>
            <p:cNvSpPr>
              <a:spLocks noChangeShapeType="1"/>
            </p:cNvSpPr>
            <p:nvPr/>
          </p:nvSpPr>
          <p:spPr bwMode="auto">
            <a:xfrm>
              <a:off x="5005" y="2120"/>
              <a:ext cx="1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79" name="Line 303"/>
            <p:cNvSpPr>
              <a:spLocks noChangeShapeType="1"/>
            </p:cNvSpPr>
            <p:nvPr/>
          </p:nvSpPr>
          <p:spPr bwMode="auto">
            <a:xfrm>
              <a:off x="5005" y="2120"/>
              <a:ext cx="0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80" name="Rectangle 304"/>
            <p:cNvSpPr>
              <a:spLocks noChangeArrowheads="1"/>
            </p:cNvSpPr>
            <p:nvPr/>
          </p:nvSpPr>
          <p:spPr bwMode="auto">
            <a:xfrm>
              <a:off x="5005" y="2120"/>
              <a:ext cx="13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81" name="Line 305"/>
            <p:cNvSpPr>
              <a:spLocks noChangeShapeType="1"/>
            </p:cNvSpPr>
            <p:nvPr/>
          </p:nvSpPr>
          <p:spPr bwMode="auto">
            <a:xfrm>
              <a:off x="5005" y="2120"/>
              <a:ext cx="1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82" name="Line 306"/>
            <p:cNvSpPr>
              <a:spLocks noChangeShapeType="1"/>
            </p:cNvSpPr>
            <p:nvPr/>
          </p:nvSpPr>
          <p:spPr bwMode="auto">
            <a:xfrm>
              <a:off x="5005" y="2120"/>
              <a:ext cx="0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9683" name="Rectangle 307"/>
            <p:cNvSpPr>
              <a:spLocks noChangeArrowheads="1"/>
            </p:cNvSpPr>
            <p:nvPr/>
          </p:nvSpPr>
          <p:spPr bwMode="auto">
            <a:xfrm>
              <a:off x="394" y="2270"/>
              <a:ext cx="2" cy="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100" b="1">
                  <a:solidFill>
                    <a:srgbClr val="FF0000"/>
                  </a:solidFill>
                </a:rPr>
                <a:t> </a:t>
              </a:r>
              <a:endParaRPr lang="en-US" altLang="zh-TW" b="1">
                <a:solidFill>
                  <a:srgbClr val="FF0000"/>
                </a:solidFill>
              </a:endParaRPr>
            </a:p>
          </p:txBody>
        </p:sp>
        <p:sp>
          <p:nvSpPr>
            <p:cNvPr id="229684" name="Rectangle 308"/>
            <p:cNvSpPr>
              <a:spLocks noChangeArrowheads="1"/>
            </p:cNvSpPr>
            <p:nvPr/>
          </p:nvSpPr>
          <p:spPr bwMode="auto">
            <a:xfrm>
              <a:off x="394" y="2316"/>
              <a:ext cx="2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1200" b="1">
                  <a:solidFill>
                    <a:srgbClr val="FF0000"/>
                  </a:solidFill>
                </a:rPr>
                <a:t> </a:t>
              </a:r>
              <a:endParaRPr lang="en-US" altLang="zh-TW" b="1">
                <a:solidFill>
                  <a:srgbClr val="FF0000"/>
                </a:solidFill>
              </a:endParaRPr>
            </a:p>
          </p:txBody>
        </p:sp>
      </p:grp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E08E7-7627-4C97-BB7F-D9D46D096B4F}" type="slidenum">
              <a:rPr lang="en-US" altLang="zh-TW" smtClean="0"/>
              <a:pPr/>
              <a:t>77</a:t>
            </a:fld>
            <a:endParaRPr lang="en-US" altLang="zh-TW"/>
          </a:p>
        </p:txBody>
      </p:sp>
      <p:sp>
        <p:nvSpPr>
          <p:cNvPr id="309" name="Rectangle 3"/>
          <p:cNvSpPr>
            <a:spLocks noChangeArrowheads="1"/>
          </p:cNvSpPr>
          <p:nvPr/>
        </p:nvSpPr>
        <p:spPr bwMode="auto">
          <a:xfrm>
            <a:off x="431032" y="1069983"/>
            <a:ext cx="8096250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Char char="§"/>
            </a:pPr>
            <a:r>
              <a:rPr lang="en-US" altLang="zh-TW" sz="3200" b="1" dirty="0"/>
              <a:t>S</a:t>
            </a:r>
            <a:r>
              <a:rPr lang="en-US" altLang="zh-TW" sz="2000" b="1" dirty="0"/>
              <a:t>1</a:t>
            </a:r>
            <a:r>
              <a:rPr lang="en-US" altLang="zh-TW" sz="3200" b="1" dirty="0"/>
              <a:t>={0, 6, 7, 8}, S</a:t>
            </a:r>
            <a:r>
              <a:rPr lang="en-US" altLang="zh-TW" sz="2000" b="1" dirty="0"/>
              <a:t>2</a:t>
            </a:r>
            <a:r>
              <a:rPr lang="en-US" altLang="zh-TW" sz="3200" b="1" dirty="0"/>
              <a:t>={1, 4, 9}, S</a:t>
            </a:r>
            <a:r>
              <a:rPr lang="en-US" altLang="zh-TW" sz="2000" b="1" dirty="0"/>
              <a:t>3</a:t>
            </a:r>
            <a:r>
              <a:rPr lang="en-US" altLang="zh-TW" sz="3200" b="1" dirty="0"/>
              <a:t>={2, 3, 5</a:t>
            </a:r>
            <a:r>
              <a:rPr lang="en-US" altLang="zh-TW" sz="3200" b="1" dirty="0" smtClean="0"/>
              <a:t>}</a:t>
            </a:r>
            <a:endParaRPr lang="en-US" altLang="zh-TW" sz="3200" b="1" dirty="0"/>
          </a:p>
        </p:txBody>
      </p:sp>
      <p:sp>
        <p:nvSpPr>
          <p:cNvPr id="313" name="Oval 4"/>
          <p:cNvSpPr>
            <a:spLocks noChangeArrowheads="1"/>
          </p:cNvSpPr>
          <p:nvPr/>
        </p:nvSpPr>
        <p:spPr bwMode="auto">
          <a:xfrm>
            <a:off x="8209111" y="1231630"/>
            <a:ext cx="392113" cy="39211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314" name="Rectangle 5"/>
          <p:cNvSpPr>
            <a:spLocks noChangeArrowheads="1"/>
          </p:cNvSpPr>
          <p:nvPr/>
        </p:nvSpPr>
        <p:spPr bwMode="auto">
          <a:xfrm>
            <a:off x="8220224" y="1225280"/>
            <a:ext cx="33983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 b="1">
                <a:latin typeface="Times New Roman" pitchFamily="18" charset="0"/>
              </a:rPr>
              <a:t>0</a:t>
            </a:r>
          </a:p>
        </p:txBody>
      </p:sp>
      <p:sp>
        <p:nvSpPr>
          <p:cNvPr id="315" name="Oval 6"/>
          <p:cNvSpPr>
            <a:spLocks noChangeArrowheads="1"/>
          </p:cNvSpPr>
          <p:nvPr/>
        </p:nvSpPr>
        <p:spPr bwMode="auto">
          <a:xfrm>
            <a:off x="7596336" y="2176192"/>
            <a:ext cx="392113" cy="39211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316" name="Oval 7"/>
          <p:cNvSpPr>
            <a:spLocks noChangeArrowheads="1"/>
          </p:cNvSpPr>
          <p:nvPr/>
        </p:nvSpPr>
        <p:spPr bwMode="auto">
          <a:xfrm>
            <a:off x="8856811" y="2139680"/>
            <a:ext cx="392113" cy="39211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317" name="Line 8"/>
          <p:cNvSpPr>
            <a:spLocks noChangeShapeType="1"/>
          </p:cNvSpPr>
          <p:nvPr/>
        </p:nvSpPr>
        <p:spPr bwMode="auto">
          <a:xfrm flipH="1">
            <a:off x="7786836" y="1601517"/>
            <a:ext cx="506413" cy="566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318" name="Line 9"/>
          <p:cNvSpPr>
            <a:spLocks noChangeShapeType="1"/>
          </p:cNvSpPr>
          <p:nvPr/>
        </p:nvSpPr>
        <p:spPr bwMode="auto">
          <a:xfrm>
            <a:off x="8518674" y="1590405"/>
            <a:ext cx="482600" cy="542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319" name="Oval 10"/>
          <p:cNvSpPr>
            <a:spLocks noChangeArrowheads="1"/>
          </p:cNvSpPr>
          <p:nvPr/>
        </p:nvSpPr>
        <p:spPr bwMode="auto">
          <a:xfrm>
            <a:off x="8245624" y="2160317"/>
            <a:ext cx="392112" cy="39211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320" name="Line 11"/>
          <p:cNvSpPr>
            <a:spLocks noChangeShapeType="1"/>
          </p:cNvSpPr>
          <p:nvPr/>
        </p:nvSpPr>
        <p:spPr bwMode="auto">
          <a:xfrm>
            <a:off x="8429774" y="1620567"/>
            <a:ext cx="0" cy="523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321" name="Rectangle 12"/>
          <p:cNvSpPr>
            <a:spLocks noChangeArrowheads="1"/>
          </p:cNvSpPr>
          <p:nvPr/>
        </p:nvSpPr>
        <p:spPr bwMode="auto">
          <a:xfrm>
            <a:off x="7609036" y="2146030"/>
            <a:ext cx="33983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 b="1">
                <a:latin typeface="Times New Roman" pitchFamily="18" charset="0"/>
              </a:rPr>
              <a:t>6</a:t>
            </a:r>
          </a:p>
        </p:txBody>
      </p:sp>
      <p:sp>
        <p:nvSpPr>
          <p:cNvPr id="322" name="Rectangle 13"/>
          <p:cNvSpPr>
            <a:spLocks noChangeArrowheads="1"/>
          </p:cNvSpPr>
          <p:nvPr/>
        </p:nvSpPr>
        <p:spPr bwMode="auto">
          <a:xfrm>
            <a:off x="8251974" y="2174605"/>
            <a:ext cx="33983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 b="1">
                <a:latin typeface="Times New Roman" pitchFamily="18" charset="0"/>
              </a:rPr>
              <a:t>7</a:t>
            </a:r>
          </a:p>
        </p:txBody>
      </p:sp>
      <p:sp>
        <p:nvSpPr>
          <p:cNvPr id="323" name="Rectangle 14"/>
          <p:cNvSpPr>
            <a:spLocks noChangeArrowheads="1"/>
          </p:cNvSpPr>
          <p:nvPr/>
        </p:nvSpPr>
        <p:spPr bwMode="auto">
          <a:xfrm>
            <a:off x="8861574" y="2153967"/>
            <a:ext cx="33983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 b="1">
                <a:latin typeface="Times New Roman" pitchFamily="18" charset="0"/>
              </a:rPr>
              <a:t>8</a:t>
            </a:r>
          </a:p>
        </p:txBody>
      </p:sp>
      <p:sp>
        <p:nvSpPr>
          <p:cNvPr id="324" name="Oval 15"/>
          <p:cNvSpPr>
            <a:spLocks noChangeArrowheads="1"/>
          </p:cNvSpPr>
          <p:nvPr/>
        </p:nvSpPr>
        <p:spPr bwMode="auto">
          <a:xfrm>
            <a:off x="8209111" y="21849"/>
            <a:ext cx="392112" cy="39211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325" name="Rectangle 16"/>
          <p:cNvSpPr>
            <a:spLocks noChangeArrowheads="1"/>
          </p:cNvSpPr>
          <p:nvPr/>
        </p:nvSpPr>
        <p:spPr bwMode="auto">
          <a:xfrm>
            <a:off x="8220223" y="15499"/>
            <a:ext cx="33983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 b="1">
                <a:latin typeface="Times New Roman" pitchFamily="18" charset="0"/>
              </a:rPr>
              <a:t>4</a:t>
            </a:r>
          </a:p>
        </p:txBody>
      </p:sp>
      <p:sp>
        <p:nvSpPr>
          <p:cNvPr id="326" name="Oval 17"/>
          <p:cNvSpPr>
            <a:spLocks noChangeArrowheads="1"/>
          </p:cNvSpPr>
          <p:nvPr/>
        </p:nvSpPr>
        <p:spPr bwMode="auto">
          <a:xfrm>
            <a:off x="7596336" y="966411"/>
            <a:ext cx="392112" cy="39211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327" name="Oval 18"/>
          <p:cNvSpPr>
            <a:spLocks noChangeArrowheads="1"/>
          </p:cNvSpPr>
          <p:nvPr/>
        </p:nvSpPr>
        <p:spPr bwMode="auto">
          <a:xfrm>
            <a:off x="8856811" y="929899"/>
            <a:ext cx="392112" cy="39211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328" name="Line 19"/>
          <p:cNvSpPr>
            <a:spLocks noChangeShapeType="1"/>
          </p:cNvSpPr>
          <p:nvPr/>
        </p:nvSpPr>
        <p:spPr bwMode="auto">
          <a:xfrm flipH="1">
            <a:off x="7786836" y="391736"/>
            <a:ext cx="506412" cy="566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329" name="Line 20"/>
          <p:cNvSpPr>
            <a:spLocks noChangeShapeType="1"/>
          </p:cNvSpPr>
          <p:nvPr/>
        </p:nvSpPr>
        <p:spPr bwMode="auto">
          <a:xfrm>
            <a:off x="8518673" y="380624"/>
            <a:ext cx="482600" cy="542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330" name="Rectangle 21"/>
          <p:cNvSpPr>
            <a:spLocks noChangeArrowheads="1"/>
          </p:cNvSpPr>
          <p:nvPr/>
        </p:nvSpPr>
        <p:spPr bwMode="auto">
          <a:xfrm>
            <a:off x="7691576" y="979111"/>
            <a:ext cx="33983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 b="1">
                <a:latin typeface="Times New Roman" pitchFamily="18" charset="0"/>
              </a:rPr>
              <a:t>1</a:t>
            </a:r>
          </a:p>
        </p:txBody>
      </p:sp>
      <p:sp>
        <p:nvSpPr>
          <p:cNvPr id="331" name="Rectangle 22"/>
          <p:cNvSpPr>
            <a:spLocks noChangeArrowheads="1"/>
          </p:cNvSpPr>
          <p:nvPr/>
        </p:nvSpPr>
        <p:spPr bwMode="auto">
          <a:xfrm>
            <a:off x="8861573" y="944186"/>
            <a:ext cx="33983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 b="1">
                <a:latin typeface="Times New Roman" pitchFamily="18" charset="0"/>
              </a:rPr>
              <a:t>9</a:t>
            </a:r>
          </a:p>
        </p:txBody>
      </p:sp>
      <p:sp>
        <p:nvSpPr>
          <p:cNvPr id="332" name="Oval 23"/>
          <p:cNvSpPr>
            <a:spLocks noChangeArrowheads="1"/>
          </p:cNvSpPr>
          <p:nvPr/>
        </p:nvSpPr>
        <p:spPr bwMode="auto">
          <a:xfrm>
            <a:off x="8209111" y="2714422"/>
            <a:ext cx="392112" cy="39211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333" name="Rectangle 24"/>
          <p:cNvSpPr>
            <a:spLocks noChangeArrowheads="1"/>
          </p:cNvSpPr>
          <p:nvPr/>
        </p:nvSpPr>
        <p:spPr bwMode="auto">
          <a:xfrm>
            <a:off x="8220223" y="2708072"/>
            <a:ext cx="33983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 b="1">
                <a:latin typeface="Times New Roman" pitchFamily="18" charset="0"/>
              </a:rPr>
              <a:t>2</a:t>
            </a:r>
          </a:p>
        </p:txBody>
      </p:sp>
      <p:sp>
        <p:nvSpPr>
          <p:cNvPr id="334" name="Oval 25"/>
          <p:cNvSpPr>
            <a:spLocks noChangeArrowheads="1"/>
          </p:cNvSpPr>
          <p:nvPr/>
        </p:nvSpPr>
        <p:spPr bwMode="auto">
          <a:xfrm>
            <a:off x="7596336" y="3658984"/>
            <a:ext cx="392112" cy="39211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335" name="Oval 26"/>
          <p:cNvSpPr>
            <a:spLocks noChangeArrowheads="1"/>
          </p:cNvSpPr>
          <p:nvPr/>
        </p:nvSpPr>
        <p:spPr bwMode="auto">
          <a:xfrm>
            <a:off x="8856811" y="3622472"/>
            <a:ext cx="392112" cy="39211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336" name="Line 27"/>
          <p:cNvSpPr>
            <a:spLocks noChangeShapeType="1"/>
          </p:cNvSpPr>
          <p:nvPr/>
        </p:nvSpPr>
        <p:spPr bwMode="auto">
          <a:xfrm flipH="1">
            <a:off x="7786836" y="3084309"/>
            <a:ext cx="506412" cy="566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337" name="Line 28"/>
          <p:cNvSpPr>
            <a:spLocks noChangeShapeType="1"/>
          </p:cNvSpPr>
          <p:nvPr/>
        </p:nvSpPr>
        <p:spPr bwMode="auto">
          <a:xfrm>
            <a:off x="8518673" y="3073197"/>
            <a:ext cx="482600" cy="542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338" name="Rectangle 29"/>
          <p:cNvSpPr>
            <a:spLocks noChangeArrowheads="1"/>
          </p:cNvSpPr>
          <p:nvPr/>
        </p:nvSpPr>
        <p:spPr bwMode="auto">
          <a:xfrm>
            <a:off x="7610623" y="3671684"/>
            <a:ext cx="33983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 b="1">
                <a:latin typeface="Times New Roman" pitchFamily="18" charset="0"/>
              </a:rPr>
              <a:t>3</a:t>
            </a:r>
          </a:p>
        </p:txBody>
      </p:sp>
      <p:sp>
        <p:nvSpPr>
          <p:cNvPr id="339" name="Rectangle 30"/>
          <p:cNvSpPr>
            <a:spLocks noChangeArrowheads="1"/>
          </p:cNvSpPr>
          <p:nvPr/>
        </p:nvSpPr>
        <p:spPr bwMode="auto">
          <a:xfrm>
            <a:off x="8861573" y="3636759"/>
            <a:ext cx="33983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 b="1">
                <a:latin typeface="Times New Roman" pitchFamily="18" charset="0"/>
              </a:rPr>
              <a:t>5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27511"/>
            <a:ext cx="7562850" cy="2628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791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Oval 2"/>
          <p:cNvSpPr>
            <a:spLocks noChangeArrowheads="1"/>
          </p:cNvSpPr>
          <p:nvPr/>
        </p:nvSpPr>
        <p:spPr bwMode="auto">
          <a:xfrm>
            <a:off x="4127500" y="1568450"/>
            <a:ext cx="600075" cy="635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>
                <a:latin typeface="Times New Roman" pitchFamily="18" charset="0"/>
              </a:rPr>
              <a:t>n-1</a:t>
            </a:r>
          </a:p>
        </p:txBody>
      </p:sp>
      <p:sp>
        <p:nvSpPr>
          <p:cNvPr id="230403" name="Oval 3"/>
          <p:cNvSpPr>
            <a:spLocks noChangeArrowheads="1"/>
          </p:cNvSpPr>
          <p:nvPr/>
        </p:nvSpPr>
        <p:spPr bwMode="auto">
          <a:xfrm>
            <a:off x="4121150" y="2744788"/>
            <a:ext cx="600075" cy="635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>
                <a:latin typeface="Times New Roman" pitchFamily="18" charset="0"/>
              </a:rPr>
              <a:t>n-2</a:t>
            </a:r>
          </a:p>
        </p:txBody>
      </p:sp>
      <p:sp>
        <p:nvSpPr>
          <p:cNvPr id="230404" name="Oval 4"/>
          <p:cNvSpPr>
            <a:spLocks noChangeArrowheads="1"/>
          </p:cNvSpPr>
          <p:nvPr/>
        </p:nvSpPr>
        <p:spPr bwMode="auto">
          <a:xfrm>
            <a:off x="4140200" y="5038725"/>
            <a:ext cx="600075" cy="635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>
                <a:latin typeface="Times New Roman" pitchFamily="18" charset="0"/>
              </a:rPr>
              <a:t>0</a:t>
            </a:r>
          </a:p>
        </p:txBody>
      </p:sp>
      <p:sp>
        <p:nvSpPr>
          <p:cNvPr id="230405" name="Line 5"/>
          <p:cNvSpPr>
            <a:spLocks noChangeShapeType="1"/>
          </p:cNvSpPr>
          <p:nvPr/>
        </p:nvSpPr>
        <p:spPr bwMode="auto">
          <a:xfrm flipV="1">
            <a:off x="4427538" y="2205038"/>
            <a:ext cx="0" cy="546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0406" name="Line 6"/>
          <p:cNvSpPr>
            <a:spLocks noChangeShapeType="1"/>
          </p:cNvSpPr>
          <p:nvPr/>
        </p:nvSpPr>
        <p:spPr bwMode="auto">
          <a:xfrm flipV="1">
            <a:off x="4427538" y="3403600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0407" name="Line 7"/>
          <p:cNvSpPr>
            <a:spLocks noChangeShapeType="1"/>
          </p:cNvSpPr>
          <p:nvPr/>
        </p:nvSpPr>
        <p:spPr bwMode="auto">
          <a:xfrm flipV="1">
            <a:off x="4445000" y="4532313"/>
            <a:ext cx="0" cy="512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0408" name="Text Box 8"/>
          <p:cNvSpPr txBox="1">
            <a:spLocks noChangeArrowheads="1"/>
          </p:cNvSpPr>
          <p:nvPr/>
        </p:nvSpPr>
        <p:spPr bwMode="auto">
          <a:xfrm>
            <a:off x="4318000" y="3759200"/>
            <a:ext cx="277813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600">
                <a:latin typeface="Times New Roman" pitchFamily="18" charset="0"/>
                <a:sym typeface="Wingdings" pitchFamily="2" charset="2"/>
              </a:rPr>
              <a:t></a:t>
            </a:r>
          </a:p>
          <a:p>
            <a:r>
              <a:rPr lang="en-US" altLang="zh-TW" sz="1600">
                <a:latin typeface="Times New Roman" pitchFamily="18" charset="0"/>
                <a:sym typeface="Wingdings" pitchFamily="2" charset="2"/>
              </a:rPr>
              <a:t></a:t>
            </a:r>
          </a:p>
          <a:p>
            <a:r>
              <a:rPr lang="en-US" altLang="zh-TW" sz="1600">
                <a:latin typeface="Times New Roman" pitchFamily="18" charset="0"/>
                <a:sym typeface="Wingdings" pitchFamily="2" charset="2"/>
              </a:rPr>
              <a:t></a:t>
            </a:r>
            <a:endParaRPr lang="en-US" altLang="zh-TW" sz="2400">
              <a:latin typeface="Times New Roman" pitchFamily="18" charset="0"/>
            </a:endParaRPr>
          </a:p>
        </p:txBody>
      </p:sp>
      <p:sp>
        <p:nvSpPr>
          <p:cNvPr id="230410" name="Text Box 10"/>
          <p:cNvSpPr txBox="1">
            <a:spLocks noChangeArrowheads="1"/>
          </p:cNvSpPr>
          <p:nvPr/>
        </p:nvSpPr>
        <p:spPr bwMode="auto">
          <a:xfrm>
            <a:off x="5868144" y="1618745"/>
            <a:ext cx="2595563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 b="1" dirty="0">
                <a:solidFill>
                  <a:schemeClr val="tx2"/>
                </a:solidFill>
                <a:latin typeface="Times New Roman" pitchFamily="18" charset="0"/>
              </a:rPr>
              <a:t>union operation</a:t>
            </a:r>
          </a:p>
          <a:p>
            <a:r>
              <a:rPr lang="en-US" altLang="zh-TW" sz="2800" b="1" dirty="0">
                <a:solidFill>
                  <a:srgbClr val="FF0000"/>
                </a:solidFill>
                <a:latin typeface="Times New Roman" pitchFamily="18" charset="0"/>
              </a:rPr>
              <a:t>O(n)    </a:t>
            </a:r>
            <a:r>
              <a:rPr lang="en-US" altLang="zh-TW" sz="2400" b="1" dirty="0">
                <a:solidFill>
                  <a:srgbClr val="CC3300"/>
                </a:solidFill>
                <a:latin typeface="Times New Roman" pitchFamily="18" charset="0"/>
              </a:rPr>
              <a:t>n-1</a:t>
            </a:r>
          </a:p>
          <a:p>
            <a:endParaRPr lang="en-US" altLang="zh-TW" sz="2400" b="1" dirty="0">
              <a:solidFill>
                <a:srgbClr val="CC3300"/>
              </a:solidFill>
              <a:latin typeface="Times New Roman" pitchFamily="18" charset="0"/>
            </a:endParaRPr>
          </a:p>
          <a:p>
            <a:r>
              <a:rPr lang="en-US" altLang="zh-TW" sz="2400" b="1" dirty="0">
                <a:solidFill>
                  <a:schemeClr val="tx2"/>
                </a:solidFill>
                <a:latin typeface="Times New Roman" pitchFamily="18" charset="0"/>
              </a:rPr>
              <a:t>find operation</a:t>
            </a:r>
          </a:p>
          <a:p>
            <a:r>
              <a:rPr lang="en-US" altLang="zh-TW" sz="2800" b="1" dirty="0">
                <a:solidFill>
                  <a:srgbClr val="FF0000"/>
                </a:solidFill>
                <a:latin typeface="Times New Roman" pitchFamily="18" charset="0"/>
              </a:rPr>
              <a:t>O(n</a:t>
            </a:r>
            <a:r>
              <a:rPr lang="en-US" altLang="zh-TW" sz="2800" b="1" baseline="30000" dirty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altLang="zh-TW" sz="2800" b="1" dirty="0">
                <a:solidFill>
                  <a:srgbClr val="FF0000"/>
                </a:solidFill>
                <a:latin typeface="Times New Roman" pitchFamily="18" charset="0"/>
              </a:rPr>
              <a:t>)  </a:t>
            </a:r>
          </a:p>
        </p:txBody>
      </p:sp>
      <p:graphicFrame>
        <p:nvGraphicFramePr>
          <p:cNvPr id="2304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687529"/>
              </p:ext>
            </p:extLst>
          </p:nvPr>
        </p:nvGraphicFramePr>
        <p:xfrm>
          <a:off x="6905575" y="3207383"/>
          <a:ext cx="520700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8" name="方程式" r:id="rId3" imgW="520560" imgH="863280" progId="Equation.3">
                  <p:embed/>
                </p:oleObj>
              </mc:Choice>
              <mc:Fallback>
                <p:oleObj name="方程式" r:id="rId3" imgW="520560" imgH="863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5575" y="3207383"/>
                        <a:ext cx="520700" cy="862012"/>
                      </a:xfrm>
                      <a:prstGeom prst="rect">
                        <a:avLst/>
                      </a:prstGeom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412" name="Text Box 12"/>
          <p:cNvSpPr txBox="1">
            <a:spLocks noChangeArrowheads="1"/>
          </p:cNvSpPr>
          <p:nvPr/>
        </p:nvSpPr>
        <p:spPr bwMode="auto">
          <a:xfrm>
            <a:off x="827584" y="1481647"/>
            <a:ext cx="304282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chemeClr val="tx2"/>
                </a:solidFill>
                <a:latin typeface="Times New Roman" pitchFamily="18" charset="0"/>
              </a:rPr>
              <a:t>union(0,1), find(0)</a:t>
            </a:r>
          </a:p>
          <a:p>
            <a:r>
              <a:rPr lang="en-US" altLang="zh-TW" sz="2400" b="1" dirty="0">
                <a:solidFill>
                  <a:schemeClr val="tx2"/>
                </a:solidFill>
                <a:latin typeface="Times New Roman" pitchFamily="18" charset="0"/>
              </a:rPr>
              <a:t>union(1,2), find(0)</a:t>
            </a:r>
          </a:p>
          <a:p>
            <a:r>
              <a:rPr lang="en-US" altLang="zh-TW" sz="2400" b="1" dirty="0">
                <a:solidFill>
                  <a:schemeClr val="tx2"/>
                </a:solidFill>
                <a:latin typeface="Times New Roman" pitchFamily="18" charset="0"/>
              </a:rPr>
              <a:t>.</a:t>
            </a:r>
          </a:p>
          <a:p>
            <a:r>
              <a:rPr lang="en-US" altLang="zh-TW" sz="2400" b="1" dirty="0">
                <a:solidFill>
                  <a:schemeClr val="tx2"/>
                </a:solidFill>
                <a:latin typeface="Times New Roman" pitchFamily="18" charset="0"/>
              </a:rPr>
              <a:t>.</a:t>
            </a:r>
          </a:p>
          <a:p>
            <a:r>
              <a:rPr lang="en-US" altLang="zh-TW" sz="2400" b="1" dirty="0">
                <a:solidFill>
                  <a:schemeClr val="tx2"/>
                </a:solidFill>
                <a:latin typeface="Times New Roman" pitchFamily="18" charset="0"/>
              </a:rPr>
              <a:t>.</a:t>
            </a:r>
          </a:p>
          <a:p>
            <a:r>
              <a:rPr lang="en-US" altLang="zh-TW" sz="2400" b="1" dirty="0">
                <a:solidFill>
                  <a:schemeClr val="tx2"/>
                </a:solidFill>
                <a:latin typeface="Times New Roman" pitchFamily="18" charset="0"/>
              </a:rPr>
              <a:t>union(n-2,n-1),find(0)</a:t>
            </a:r>
          </a:p>
        </p:txBody>
      </p:sp>
      <p:sp>
        <p:nvSpPr>
          <p:cNvPr id="230413" name="Text Box 13"/>
          <p:cNvSpPr txBox="1">
            <a:spLocks noChangeArrowheads="1"/>
          </p:cNvSpPr>
          <p:nvPr/>
        </p:nvSpPr>
        <p:spPr bwMode="auto">
          <a:xfrm>
            <a:off x="3409950" y="5908675"/>
            <a:ext cx="2033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>
                <a:solidFill>
                  <a:srgbClr val="CC3300"/>
                </a:solidFill>
                <a:latin typeface="Times New Roman" pitchFamily="18" charset="0"/>
              </a:rPr>
              <a:t>degenerate tree</a:t>
            </a:r>
          </a:p>
        </p:txBody>
      </p:sp>
      <p:sp>
        <p:nvSpPr>
          <p:cNvPr id="230418" name="Rectangle 18"/>
          <p:cNvSpPr>
            <a:spLocks noGrp="1" noChangeArrowheads="1"/>
          </p:cNvSpPr>
          <p:nvPr>
            <p:ph type="title"/>
          </p:nvPr>
        </p:nvSpPr>
        <p:spPr>
          <a:xfrm>
            <a:off x="971600" y="260648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Degenerate Tree</a:t>
            </a:r>
            <a:endParaRPr lang="en-US" altLang="zh-TW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E08E7-7627-4C97-BB7F-D9D46D096B4F}" type="slidenum">
              <a:rPr lang="en-US" altLang="zh-TW" smtClean="0"/>
              <a:pPr/>
              <a:t>78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0764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427" name="Picture 3" descr="twu61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45" y="1628800"/>
            <a:ext cx="8513763" cy="516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1428" name="Text Box 4"/>
          <p:cNvSpPr txBox="1">
            <a:spLocks noChangeArrowheads="1"/>
          </p:cNvSpPr>
          <p:nvPr/>
        </p:nvSpPr>
        <p:spPr bwMode="auto">
          <a:xfrm>
            <a:off x="-36512" y="836712"/>
            <a:ext cx="9143999" cy="113877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bg2"/>
            </a:solidFill>
          </a:ln>
          <a:effectLst/>
          <a:extLst/>
        </p:spPr>
        <p:txBody>
          <a:bodyPr wrap="square">
            <a:spAutoFit/>
          </a:bodyPr>
          <a:lstStyle/>
          <a:p>
            <a:r>
              <a:rPr lang="en-US" altLang="zh-TW" sz="2400" b="1" u="sng" dirty="0">
                <a:solidFill>
                  <a:srgbClr val="FF0000"/>
                </a:solidFill>
                <a:latin typeface="Times New Roman" pitchFamily="18" charset="0"/>
              </a:rPr>
              <a:t>weighting rule </a:t>
            </a:r>
            <a:r>
              <a:rPr lang="en-US" altLang="zh-TW" sz="2400" dirty="0">
                <a:solidFill>
                  <a:schemeClr val="bg2"/>
                </a:solidFill>
                <a:latin typeface="Times New Roman" pitchFamily="18" charset="0"/>
              </a:rPr>
              <a:t>for union(</a:t>
            </a:r>
            <a:r>
              <a:rPr lang="en-US" altLang="zh-TW" sz="2400" dirty="0" err="1">
                <a:solidFill>
                  <a:schemeClr val="bg2"/>
                </a:solidFill>
                <a:latin typeface="Times New Roman" pitchFamily="18" charset="0"/>
              </a:rPr>
              <a:t>i,j</a:t>
            </a:r>
            <a:r>
              <a:rPr lang="en-US" altLang="zh-TW" sz="2400" dirty="0">
                <a:solidFill>
                  <a:schemeClr val="bg2"/>
                </a:solidFill>
                <a:latin typeface="Times New Roman" pitchFamily="18" charset="0"/>
              </a:rPr>
              <a:t>): </a:t>
            </a:r>
            <a:endParaRPr lang="en-US" altLang="zh-TW" sz="2400" dirty="0" smtClean="0">
              <a:solidFill>
                <a:schemeClr val="bg2"/>
              </a:solidFill>
              <a:latin typeface="Times New Roman" pitchFamily="18" charset="0"/>
            </a:endParaRPr>
          </a:p>
          <a:p>
            <a:r>
              <a:rPr lang="en-US" altLang="zh-TW" sz="2400" dirty="0" smtClean="0">
                <a:solidFill>
                  <a:schemeClr val="bg2"/>
                </a:solidFill>
                <a:latin typeface="Times New Roman" pitchFamily="18" charset="0"/>
              </a:rPr>
              <a:t>If (no. </a:t>
            </a:r>
            <a:r>
              <a:rPr lang="en-US" altLang="zh-TW" sz="2400" dirty="0">
                <a:solidFill>
                  <a:schemeClr val="bg2"/>
                </a:solidFill>
                <a:latin typeface="Times New Roman" pitchFamily="18" charset="0"/>
              </a:rPr>
              <a:t>of nodes in </a:t>
            </a:r>
            <a:r>
              <a:rPr lang="en-US" altLang="zh-TW" sz="2400" dirty="0" smtClean="0">
                <a:solidFill>
                  <a:schemeClr val="bg2"/>
                </a:solidFill>
                <a:latin typeface="Times New Roman" pitchFamily="18" charset="0"/>
              </a:rPr>
              <a:t>i) </a:t>
            </a:r>
            <a:r>
              <a:rPr lang="en-US" altLang="zh-TW" sz="2400" dirty="0">
                <a:solidFill>
                  <a:schemeClr val="bg2"/>
                </a:solidFill>
                <a:latin typeface="Times New Roman" pitchFamily="18" charset="0"/>
              </a:rPr>
              <a:t>&lt; </a:t>
            </a:r>
            <a:r>
              <a:rPr lang="en-US" altLang="zh-TW" sz="2400" dirty="0" smtClean="0">
                <a:solidFill>
                  <a:schemeClr val="bg2"/>
                </a:solidFill>
                <a:latin typeface="Times New Roman" pitchFamily="18" charset="0"/>
              </a:rPr>
              <a:t>(</a:t>
            </a:r>
            <a:r>
              <a:rPr lang="en-US" altLang="zh-TW" dirty="0" smtClean="0">
                <a:solidFill>
                  <a:schemeClr val="bg2"/>
                </a:solidFill>
              </a:rPr>
              <a:t>no. of nodes </a:t>
            </a:r>
            <a:r>
              <a:rPr lang="en-US" altLang="zh-TW" sz="2400" dirty="0" smtClean="0">
                <a:solidFill>
                  <a:schemeClr val="bg2"/>
                </a:solidFill>
                <a:latin typeface="Times New Roman" pitchFamily="18" charset="0"/>
              </a:rPr>
              <a:t>in j) then  </a:t>
            </a:r>
            <a:r>
              <a:rPr lang="en-US" altLang="zh-TW" sz="4400" b="1" dirty="0">
                <a:solidFill>
                  <a:srgbClr val="FF0000"/>
                </a:solidFill>
              </a:rPr>
              <a:t>i</a:t>
            </a:r>
            <a:r>
              <a:rPr lang="en-US" altLang="zh-TW" sz="4400" b="1" dirty="0" smtClean="0">
                <a:solidFill>
                  <a:srgbClr val="FF0000"/>
                </a:solidFill>
              </a:rPr>
              <a:t> (</a:t>
            </a:r>
            <a:r>
              <a:rPr lang="zh-TW" altLang="en-US" sz="44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少</a:t>
            </a:r>
            <a:r>
              <a:rPr lang="en-US" altLang="zh-TW" sz="4400" b="1" dirty="0" smtClean="0">
                <a:solidFill>
                  <a:srgbClr val="FF0000"/>
                </a:solidFill>
              </a:rPr>
              <a:t>) → j (</a:t>
            </a:r>
            <a:r>
              <a:rPr lang="zh-TW" altLang="en-US" sz="44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多</a:t>
            </a:r>
            <a:r>
              <a:rPr lang="en-US" altLang="zh-TW" sz="4400" b="1" dirty="0" smtClean="0">
                <a:solidFill>
                  <a:srgbClr val="FF0000"/>
                </a:solidFill>
              </a:rPr>
              <a:t>)</a:t>
            </a:r>
            <a:endParaRPr lang="en-US" altLang="zh-TW" sz="4400" b="1" dirty="0">
              <a:solidFill>
                <a:srgbClr val="FF0000"/>
              </a:solidFill>
            </a:endParaRPr>
          </a:p>
        </p:txBody>
      </p:sp>
      <p:sp>
        <p:nvSpPr>
          <p:cNvPr id="231429" name="Rectangle 5"/>
          <p:cNvSpPr>
            <a:spLocks noGrp="1" noChangeArrowheads="1"/>
          </p:cNvSpPr>
          <p:nvPr>
            <p:ph type="title"/>
          </p:nvPr>
        </p:nvSpPr>
        <p:spPr>
          <a:xfrm>
            <a:off x="395536" y="116632"/>
            <a:ext cx="8226425" cy="1143001"/>
          </a:xfrm>
        </p:spPr>
        <p:txBody>
          <a:bodyPr/>
          <a:lstStyle/>
          <a:p>
            <a:r>
              <a:rPr lang="en-US" altLang="zh-TW" dirty="0"/>
              <a:t>Set </a:t>
            </a:r>
            <a:r>
              <a:rPr lang="en-US" altLang="zh-TW" dirty="0" smtClean="0"/>
              <a:t>Representation</a:t>
            </a:r>
            <a:endParaRPr lang="en-US" altLang="zh-TW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E08E7-7627-4C97-BB7F-D9D46D096B4F}" type="slidenum">
              <a:rPr lang="en-US" altLang="zh-TW" smtClean="0"/>
              <a:pPr/>
              <a:t>79</a:t>
            </a:fld>
            <a:endParaRPr lang="en-US" altLang="zh-TW"/>
          </a:p>
        </p:txBody>
      </p:sp>
      <p:sp>
        <p:nvSpPr>
          <p:cNvPr id="3" name="橢圓 2"/>
          <p:cNvSpPr/>
          <p:nvPr/>
        </p:nvSpPr>
        <p:spPr bwMode="auto">
          <a:xfrm rot="1562210">
            <a:off x="5411384" y="2144315"/>
            <a:ext cx="755252" cy="1481066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313566" y="217524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橢圓 8"/>
          <p:cNvSpPr/>
          <p:nvPr/>
        </p:nvSpPr>
        <p:spPr bwMode="auto">
          <a:xfrm rot="1562210">
            <a:off x="6102649" y="3083872"/>
            <a:ext cx="579333" cy="54624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516216" y="278931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1" name="橢圓 10"/>
          <p:cNvSpPr/>
          <p:nvPr/>
        </p:nvSpPr>
        <p:spPr bwMode="auto">
          <a:xfrm rot="1562210">
            <a:off x="1324720" y="4151062"/>
            <a:ext cx="1288063" cy="1481066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2" name="橢圓 11"/>
          <p:cNvSpPr/>
          <p:nvPr/>
        </p:nvSpPr>
        <p:spPr bwMode="auto">
          <a:xfrm rot="1562210">
            <a:off x="2502248" y="4991026"/>
            <a:ext cx="579333" cy="54624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187624" y="407707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002793" y="478533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5" name="橢圓 14"/>
          <p:cNvSpPr/>
          <p:nvPr/>
        </p:nvSpPr>
        <p:spPr bwMode="auto">
          <a:xfrm rot="1562210">
            <a:off x="4822286" y="4119276"/>
            <a:ext cx="2035653" cy="169290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6" name="橢圓 15"/>
          <p:cNvSpPr/>
          <p:nvPr/>
        </p:nvSpPr>
        <p:spPr bwMode="auto">
          <a:xfrm rot="1562210">
            <a:off x="7110760" y="4884763"/>
            <a:ext cx="579333" cy="54624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6945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 bwMode="auto">
          <a:xfrm>
            <a:off x="539552" y="1700808"/>
            <a:ext cx="8208912" cy="36004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27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5E0A-EDB7-465F-BEC3-59ABC01102D6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065759" y="803274"/>
            <a:ext cx="661899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sz="4400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4.2 SINGLY LINKED LISTS</a:t>
            </a:r>
          </a:p>
        </p:txBody>
      </p:sp>
      <p:grpSp>
        <p:nvGrpSpPr>
          <p:cNvPr id="13339" name="Group 27"/>
          <p:cNvGrpSpPr>
            <a:grpSpLocks/>
          </p:cNvGrpSpPr>
          <p:nvPr/>
        </p:nvGrpSpPr>
        <p:grpSpPr bwMode="auto">
          <a:xfrm>
            <a:off x="899592" y="2438476"/>
            <a:ext cx="7427913" cy="884238"/>
            <a:chOff x="816" y="1728"/>
            <a:chExt cx="4679" cy="557"/>
          </a:xfrm>
        </p:grpSpPr>
        <p:grpSp>
          <p:nvGrpSpPr>
            <p:cNvPr id="13322" name="Group 10"/>
            <p:cNvGrpSpPr>
              <a:grpSpLocks/>
            </p:cNvGrpSpPr>
            <p:nvPr/>
          </p:nvGrpSpPr>
          <p:grpSpPr bwMode="auto">
            <a:xfrm>
              <a:off x="3408" y="2016"/>
              <a:ext cx="672" cy="240"/>
              <a:chOff x="1104" y="2016"/>
              <a:chExt cx="672" cy="240"/>
            </a:xfrm>
          </p:grpSpPr>
          <p:sp>
            <p:nvSpPr>
              <p:cNvPr id="13323" name="Rectangle 11"/>
              <p:cNvSpPr>
                <a:spLocks noChangeArrowheads="1"/>
              </p:cNvSpPr>
              <p:nvPr/>
            </p:nvSpPr>
            <p:spPr bwMode="auto">
              <a:xfrm>
                <a:off x="1104" y="2016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 b="1" dirty="0">
                  <a:latin typeface="Cambria" pitchFamily="18" charset="0"/>
                  <a:ea typeface="標楷體" pitchFamily="65" charset="-120"/>
                </a:endParaRPr>
              </a:p>
            </p:txBody>
          </p:sp>
          <p:sp>
            <p:nvSpPr>
              <p:cNvPr id="13324" name="Line 12"/>
              <p:cNvSpPr>
                <a:spLocks noChangeShapeType="1"/>
              </p:cNvSpPr>
              <p:nvPr/>
            </p:nvSpPr>
            <p:spPr bwMode="auto">
              <a:xfrm>
                <a:off x="1536" y="201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 b="1" dirty="0">
                  <a:latin typeface="Cambria" pitchFamily="18" charset="0"/>
                  <a:ea typeface="標楷體" pitchFamily="65" charset="-120"/>
                </a:endParaRPr>
              </a:p>
            </p:txBody>
          </p:sp>
        </p:grpSp>
        <p:sp>
          <p:nvSpPr>
            <p:cNvPr id="13326" name="Rectangle 14"/>
            <p:cNvSpPr>
              <a:spLocks noChangeArrowheads="1"/>
            </p:cNvSpPr>
            <p:nvPr/>
          </p:nvSpPr>
          <p:spPr bwMode="auto">
            <a:xfrm>
              <a:off x="4519" y="2016"/>
              <a:ext cx="96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13327" name="Line 15"/>
            <p:cNvSpPr>
              <a:spLocks noChangeShapeType="1"/>
            </p:cNvSpPr>
            <p:nvPr/>
          </p:nvSpPr>
          <p:spPr bwMode="auto">
            <a:xfrm>
              <a:off x="4992" y="201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13331" name="Line 19"/>
            <p:cNvSpPr>
              <a:spLocks noChangeShapeType="1"/>
            </p:cNvSpPr>
            <p:nvPr/>
          </p:nvSpPr>
          <p:spPr bwMode="auto">
            <a:xfrm>
              <a:off x="2832" y="211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13332" name="Line 20"/>
            <p:cNvSpPr>
              <a:spLocks noChangeShapeType="1"/>
            </p:cNvSpPr>
            <p:nvPr/>
          </p:nvSpPr>
          <p:spPr bwMode="auto">
            <a:xfrm>
              <a:off x="4032" y="21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grpSp>
          <p:nvGrpSpPr>
            <p:cNvPr id="13338" name="Group 26"/>
            <p:cNvGrpSpPr>
              <a:grpSpLocks/>
            </p:cNvGrpSpPr>
            <p:nvPr/>
          </p:nvGrpSpPr>
          <p:grpSpPr bwMode="auto">
            <a:xfrm>
              <a:off x="816" y="1728"/>
              <a:ext cx="2077" cy="557"/>
              <a:chOff x="816" y="1728"/>
              <a:chExt cx="2077" cy="557"/>
            </a:xfrm>
          </p:grpSpPr>
          <p:grpSp>
            <p:nvGrpSpPr>
              <p:cNvPr id="13318" name="Group 6"/>
              <p:cNvGrpSpPr>
                <a:grpSpLocks/>
              </p:cNvGrpSpPr>
              <p:nvPr/>
            </p:nvGrpSpPr>
            <p:grpSpPr bwMode="auto">
              <a:xfrm>
                <a:off x="1056" y="2016"/>
                <a:ext cx="672" cy="240"/>
                <a:chOff x="1104" y="2016"/>
                <a:chExt cx="672" cy="240"/>
              </a:xfrm>
            </p:grpSpPr>
            <p:sp>
              <p:nvSpPr>
                <p:cNvPr id="13316" name="Rectangle 4"/>
                <p:cNvSpPr>
                  <a:spLocks noChangeArrowheads="1"/>
                </p:cNvSpPr>
                <p:nvPr/>
              </p:nvSpPr>
              <p:spPr bwMode="auto">
                <a:xfrm>
                  <a:off x="1104" y="2016"/>
                  <a:ext cx="672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 b="1" dirty="0">
                    <a:latin typeface="Cambria" pitchFamily="18" charset="0"/>
                    <a:ea typeface="標楷體" pitchFamily="65" charset="-120"/>
                  </a:endParaRPr>
                </a:p>
              </p:txBody>
            </p:sp>
            <p:sp>
              <p:nvSpPr>
                <p:cNvPr id="13317" name="Line 5"/>
                <p:cNvSpPr>
                  <a:spLocks noChangeShapeType="1"/>
                </p:cNvSpPr>
                <p:nvPr/>
              </p:nvSpPr>
              <p:spPr bwMode="auto">
                <a:xfrm>
                  <a:off x="1536" y="2016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 b="1" dirty="0">
                    <a:latin typeface="Cambria" pitchFamily="18" charset="0"/>
                    <a:ea typeface="標楷體" pitchFamily="65" charset="-120"/>
                  </a:endParaRPr>
                </a:p>
              </p:txBody>
            </p:sp>
          </p:grpSp>
          <p:grpSp>
            <p:nvGrpSpPr>
              <p:cNvPr id="13319" name="Group 7"/>
              <p:cNvGrpSpPr>
                <a:grpSpLocks/>
              </p:cNvGrpSpPr>
              <p:nvPr/>
            </p:nvGrpSpPr>
            <p:grpSpPr bwMode="auto">
              <a:xfrm>
                <a:off x="2208" y="2016"/>
                <a:ext cx="672" cy="240"/>
                <a:chOff x="1104" y="2016"/>
                <a:chExt cx="672" cy="240"/>
              </a:xfrm>
            </p:grpSpPr>
            <p:sp>
              <p:nvSpPr>
                <p:cNvPr id="13320" name="Rectangle 8"/>
                <p:cNvSpPr>
                  <a:spLocks noChangeArrowheads="1"/>
                </p:cNvSpPr>
                <p:nvPr/>
              </p:nvSpPr>
              <p:spPr bwMode="auto">
                <a:xfrm>
                  <a:off x="1104" y="2016"/>
                  <a:ext cx="672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 b="1" dirty="0">
                    <a:latin typeface="Cambria" pitchFamily="18" charset="0"/>
                    <a:ea typeface="標楷體" pitchFamily="65" charset="-120"/>
                  </a:endParaRPr>
                </a:p>
              </p:txBody>
            </p:sp>
            <p:sp>
              <p:nvSpPr>
                <p:cNvPr id="13321" name="Line 9"/>
                <p:cNvSpPr>
                  <a:spLocks noChangeShapeType="1"/>
                </p:cNvSpPr>
                <p:nvPr/>
              </p:nvSpPr>
              <p:spPr bwMode="auto">
                <a:xfrm>
                  <a:off x="1536" y="2016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 b="1" dirty="0">
                    <a:latin typeface="Cambria" pitchFamily="18" charset="0"/>
                    <a:ea typeface="標楷體" pitchFamily="65" charset="-120"/>
                  </a:endParaRPr>
                </a:p>
              </p:txBody>
            </p:sp>
          </p:grpSp>
          <p:sp>
            <p:nvSpPr>
              <p:cNvPr id="13328" name="Line 16"/>
              <p:cNvSpPr>
                <a:spLocks noChangeShapeType="1"/>
              </p:cNvSpPr>
              <p:nvPr/>
            </p:nvSpPr>
            <p:spPr bwMode="auto">
              <a:xfrm>
                <a:off x="816" y="1728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 b="1" dirty="0">
                  <a:latin typeface="Cambria" pitchFamily="18" charset="0"/>
                  <a:ea typeface="標楷體" pitchFamily="65" charset="-120"/>
                </a:endParaRPr>
              </a:p>
            </p:txBody>
          </p:sp>
          <p:sp>
            <p:nvSpPr>
              <p:cNvPr id="13329" name="Line 17"/>
              <p:cNvSpPr>
                <a:spLocks noChangeShapeType="1"/>
              </p:cNvSpPr>
              <p:nvPr/>
            </p:nvSpPr>
            <p:spPr bwMode="auto">
              <a:xfrm>
                <a:off x="816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 b="1" dirty="0">
                  <a:latin typeface="Cambria" pitchFamily="18" charset="0"/>
                  <a:ea typeface="標楷體" pitchFamily="65" charset="-120"/>
                </a:endParaRPr>
              </a:p>
            </p:txBody>
          </p:sp>
          <p:sp>
            <p:nvSpPr>
              <p:cNvPr id="13330" name="Line 18"/>
              <p:cNvSpPr>
                <a:spLocks noChangeShapeType="1"/>
              </p:cNvSpPr>
              <p:nvPr/>
            </p:nvSpPr>
            <p:spPr bwMode="auto">
              <a:xfrm>
                <a:off x="1680" y="2112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 b="1" dirty="0">
                  <a:latin typeface="Cambria" pitchFamily="18" charset="0"/>
                  <a:ea typeface="標楷體" pitchFamily="65" charset="-120"/>
                </a:endParaRPr>
              </a:p>
            </p:txBody>
          </p:sp>
          <p:sp>
            <p:nvSpPr>
              <p:cNvPr id="13333" name="Text Box 21"/>
              <p:cNvSpPr txBox="1">
                <a:spLocks noChangeArrowheads="1"/>
              </p:cNvSpPr>
              <p:nvPr/>
            </p:nvSpPr>
            <p:spPr bwMode="auto">
              <a:xfrm>
                <a:off x="1046" y="1994"/>
                <a:ext cx="71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b="1" dirty="0">
                    <a:solidFill>
                      <a:schemeClr val="tx1"/>
                    </a:solidFill>
                    <a:latin typeface="Cambria" pitchFamily="18" charset="0"/>
                    <a:ea typeface="標楷體" pitchFamily="65" charset="-120"/>
                  </a:rPr>
                  <a:t> bat    </a:t>
                </a:r>
                <a:r>
                  <a:rPr lang="en-US" altLang="zh-TW" b="1" dirty="0">
                    <a:solidFill>
                      <a:schemeClr val="tx1"/>
                    </a:solidFill>
                    <a:latin typeface="Cambria" pitchFamily="18" charset="0"/>
                    <a:ea typeface="標楷體" pitchFamily="65" charset="-120"/>
                    <a:sym typeface="Wingdings" pitchFamily="2" charset="2"/>
                  </a:rPr>
                  <a:t></a:t>
                </a:r>
                <a:endParaRPr lang="en-US" altLang="zh-TW" b="1" dirty="0">
                  <a:solidFill>
                    <a:schemeClr val="tx1"/>
                  </a:solidFill>
                  <a:latin typeface="Cambria" pitchFamily="18" charset="0"/>
                  <a:ea typeface="標楷體" pitchFamily="65" charset="-120"/>
                </a:endParaRPr>
              </a:p>
            </p:txBody>
          </p:sp>
          <p:sp>
            <p:nvSpPr>
              <p:cNvPr id="13334" name="Text Box 22"/>
              <p:cNvSpPr txBox="1">
                <a:spLocks noChangeArrowheads="1"/>
              </p:cNvSpPr>
              <p:nvPr/>
            </p:nvSpPr>
            <p:spPr bwMode="auto">
              <a:xfrm>
                <a:off x="2198" y="1994"/>
                <a:ext cx="695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b="1" dirty="0">
                    <a:solidFill>
                      <a:schemeClr val="tx1"/>
                    </a:solidFill>
                    <a:latin typeface="Cambria" pitchFamily="18" charset="0"/>
                    <a:ea typeface="標楷體" pitchFamily="65" charset="-120"/>
                  </a:rPr>
                  <a:t> cat    </a:t>
                </a:r>
                <a:r>
                  <a:rPr lang="en-US" altLang="zh-TW" b="1" dirty="0">
                    <a:solidFill>
                      <a:schemeClr val="tx1"/>
                    </a:solidFill>
                    <a:latin typeface="Cambria" pitchFamily="18" charset="0"/>
                    <a:ea typeface="標楷體" pitchFamily="65" charset="-120"/>
                    <a:sym typeface="Wingdings" pitchFamily="2" charset="2"/>
                  </a:rPr>
                  <a:t></a:t>
                </a:r>
                <a:endParaRPr lang="en-US" altLang="zh-TW" b="1" dirty="0">
                  <a:solidFill>
                    <a:schemeClr val="tx1"/>
                  </a:solidFill>
                  <a:latin typeface="Cambria" pitchFamily="18" charset="0"/>
                  <a:ea typeface="標楷體" pitchFamily="65" charset="-120"/>
                </a:endParaRPr>
              </a:p>
            </p:txBody>
          </p:sp>
        </p:grpSp>
        <p:sp>
          <p:nvSpPr>
            <p:cNvPr id="13335" name="Text Box 23"/>
            <p:cNvSpPr txBox="1">
              <a:spLocks noChangeArrowheads="1"/>
            </p:cNvSpPr>
            <p:nvPr/>
          </p:nvSpPr>
          <p:spPr bwMode="auto">
            <a:xfrm>
              <a:off x="3398" y="1994"/>
              <a:ext cx="68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b="1" dirty="0">
                  <a:solidFill>
                    <a:schemeClr val="tx1"/>
                  </a:solidFill>
                  <a:latin typeface="Cambria" pitchFamily="18" charset="0"/>
                  <a:ea typeface="標楷體" pitchFamily="65" charset="-120"/>
                </a:rPr>
                <a:t> sat    </a:t>
              </a:r>
              <a:r>
                <a:rPr lang="en-US" altLang="zh-TW" b="1" dirty="0">
                  <a:solidFill>
                    <a:schemeClr val="tx1"/>
                  </a:solidFill>
                  <a:latin typeface="Cambria" pitchFamily="18" charset="0"/>
                  <a:ea typeface="標楷體" pitchFamily="65" charset="-120"/>
                  <a:sym typeface="Wingdings" pitchFamily="2" charset="2"/>
                </a:rPr>
                <a:t></a:t>
              </a:r>
              <a:endPara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13336" name="Text Box 24"/>
            <p:cNvSpPr txBox="1">
              <a:spLocks noChangeArrowheads="1"/>
            </p:cNvSpPr>
            <p:nvPr/>
          </p:nvSpPr>
          <p:spPr bwMode="auto">
            <a:xfrm>
              <a:off x="4454" y="1994"/>
              <a:ext cx="104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b="1" dirty="0">
                  <a:solidFill>
                    <a:schemeClr val="tx1"/>
                  </a:solidFill>
                  <a:latin typeface="Cambria" pitchFamily="18" charset="0"/>
                  <a:ea typeface="標楷體" pitchFamily="65" charset="-120"/>
                </a:rPr>
                <a:t> vat     </a:t>
              </a:r>
              <a:r>
                <a:rPr lang="en-US" altLang="zh-TW" sz="2000" b="1" dirty="0">
                  <a:solidFill>
                    <a:schemeClr val="tx1"/>
                  </a:solidFill>
                  <a:latin typeface="Cambria" pitchFamily="18" charset="0"/>
                  <a:ea typeface="標楷體" pitchFamily="65" charset="-120"/>
                </a:rPr>
                <a:t>NULL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50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ChangeArrowheads="1"/>
          </p:cNvSpPr>
          <p:nvPr/>
        </p:nvSpPr>
        <p:spPr bwMode="auto">
          <a:xfrm>
            <a:off x="0" y="0"/>
            <a:ext cx="91630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/>
            <a:endParaRPr lang="zh-TW" altLang="zh-TW" sz="44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32459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900113" y="188640"/>
            <a:ext cx="7323200" cy="571500"/>
          </a:xfrm>
        </p:spPr>
        <p:txBody>
          <a:bodyPr/>
          <a:lstStyle/>
          <a:p>
            <a:pPr algn="ctr"/>
            <a:r>
              <a:rPr lang="en-US" altLang="zh-TW" dirty="0"/>
              <a:t>Modified Union Operation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8442473" y="6309320"/>
            <a:ext cx="587375" cy="488950"/>
          </a:xfrm>
        </p:spPr>
        <p:txBody>
          <a:bodyPr/>
          <a:lstStyle/>
          <a:p>
            <a:fld id="{163E08E7-7627-4C97-BB7F-D9D46D096B4F}" type="slidenum">
              <a:rPr lang="en-US" altLang="zh-TW" smtClean="0"/>
              <a:pPr/>
              <a:t>80</a:t>
            </a:fld>
            <a:endParaRPr lang="en-US" altLang="zh-TW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048" y="836712"/>
            <a:ext cx="9222996" cy="44644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直線接點 3"/>
          <p:cNvCxnSpPr/>
          <p:nvPr/>
        </p:nvCxnSpPr>
        <p:spPr bwMode="auto">
          <a:xfrm>
            <a:off x="1979712" y="2348880"/>
            <a:ext cx="33843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8230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475" name="Picture 3" descr="twu32A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664" y="1052736"/>
            <a:ext cx="8305800" cy="568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6804025" y="6309320"/>
            <a:ext cx="1462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400">
                <a:solidFill>
                  <a:srgbClr val="CC3300"/>
                </a:solidFill>
                <a:latin typeface="Times New Roman" pitchFamily="18" charset="0"/>
                <a:sym typeface="Symbol" pitchFamily="18" charset="2"/>
              </a:rPr>
              <a:t></a:t>
            </a:r>
            <a:r>
              <a:rPr lang="en-US" altLang="zh-TW" sz="2400">
                <a:solidFill>
                  <a:srgbClr val="CC3300"/>
                </a:solidFill>
                <a:latin typeface="Times New Roman" pitchFamily="18" charset="0"/>
              </a:rPr>
              <a:t> log</a:t>
            </a:r>
            <a:r>
              <a:rPr lang="en-US" altLang="zh-TW" sz="2400" baseline="-25000">
                <a:solidFill>
                  <a:srgbClr val="CC3300"/>
                </a:solidFill>
                <a:latin typeface="Times New Roman" pitchFamily="18" charset="0"/>
              </a:rPr>
              <a:t>2</a:t>
            </a:r>
            <a:r>
              <a:rPr lang="en-US" altLang="zh-TW" sz="2400">
                <a:solidFill>
                  <a:srgbClr val="CC3300"/>
                </a:solidFill>
                <a:latin typeface="Times New Roman" pitchFamily="18" charset="0"/>
              </a:rPr>
              <a:t>8</a:t>
            </a:r>
            <a:r>
              <a:rPr lang="en-US" altLang="zh-TW" sz="2400">
                <a:solidFill>
                  <a:srgbClr val="CC3300"/>
                </a:solidFill>
                <a:latin typeface="Times New Roman" pitchFamily="18" charset="0"/>
                <a:sym typeface="Symbol" pitchFamily="18" charset="2"/>
              </a:rPr>
              <a:t></a:t>
            </a:r>
            <a:r>
              <a:rPr lang="en-US" altLang="zh-TW" sz="2400">
                <a:solidFill>
                  <a:srgbClr val="CC3300"/>
                </a:solidFill>
                <a:latin typeface="Times New Roman" pitchFamily="18" charset="0"/>
              </a:rPr>
              <a:t>+1</a:t>
            </a:r>
          </a:p>
        </p:txBody>
      </p:sp>
      <p:sp>
        <p:nvSpPr>
          <p:cNvPr id="233477" name="Rectangle 5"/>
          <p:cNvSpPr>
            <a:spLocks noGrp="1" noChangeArrowheads="1"/>
          </p:cNvSpPr>
          <p:nvPr>
            <p:ph type="title"/>
          </p:nvPr>
        </p:nvSpPr>
        <p:spPr>
          <a:xfrm>
            <a:off x="378023" y="260648"/>
            <a:ext cx="8226425" cy="854969"/>
          </a:xfrm>
        </p:spPr>
        <p:txBody>
          <a:bodyPr/>
          <a:lstStyle/>
          <a:p>
            <a:r>
              <a:rPr lang="en-US" altLang="zh-TW" dirty="0" smtClean="0"/>
              <a:t>Set Representation</a:t>
            </a:r>
            <a:endParaRPr lang="en-US" altLang="zh-TW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E08E7-7627-4C97-BB7F-D9D46D096B4F}" type="slidenum">
              <a:rPr lang="en-US" altLang="zh-TW" smtClean="0"/>
              <a:pPr/>
              <a:t>81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4898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8391"/>
            <a:ext cx="8515350" cy="3390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 bwMode="auto">
          <a:xfrm>
            <a:off x="4816896" y="2708920"/>
            <a:ext cx="4327104" cy="414908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34498" name="Rectangle 2"/>
          <p:cNvSpPr>
            <a:spLocks noChangeArrowheads="1"/>
          </p:cNvSpPr>
          <p:nvPr/>
        </p:nvSpPr>
        <p:spPr bwMode="auto">
          <a:xfrm>
            <a:off x="-107950" y="692150"/>
            <a:ext cx="91630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/>
            <a:endParaRPr lang="zh-TW" altLang="zh-TW" sz="44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34500" name="Rectangle 4"/>
          <p:cNvSpPr>
            <a:spLocks noChangeArrowheads="1"/>
          </p:cNvSpPr>
          <p:nvPr/>
        </p:nvSpPr>
        <p:spPr bwMode="auto">
          <a:xfrm>
            <a:off x="482600" y="4622912"/>
            <a:ext cx="3990975" cy="120015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latin typeface="Times New Roman" pitchFamily="18" charset="0"/>
              </a:rPr>
              <a:t>If j is a node on the path from</a:t>
            </a:r>
          </a:p>
          <a:p>
            <a:pPr eaLnBrk="0" hangingPunct="0"/>
            <a:r>
              <a:rPr lang="en-US" altLang="zh-TW" sz="2400">
                <a:latin typeface="Times New Roman" pitchFamily="18" charset="0"/>
              </a:rPr>
              <a:t>i to its root then make j a child </a:t>
            </a:r>
          </a:p>
          <a:p>
            <a:pPr eaLnBrk="0" hangingPunct="0"/>
            <a:r>
              <a:rPr lang="en-US" altLang="zh-TW" sz="2400">
                <a:latin typeface="Times New Roman" pitchFamily="18" charset="0"/>
              </a:rPr>
              <a:t>of the root</a:t>
            </a:r>
          </a:p>
        </p:txBody>
      </p:sp>
      <p:sp>
        <p:nvSpPr>
          <p:cNvPr id="23450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547664" y="116632"/>
            <a:ext cx="6459289" cy="674564"/>
          </a:xfrm>
        </p:spPr>
        <p:txBody>
          <a:bodyPr/>
          <a:lstStyle/>
          <a:p>
            <a:r>
              <a:rPr lang="en-US" altLang="zh-TW" dirty="0"/>
              <a:t>Modified Find(i) Operation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E08E7-7627-4C97-BB7F-D9D46D096B4F}" type="slidenum">
              <a:rPr lang="en-US" altLang="zh-TW" smtClean="0"/>
              <a:pPr/>
              <a:t>82</a:t>
            </a:fld>
            <a:endParaRPr lang="en-US" altLang="zh-TW"/>
          </a:p>
        </p:txBody>
      </p:sp>
      <p:sp>
        <p:nvSpPr>
          <p:cNvPr id="9" name="Oval 2"/>
          <p:cNvSpPr>
            <a:spLocks noChangeArrowheads="1"/>
          </p:cNvSpPr>
          <p:nvPr/>
        </p:nvSpPr>
        <p:spPr bwMode="auto">
          <a:xfrm>
            <a:off x="5824959" y="3343387"/>
            <a:ext cx="476250" cy="4381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5869409" y="3278299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800" b="1">
                <a:latin typeface="Times New Roman" pitchFamily="18" charset="0"/>
              </a:rPr>
              <a:t>0</a:t>
            </a:r>
            <a:endParaRPr lang="en-US" altLang="zh-TW" sz="3200" b="1">
              <a:solidFill>
                <a:srgbClr val="CC3300"/>
              </a:solidFill>
              <a:latin typeface="Times New Roman" pitchFamily="18" charset="0"/>
            </a:endParaRPr>
          </a:p>
        </p:txBody>
      </p:sp>
      <p:sp>
        <p:nvSpPr>
          <p:cNvPr id="11" name="Oval 4"/>
          <p:cNvSpPr>
            <a:spLocks noChangeArrowheads="1"/>
          </p:cNvSpPr>
          <p:nvPr/>
        </p:nvSpPr>
        <p:spPr bwMode="auto">
          <a:xfrm>
            <a:off x="4816896" y="4280012"/>
            <a:ext cx="476250" cy="4381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4859759" y="4214924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800" b="1">
                <a:latin typeface="Times New Roman" pitchFamily="18" charset="0"/>
              </a:rPr>
              <a:t>1</a:t>
            </a:r>
            <a:endParaRPr lang="en-US" altLang="zh-TW" sz="3200" b="1">
              <a:solidFill>
                <a:srgbClr val="CC3300"/>
              </a:solidFill>
              <a:latin typeface="Times New Roman" pitchFamily="18" charset="0"/>
            </a:endParaRPr>
          </a:p>
        </p:txBody>
      </p:sp>
      <p:sp>
        <p:nvSpPr>
          <p:cNvPr id="13" name="Oval 6"/>
          <p:cNvSpPr>
            <a:spLocks noChangeArrowheads="1"/>
          </p:cNvSpPr>
          <p:nvPr/>
        </p:nvSpPr>
        <p:spPr bwMode="auto">
          <a:xfrm>
            <a:off x="5848771" y="4280012"/>
            <a:ext cx="476250" cy="4381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5915446" y="4214924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800" b="1">
                <a:latin typeface="Times New Roman" pitchFamily="18" charset="0"/>
              </a:rPr>
              <a:t>2</a:t>
            </a:r>
            <a:endParaRPr lang="en-US" altLang="zh-TW" sz="3200" b="1">
              <a:solidFill>
                <a:srgbClr val="CC3300"/>
              </a:solidFill>
              <a:latin typeface="Times New Roman" pitchFamily="18" charset="0"/>
            </a:endParaRPr>
          </a:p>
        </p:txBody>
      </p:sp>
      <p:sp>
        <p:nvSpPr>
          <p:cNvPr id="15" name="Oval 8"/>
          <p:cNvSpPr>
            <a:spLocks noChangeArrowheads="1"/>
          </p:cNvSpPr>
          <p:nvPr/>
        </p:nvSpPr>
        <p:spPr bwMode="auto">
          <a:xfrm>
            <a:off x="7048921" y="4208574"/>
            <a:ext cx="476250" cy="4381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7090196" y="4141899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800" b="1">
                <a:latin typeface="Times New Roman" pitchFamily="18" charset="0"/>
              </a:rPr>
              <a:t>4</a:t>
            </a:r>
            <a:endParaRPr lang="en-US" altLang="zh-TW" sz="3200" b="1">
              <a:solidFill>
                <a:srgbClr val="CC3300"/>
              </a:solidFill>
              <a:latin typeface="Times New Roman" pitchFamily="18" charset="0"/>
            </a:endParaRPr>
          </a:p>
        </p:txBody>
      </p:sp>
      <p:sp>
        <p:nvSpPr>
          <p:cNvPr id="17" name="Oval 10"/>
          <p:cNvSpPr>
            <a:spLocks noChangeArrowheads="1"/>
          </p:cNvSpPr>
          <p:nvPr/>
        </p:nvSpPr>
        <p:spPr bwMode="auto">
          <a:xfrm>
            <a:off x="5824959" y="5288074"/>
            <a:ext cx="476250" cy="4381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5869409" y="5207112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800" b="1">
                <a:latin typeface="Times New Roman" pitchFamily="18" charset="0"/>
              </a:rPr>
              <a:t>3</a:t>
            </a:r>
            <a:endParaRPr lang="en-US" altLang="zh-TW" sz="3200" b="1">
              <a:solidFill>
                <a:srgbClr val="CC3300"/>
              </a:solidFill>
              <a:latin typeface="Times New Roman" pitchFamily="18" charset="0"/>
            </a:endParaRPr>
          </a:p>
        </p:txBody>
      </p:sp>
      <p:sp>
        <p:nvSpPr>
          <p:cNvPr id="19" name="Oval 12"/>
          <p:cNvSpPr>
            <a:spLocks noChangeArrowheads="1"/>
          </p:cNvSpPr>
          <p:nvPr/>
        </p:nvSpPr>
        <p:spPr bwMode="auto">
          <a:xfrm>
            <a:off x="6667921" y="5288074"/>
            <a:ext cx="476250" cy="4381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6734596" y="5222987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800" b="1">
                <a:latin typeface="Times New Roman" pitchFamily="18" charset="0"/>
              </a:rPr>
              <a:t>5</a:t>
            </a:r>
            <a:endParaRPr lang="en-US" altLang="zh-TW" sz="3200" b="1">
              <a:solidFill>
                <a:srgbClr val="CC3300"/>
              </a:solidFill>
              <a:latin typeface="Times New Roman" pitchFamily="18" charset="0"/>
            </a:endParaRPr>
          </a:p>
        </p:txBody>
      </p:sp>
      <p:sp>
        <p:nvSpPr>
          <p:cNvPr id="21" name="Oval 14"/>
          <p:cNvSpPr>
            <a:spLocks noChangeArrowheads="1"/>
          </p:cNvSpPr>
          <p:nvPr/>
        </p:nvSpPr>
        <p:spPr bwMode="auto">
          <a:xfrm>
            <a:off x="7596609" y="5288074"/>
            <a:ext cx="476250" cy="4381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22" name="Text Box 15"/>
          <p:cNvSpPr txBox="1">
            <a:spLocks noChangeArrowheads="1"/>
          </p:cNvSpPr>
          <p:nvPr/>
        </p:nvSpPr>
        <p:spPr bwMode="auto">
          <a:xfrm>
            <a:off x="7648996" y="5222987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800" b="1">
                <a:latin typeface="Times New Roman" pitchFamily="18" charset="0"/>
              </a:rPr>
              <a:t>6</a:t>
            </a:r>
            <a:endParaRPr lang="en-US" altLang="zh-TW" sz="3200" b="1">
              <a:solidFill>
                <a:srgbClr val="CC3300"/>
              </a:solidFill>
              <a:latin typeface="Times New Roman" pitchFamily="18" charset="0"/>
            </a:endParaRPr>
          </a:p>
        </p:txBody>
      </p:sp>
      <p:sp>
        <p:nvSpPr>
          <p:cNvPr id="23" name="Oval 16"/>
          <p:cNvSpPr>
            <a:spLocks noChangeArrowheads="1"/>
          </p:cNvSpPr>
          <p:nvPr/>
        </p:nvSpPr>
        <p:spPr bwMode="auto">
          <a:xfrm>
            <a:off x="7596609" y="6367574"/>
            <a:ext cx="476250" cy="4381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24" name="Text Box 17"/>
          <p:cNvSpPr txBox="1">
            <a:spLocks noChangeArrowheads="1"/>
          </p:cNvSpPr>
          <p:nvPr/>
        </p:nvSpPr>
        <p:spPr bwMode="auto">
          <a:xfrm>
            <a:off x="7668046" y="6302487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800" b="1">
                <a:latin typeface="Times New Roman" pitchFamily="18" charset="0"/>
              </a:rPr>
              <a:t>7</a:t>
            </a:r>
            <a:endParaRPr lang="en-US" altLang="zh-TW" sz="3200" b="1">
              <a:solidFill>
                <a:srgbClr val="CC3300"/>
              </a:solidFill>
              <a:latin typeface="Times New Roman" pitchFamily="18" charset="0"/>
            </a:endParaRPr>
          </a:p>
        </p:txBody>
      </p:sp>
      <p:sp>
        <p:nvSpPr>
          <p:cNvPr id="25" name="Line 18"/>
          <p:cNvSpPr>
            <a:spLocks noChangeShapeType="1"/>
          </p:cNvSpPr>
          <p:nvPr/>
        </p:nvSpPr>
        <p:spPr bwMode="auto">
          <a:xfrm flipV="1">
            <a:off x="7829971" y="5745274"/>
            <a:ext cx="0" cy="628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26" name="Line 19"/>
          <p:cNvSpPr>
            <a:spLocks noChangeShapeType="1"/>
          </p:cNvSpPr>
          <p:nvPr/>
        </p:nvSpPr>
        <p:spPr bwMode="auto">
          <a:xfrm flipV="1">
            <a:off x="6896521" y="4646724"/>
            <a:ext cx="3429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27" name="Line 20"/>
          <p:cNvSpPr>
            <a:spLocks noChangeShapeType="1"/>
          </p:cNvSpPr>
          <p:nvPr/>
        </p:nvSpPr>
        <p:spPr bwMode="auto">
          <a:xfrm flipH="1" flipV="1">
            <a:off x="7428334" y="4646724"/>
            <a:ext cx="457200" cy="628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28" name="Line 21"/>
          <p:cNvSpPr>
            <a:spLocks noChangeShapeType="1"/>
          </p:cNvSpPr>
          <p:nvPr/>
        </p:nvSpPr>
        <p:spPr bwMode="auto">
          <a:xfrm flipV="1">
            <a:off x="6085309" y="4699112"/>
            <a:ext cx="11112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29" name="Line 22"/>
          <p:cNvSpPr>
            <a:spLocks noChangeShapeType="1"/>
          </p:cNvSpPr>
          <p:nvPr/>
        </p:nvSpPr>
        <p:spPr bwMode="auto">
          <a:xfrm flipV="1">
            <a:off x="5148684" y="3757724"/>
            <a:ext cx="7048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30" name="Line 23"/>
          <p:cNvSpPr>
            <a:spLocks noChangeShapeType="1"/>
          </p:cNvSpPr>
          <p:nvPr/>
        </p:nvSpPr>
        <p:spPr bwMode="auto">
          <a:xfrm flipV="1">
            <a:off x="6077371" y="3714862"/>
            <a:ext cx="0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31" name="Line 24"/>
          <p:cNvSpPr>
            <a:spLocks noChangeShapeType="1"/>
          </p:cNvSpPr>
          <p:nvPr/>
        </p:nvSpPr>
        <p:spPr bwMode="auto">
          <a:xfrm flipH="1" flipV="1">
            <a:off x="6228184" y="3695812"/>
            <a:ext cx="865187" cy="519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4" name="文字方塊 3"/>
          <p:cNvSpPr txBox="1"/>
          <p:nvPr/>
        </p:nvSpPr>
        <p:spPr>
          <a:xfrm>
            <a:off x="7956376" y="609329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i==7</a:t>
            </a:r>
            <a:endParaRPr lang="zh-TW" altLang="en-US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手繪多邊形 4"/>
          <p:cNvSpPr/>
          <p:nvPr/>
        </p:nvSpPr>
        <p:spPr>
          <a:xfrm>
            <a:off x="6202392" y="3282750"/>
            <a:ext cx="2131890" cy="2945522"/>
          </a:xfrm>
          <a:custGeom>
            <a:avLst/>
            <a:gdLst>
              <a:gd name="connsiteX0" fmla="*/ 1949570 w 2131890"/>
              <a:gd name="connsiteY0" fmla="*/ 2945522 h 2945522"/>
              <a:gd name="connsiteX1" fmla="*/ 2130725 w 2131890"/>
              <a:gd name="connsiteY1" fmla="*/ 2445190 h 2945522"/>
              <a:gd name="connsiteX2" fmla="*/ 1871933 w 2131890"/>
              <a:gd name="connsiteY2" fmla="*/ 2195024 h 2945522"/>
              <a:gd name="connsiteX3" fmla="*/ 1820174 w 2131890"/>
              <a:gd name="connsiteY3" fmla="*/ 1151227 h 2945522"/>
              <a:gd name="connsiteX4" fmla="*/ 1319842 w 2131890"/>
              <a:gd name="connsiteY4" fmla="*/ 1039084 h 2945522"/>
              <a:gd name="connsiteX5" fmla="*/ 767751 w 2131890"/>
              <a:gd name="connsiteY5" fmla="*/ 81552 h 2945522"/>
              <a:gd name="connsiteX6" fmla="*/ 0 w 2131890"/>
              <a:gd name="connsiteY6" fmla="*/ 116058 h 2945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1890" h="2945522">
                <a:moveTo>
                  <a:pt x="1949570" y="2945522"/>
                </a:moveTo>
                <a:cubicBezTo>
                  <a:pt x="2046617" y="2757897"/>
                  <a:pt x="2143664" y="2570273"/>
                  <a:pt x="2130725" y="2445190"/>
                </a:cubicBezTo>
                <a:cubicBezTo>
                  <a:pt x="2117786" y="2320107"/>
                  <a:pt x="1923691" y="2410684"/>
                  <a:pt x="1871933" y="2195024"/>
                </a:cubicBezTo>
                <a:cubicBezTo>
                  <a:pt x="1820175" y="1979364"/>
                  <a:pt x="1912189" y="1343884"/>
                  <a:pt x="1820174" y="1151227"/>
                </a:cubicBezTo>
                <a:cubicBezTo>
                  <a:pt x="1728159" y="958570"/>
                  <a:pt x="1495246" y="1217363"/>
                  <a:pt x="1319842" y="1039084"/>
                </a:cubicBezTo>
                <a:cubicBezTo>
                  <a:pt x="1144438" y="860805"/>
                  <a:pt x="987725" y="235390"/>
                  <a:pt x="767751" y="81552"/>
                </a:cubicBezTo>
                <a:cubicBezTo>
                  <a:pt x="547777" y="-72286"/>
                  <a:pt x="273888" y="21886"/>
                  <a:pt x="0" y="116058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6084168" y="2780928"/>
            <a:ext cx="2561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altLang="zh-TW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arent[root]==-8</a:t>
            </a:r>
            <a:endParaRPr lang="zh-TW" altLang="en-US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7989498" y="5725153"/>
            <a:ext cx="1313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root==7</a:t>
            </a:r>
            <a:endParaRPr lang="zh-TW" altLang="en-US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7989498" y="4945862"/>
            <a:ext cx="1313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root==6</a:t>
            </a:r>
            <a:endParaRPr lang="zh-TW" altLang="en-US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7485308" y="3911066"/>
            <a:ext cx="1313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root==4</a:t>
            </a:r>
            <a:endParaRPr lang="zh-TW" altLang="en-US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7003236" y="3140968"/>
            <a:ext cx="1313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root==0</a:t>
            </a:r>
            <a:endParaRPr lang="zh-TW" altLang="en-US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6428212" y="6245525"/>
            <a:ext cx="1279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trail==7</a:t>
            </a:r>
            <a:endParaRPr lang="zh-TW" altLang="en-US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6602930" y="5589240"/>
            <a:ext cx="1330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lead==6</a:t>
            </a:r>
            <a:endParaRPr lang="zh-TW" altLang="en-US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15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8391"/>
            <a:ext cx="8515350" cy="3390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矩形 33"/>
          <p:cNvSpPr/>
          <p:nvPr/>
        </p:nvSpPr>
        <p:spPr bwMode="auto">
          <a:xfrm>
            <a:off x="4816896" y="2708920"/>
            <a:ext cx="4327104" cy="414908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34498" name="Rectangle 2"/>
          <p:cNvSpPr>
            <a:spLocks noChangeArrowheads="1"/>
          </p:cNvSpPr>
          <p:nvPr/>
        </p:nvSpPr>
        <p:spPr bwMode="auto">
          <a:xfrm>
            <a:off x="-107950" y="692150"/>
            <a:ext cx="91630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/>
            <a:endParaRPr lang="zh-TW" altLang="zh-TW" sz="44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34500" name="Rectangle 4"/>
          <p:cNvSpPr>
            <a:spLocks noChangeArrowheads="1"/>
          </p:cNvSpPr>
          <p:nvPr/>
        </p:nvSpPr>
        <p:spPr bwMode="auto">
          <a:xfrm>
            <a:off x="395536" y="4801551"/>
            <a:ext cx="3990975" cy="120015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latin typeface="Times New Roman" pitchFamily="18" charset="0"/>
              </a:rPr>
              <a:t>If j is a node on the path from</a:t>
            </a:r>
          </a:p>
          <a:p>
            <a:pPr eaLnBrk="0" hangingPunct="0"/>
            <a:r>
              <a:rPr lang="en-US" altLang="zh-TW" sz="2400">
                <a:latin typeface="Times New Roman" pitchFamily="18" charset="0"/>
              </a:rPr>
              <a:t>i to its root then make j a child </a:t>
            </a:r>
          </a:p>
          <a:p>
            <a:pPr eaLnBrk="0" hangingPunct="0"/>
            <a:r>
              <a:rPr lang="en-US" altLang="zh-TW" sz="2400">
                <a:latin typeface="Times New Roman" pitchFamily="18" charset="0"/>
              </a:rPr>
              <a:t>of the root</a:t>
            </a:r>
          </a:p>
        </p:txBody>
      </p:sp>
      <p:sp>
        <p:nvSpPr>
          <p:cNvPr id="23450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547664" y="90140"/>
            <a:ext cx="6459289" cy="674564"/>
          </a:xfrm>
        </p:spPr>
        <p:txBody>
          <a:bodyPr/>
          <a:lstStyle/>
          <a:p>
            <a:r>
              <a:rPr lang="en-US" altLang="zh-TW" dirty="0"/>
              <a:t>Modified Find(i) Operation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E08E7-7627-4C97-BB7F-D9D46D096B4F}" type="slidenum">
              <a:rPr lang="en-US" altLang="zh-TW" smtClean="0"/>
              <a:pPr/>
              <a:t>83</a:t>
            </a:fld>
            <a:endParaRPr lang="en-US" altLang="zh-TW"/>
          </a:p>
        </p:txBody>
      </p:sp>
      <p:sp>
        <p:nvSpPr>
          <p:cNvPr id="9" name="Oval 2"/>
          <p:cNvSpPr>
            <a:spLocks noChangeArrowheads="1"/>
          </p:cNvSpPr>
          <p:nvPr/>
        </p:nvSpPr>
        <p:spPr bwMode="auto">
          <a:xfrm>
            <a:off x="5844265" y="2911339"/>
            <a:ext cx="476250" cy="4381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5888715" y="2846251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800" b="1">
                <a:latin typeface="Times New Roman" pitchFamily="18" charset="0"/>
              </a:rPr>
              <a:t>0</a:t>
            </a:r>
            <a:endParaRPr lang="en-US" altLang="zh-TW" sz="3200" b="1">
              <a:solidFill>
                <a:srgbClr val="CC3300"/>
              </a:solidFill>
              <a:latin typeface="Times New Roman" pitchFamily="18" charset="0"/>
            </a:endParaRPr>
          </a:p>
        </p:txBody>
      </p:sp>
      <p:sp>
        <p:nvSpPr>
          <p:cNvPr id="11" name="Oval 4"/>
          <p:cNvSpPr>
            <a:spLocks noChangeArrowheads="1"/>
          </p:cNvSpPr>
          <p:nvPr/>
        </p:nvSpPr>
        <p:spPr bwMode="auto">
          <a:xfrm>
            <a:off x="4836202" y="3847964"/>
            <a:ext cx="476250" cy="4381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4879065" y="3782876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800" b="1">
                <a:latin typeface="Times New Roman" pitchFamily="18" charset="0"/>
              </a:rPr>
              <a:t>1</a:t>
            </a:r>
            <a:endParaRPr lang="en-US" altLang="zh-TW" sz="3200" b="1">
              <a:solidFill>
                <a:srgbClr val="CC3300"/>
              </a:solidFill>
              <a:latin typeface="Times New Roman" pitchFamily="18" charset="0"/>
            </a:endParaRPr>
          </a:p>
        </p:txBody>
      </p:sp>
      <p:sp>
        <p:nvSpPr>
          <p:cNvPr id="13" name="Oval 6"/>
          <p:cNvSpPr>
            <a:spLocks noChangeArrowheads="1"/>
          </p:cNvSpPr>
          <p:nvPr/>
        </p:nvSpPr>
        <p:spPr bwMode="auto">
          <a:xfrm>
            <a:off x="5868077" y="3847964"/>
            <a:ext cx="476250" cy="4381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5934752" y="3782876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800" b="1">
                <a:latin typeface="Times New Roman" pitchFamily="18" charset="0"/>
              </a:rPr>
              <a:t>2</a:t>
            </a:r>
            <a:endParaRPr lang="en-US" altLang="zh-TW" sz="3200" b="1">
              <a:solidFill>
                <a:srgbClr val="CC3300"/>
              </a:solidFill>
              <a:latin typeface="Times New Roman" pitchFamily="18" charset="0"/>
            </a:endParaRPr>
          </a:p>
        </p:txBody>
      </p:sp>
      <p:sp>
        <p:nvSpPr>
          <p:cNvPr id="15" name="Oval 8"/>
          <p:cNvSpPr>
            <a:spLocks noChangeArrowheads="1"/>
          </p:cNvSpPr>
          <p:nvPr/>
        </p:nvSpPr>
        <p:spPr bwMode="auto">
          <a:xfrm>
            <a:off x="7068227" y="3776526"/>
            <a:ext cx="476250" cy="4381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7109502" y="3709851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800" b="1">
                <a:latin typeface="Times New Roman" pitchFamily="18" charset="0"/>
              </a:rPr>
              <a:t>4</a:t>
            </a:r>
            <a:endParaRPr lang="en-US" altLang="zh-TW" sz="3200" b="1">
              <a:solidFill>
                <a:srgbClr val="CC3300"/>
              </a:solidFill>
              <a:latin typeface="Times New Roman" pitchFamily="18" charset="0"/>
            </a:endParaRPr>
          </a:p>
        </p:txBody>
      </p:sp>
      <p:sp>
        <p:nvSpPr>
          <p:cNvPr id="17" name="Oval 10"/>
          <p:cNvSpPr>
            <a:spLocks noChangeArrowheads="1"/>
          </p:cNvSpPr>
          <p:nvPr/>
        </p:nvSpPr>
        <p:spPr bwMode="auto">
          <a:xfrm>
            <a:off x="5844265" y="4856026"/>
            <a:ext cx="476250" cy="4381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5888715" y="4775064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800" b="1">
                <a:latin typeface="Times New Roman" pitchFamily="18" charset="0"/>
              </a:rPr>
              <a:t>3</a:t>
            </a:r>
            <a:endParaRPr lang="en-US" altLang="zh-TW" sz="3200" b="1">
              <a:solidFill>
                <a:srgbClr val="CC3300"/>
              </a:solidFill>
              <a:latin typeface="Times New Roman" pitchFamily="18" charset="0"/>
            </a:endParaRPr>
          </a:p>
        </p:txBody>
      </p:sp>
      <p:sp>
        <p:nvSpPr>
          <p:cNvPr id="19" name="Oval 12"/>
          <p:cNvSpPr>
            <a:spLocks noChangeArrowheads="1"/>
          </p:cNvSpPr>
          <p:nvPr/>
        </p:nvSpPr>
        <p:spPr bwMode="auto">
          <a:xfrm>
            <a:off x="6687227" y="4856026"/>
            <a:ext cx="476250" cy="4381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6753902" y="4790939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800" b="1">
                <a:latin typeface="Times New Roman" pitchFamily="18" charset="0"/>
              </a:rPr>
              <a:t>5</a:t>
            </a:r>
            <a:endParaRPr lang="en-US" altLang="zh-TW" sz="3200" b="1">
              <a:solidFill>
                <a:srgbClr val="CC3300"/>
              </a:solidFill>
              <a:latin typeface="Times New Roman" pitchFamily="18" charset="0"/>
            </a:endParaRPr>
          </a:p>
        </p:txBody>
      </p:sp>
      <p:sp>
        <p:nvSpPr>
          <p:cNvPr id="21" name="Oval 14"/>
          <p:cNvSpPr>
            <a:spLocks noChangeArrowheads="1"/>
          </p:cNvSpPr>
          <p:nvPr/>
        </p:nvSpPr>
        <p:spPr bwMode="auto">
          <a:xfrm>
            <a:off x="7529899" y="4785127"/>
            <a:ext cx="476250" cy="4381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22" name="Text Box 15"/>
          <p:cNvSpPr txBox="1">
            <a:spLocks noChangeArrowheads="1"/>
          </p:cNvSpPr>
          <p:nvPr/>
        </p:nvSpPr>
        <p:spPr bwMode="auto">
          <a:xfrm>
            <a:off x="7607555" y="4744646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800" b="1">
                <a:latin typeface="Times New Roman" pitchFamily="18" charset="0"/>
              </a:rPr>
              <a:t>6</a:t>
            </a:r>
            <a:endParaRPr lang="en-US" altLang="zh-TW" sz="3200" b="1">
              <a:solidFill>
                <a:srgbClr val="CC3300"/>
              </a:solidFill>
              <a:latin typeface="Times New Roman" pitchFamily="18" charset="0"/>
            </a:endParaRPr>
          </a:p>
        </p:txBody>
      </p:sp>
      <p:sp>
        <p:nvSpPr>
          <p:cNvPr id="23" name="Oval 16"/>
          <p:cNvSpPr>
            <a:spLocks noChangeArrowheads="1"/>
          </p:cNvSpPr>
          <p:nvPr/>
        </p:nvSpPr>
        <p:spPr bwMode="auto">
          <a:xfrm>
            <a:off x="8623994" y="5870439"/>
            <a:ext cx="476250" cy="4381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24" name="Text Box 17"/>
          <p:cNvSpPr txBox="1">
            <a:spLocks noChangeArrowheads="1"/>
          </p:cNvSpPr>
          <p:nvPr/>
        </p:nvSpPr>
        <p:spPr bwMode="auto">
          <a:xfrm>
            <a:off x="8681144" y="5870439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800" b="1" dirty="0">
                <a:latin typeface="Times New Roman" pitchFamily="18" charset="0"/>
              </a:rPr>
              <a:t>7</a:t>
            </a:r>
            <a:endParaRPr lang="en-US" altLang="zh-TW" sz="3200" b="1" dirty="0">
              <a:solidFill>
                <a:srgbClr val="CC3300"/>
              </a:solidFill>
              <a:latin typeface="Times New Roman" pitchFamily="18" charset="0"/>
            </a:endParaRPr>
          </a:p>
        </p:txBody>
      </p:sp>
      <p:sp>
        <p:nvSpPr>
          <p:cNvPr id="26" name="Line 19"/>
          <p:cNvSpPr>
            <a:spLocks noChangeShapeType="1"/>
          </p:cNvSpPr>
          <p:nvPr/>
        </p:nvSpPr>
        <p:spPr bwMode="auto">
          <a:xfrm flipV="1">
            <a:off x="6915827" y="4214676"/>
            <a:ext cx="3429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28" name="Line 21"/>
          <p:cNvSpPr>
            <a:spLocks noChangeShapeType="1"/>
          </p:cNvSpPr>
          <p:nvPr/>
        </p:nvSpPr>
        <p:spPr bwMode="auto">
          <a:xfrm flipV="1">
            <a:off x="6104615" y="4267064"/>
            <a:ext cx="11112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29" name="Line 22"/>
          <p:cNvSpPr>
            <a:spLocks noChangeShapeType="1"/>
          </p:cNvSpPr>
          <p:nvPr/>
        </p:nvSpPr>
        <p:spPr bwMode="auto">
          <a:xfrm flipV="1">
            <a:off x="5167990" y="3325676"/>
            <a:ext cx="7048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30" name="Line 23"/>
          <p:cNvSpPr>
            <a:spLocks noChangeShapeType="1"/>
          </p:cNvSpPr>
          <p:nvPr/>
        </p:nvSpPr>
        <p:spPr bwMode="auto">
          <a:xfrm flipV="1">
            <a:off x="6096677" y="3282814"/>
            <a:ext cx="0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31" name="Line 24"/>
          <p:cNvSpPr>
            <a:spLocks noChangeShapeType="1"/>
          </p:cNvSpPr>
          <p:nvPr/>
        </p:nvSpPr>
        <p:spPr bwMode="auto">
          <a:xfrm flipH="1" flipV="1">
            <a:off x="6247490" y="3263764"/>
            <a:ext cx="865187" cy="519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38" name="文字方塊 37"/>
          <p:cNvSpPr txBox="1"/>
          <p:nvPr/>
        </p:nvSpPr>
        <p:spPr>
          <a:xfrm>
            <a:off x="7915510" y="2708920"/>
            <a:ext cx="1313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root==0</a:t>
            </a:r>
            <a:endParaRPr lang="zh-TW" altLang="en-US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7321812" y="3903439"/>
            <a:ext cx="1330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lead==4</a:t>
            </a:r>
            <a:endParaRPr lang="zh-TW" altLang="en-US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7705616" y="4446038"/>
            <a:ext cx="1279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trail==6</a:t>
            </a:r>
            <a:endParaRPr lang="zh-TW" altLang="en-US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手繪多邊形 2"/>
          <p:cNvSpPr/>
          <p:nvPr/>
        </p:nvSpPr>
        <p:spPr>
          <a:xfrm>
            <a:off x="6312410" y="3121554"/>
            <a:ext cx="2549709" cy="2748885"/>
          </a:xfrm>
          <a:custGeom>
            <a:avLst/>
            <a:gdLst>
              <a:gd name="connsiteX0" fmla="*/ 2294626 w 2294626"/>
              <a:gd name="connsiteY0" fmla="*/ 1786149 h 1786149"/>
              <a:gd name="connsiteX1" fmla="*/ 1199072 w 2294626"/>
              <a:gd name="connsiteY1" fmla="*/ 267900 h 1786149"/>
              <a:gd name="connsiteX2" fmla="*/ 0 w 2294626"/>
              <a:gd name="connsiteY2" fmla="*/ 9107 h 1786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4626" h="1786149">
                <a:moveTo>
                  <a:pt x="2294626" y="1786149"/>
                </a:moveTo>
                <a:cubicBezTo>
                  <a:pt x="1938067" y="1175111"/>
                  <a:pt x="1581509" y="564074"/>
                  <a:pt x="1199072" y="267900"/>
                </a:cubicBezTo>
                <a:cubicBezTo>
                  <a:pt x="816635" y="-28274"/>
                  <a:pt x="408317" y="-9584"/>
                  <a:pt x="0" y="9107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" name="手繪多邊形 5"/>
          <p:cNvSpPr/>
          <p:nvPr/>
        </p:nvSpPr>
        <p:spPr>
          <a:xfrm>
            <a:off x="6338289" y="3216926"/>
            <a:ext cx="1429735" cy="1604513"/>
          </a:xfrm>
          <a:custGeom>
            <a:avLst/>
            <a:gdLst>
              <a:gd name="connsiteX0" fmla="*/ 1518249 w 1601280"/>
              <a:gd name="connsiteY0" fmla="*/ 1604513 h 1604513"/>
              <a:gd name="connsiteX1" fmla="*/ 1431985 w 1601280"/>
              <a:gd name="connsiteY1" fmla="*/ 465826 h 1604513"/>
              <a:gd name="connsiteX2" fmla="*/ 0 w 1601280"/>
              <a:gd name="connsiteY2" fmla="*/ 0 h 1604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1280" h="1604513">
                <a:moveTo>
                  <a:pt x="1518249" y="1604513"/>
                </a:moveTo>
                <a:cubicBezTo>
                  <a:pt x="1601637" y="1168879"/>
                  <a:pt x="1685026" y="733245"/>
                  <a:pt x="1431985" y="465826"/>
                </a:cubicBezTo>
                <a:cubicBezTo>
                  <a:pt x="1178944" y="198407"/>
                  <a:pt x="589472" y="99203"/>
                  <a:pt x="0" y="0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4587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8391"/>
            <a:ext cx="8515350" cy="3390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矩形 33"/>
          <p:cNvSpPr/>
          <p:nvPr/>
        </p:nvSpPr>
        <p:spPr bwMode="auto">
          <a:xfrm>
            <a:off x="4816896" y="2708920"/>
            <a:ext cx="4327104" cy="414908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34498" name="Rectangle 2"/>
          <p:cNvSpPr>
            <a:spLocks noChangeArrowheads="1"/>
          </p:cNvSpPr>
          <p:nvPr/>
        </p:nvSpPr>
        <p:spPr bwMode="auto">
          <a:xfrm>
            <a:off x="-107950" y="692150"/>
            <a:ext cx="91630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/>
            <a:endParaRPr lang="zh-TW" altLang="zh-TW" sz="44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34500" name="Rectangle 4"/>
          <p:cNvSpPr>
            <a:spLocks noChangeArrowheads="1"/>
          </p:cNvSpPr>
          <p:nvPr/>
        </p:nvSpPr>
        <p:spPr bwMode="auto">
          <a:xfrm>
            <a:off x="395536" y="4783460"/>
            <a:ext cx="3990975" cy="120015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latin typeface="Times New Roman" pitchFamily="18" charset="0"/>
              </a:rPr>
              <a:t>If j is a node on the path from</a:t>
            </a:r>
          </a:p>
          <a:p>
            <a:pPr eaLnBrk="0" hangingPunct="0"/>
            <a:r>
              <a:rPr lang="en-US" altLang="zh-TW" sz="2400">
                <a:latin typeface="Times New Roman" pitchFamily="18" charset="0"/>
              </a:rPr>
              <a:t>i to its root then make j a child </a:t>
            </a:r>
          </a:p>
          <a:p>
            <a:pPr eaLnBrk="0" hangingPunct="0"/>
            <a:r>
              <a:rPr lang="en-US" altLang="zh-TW" sz="2400">
                <a:latin typeface="Times New Roman" pitchFamily="18" charset="0"/>
              </a:rPr>
              <a:t>of the root</a:t>
            </a:r>
          </a:p>
        </p:txBody>
      </p:sp>
      <p:sp>
        <p:nvSpPr>
          <p:cNvPr id="23450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547664" y="260648"/>
            <a:ext cx="6459289" cy="674564"/>
          </a:xfrm>
        </p:spPr>
        <p:txBody>
          <a:bodyPr/>
          <a:lstStyle/>
          <a:p>
            <a:r>
              <a:rPr lang="en-US" altLang="zh-TW" dirty="0"/>
              <a:t>Modified </a:t>
            </a:r>
            <a:r>
              <a:rPr lang="en-US" altLang="zh-TW" i="1" dirty="0"/>
              <a:t>Find</a:t>
            </a:r>
            <a:r>
              <a:rPr lang="en-US" altLang="zh-TW" dirty="0"/>
              <a:t>(</a:t>
            </a:r>
            <a:r>
              <a:rPr lang="en-US" altLang="zh-TW" i="1" dirty="0"/>
              <a:t>i</a:t>
            </a:r>
            <a:r>
              <a:rPr lang="en-US" altLang="zh-TW" dirty="0"/>
              <a:t>) Operation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E08E7-7627-4C97-BB7F-D9D46D096B4F}" type="slidenum">
              <a:rPr lang="en-US" altLang="zh-TW" smtClean="0"/>
              <a:pPr/>
              <a:t>84</a:t>
            </a:fld>
            <a:endParaRPr lang="en-US" altLang="zh-TW"/>
          </a:p>
        </p:txBody>
      </p:sp>
      <p:sp>
        <p:nvSpPr>
          <p:cNvPr id="9" name="Oval 2"/>
          <p:cNvSpPr>
            <a:spLocks noChangeArrowheads="1"/>
          </p:cNvSpPr>
          <p:nvPr/>
        </p:nvSpPr>
        <p:spPr bwMode="auto">
          <a:xfrm>
            <a:off x="5916273" y="3048125"/>
            <a:ext cx="476250" cy="4381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5960723" y="2983037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800" b="1">
                <a:latin typeface="Times New Roman" pitchFamily="18" charset="0"/>
              </a:rPr>
              <a:t>0</a:t>
            </a:r>
            <a:endParaRPr lang="en-US" altLang="zh-TW" sz="3200" b="1">
              <a:solidFill>
                <a:srgbClr val="CC3300"/>
              </a:solidFill>
              <a:latin typeface="Times New Roman" pitchFamily="18" charset="0"/>
            </a:endParaRPr>
          </a:p>
        </p:txBody>
      </p:sp>
      <p:sp>
        <p:nvSpPr>
          <p:cNvPr id="11" name="Oval 4"/>
          <p:cNvSpPr>
            <a:spLocks noChangeArrowheads="1"/>
          </p:cNvSpPr>
          <p:nvPr/>
        </p:nvSpPr>
        <p:spPr bwMode="auto">
          <a:xfrm>
            <a:off x="4908210" y="3984750"/>
            <a:ext cx="476250" cy="4381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4951073" y="3919662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800" b="1">
                <a:latin typeface="Times New Roman" pitchFamily="18" charset="0"/>
              </a:rPr>
              <a:t>1</a:t>
            </a:r>
            <a:endParaRPr lang="en-US" altLang="zh-TW" sz="3200" b="1">
              <a:solidFill>
                <a:srgbClr val="CC3300"/>
              </a:solidFill>
              <a:latin typeface="Times New Roman" pitchFamily="18" charset="0"/>
            </a:endParaRPr>
          </a:p>
        </p:txBody>
      </p:sp>
      <p:sp>
        <p:nvSpPr>
          <p:cNvPr id="13" name="Oval 6"/>
          <p:cNvSpPr>
            <a:spLocks noChangeArrowheads="1"/>
          </p:cNvSpPr>
          <p:nvPr/>
        </p:nvSpPr>
        <p:spPr bwMode="auto">
          <a:xfrm>
            <a:off x="5940085" y="3984750"/>
            <a:ext cx="476250" cy="4381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6006760" y="3919662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800" b="1">
                <a:latin typeface="Times New Roman" pitchFamily="18" charset="0"/>
              </a:rPr>
              <a:t>2</a:t>
            </a:r>
            <a:endParaRPr lang="en-US" altLang="zh-TW" sz="3200" b="1">
              <a:solidFill>
                <a:srgbClr val="CC3300"/>
              </a:solidFill>
              <a:latin typeface="Times New Roman" pitchFamily="18" charset="0"/>
            </a:endParaRPr>
          </a:p>
        </p:txBody>
      </p:sp>
      <p:sp>
        <p:nvSpPr>
          <p:cNvPr id="15" name="Oval 8"/>
          <p:cNvSpPr>
            <a:spLocks noChangeArrowheads="1"/>
          </p:cNvSpPr>
          <p:nvPr/>
        </p:nvSpPr>
        <p:spPr bwMode="auto">
          <a:xfrm>
            <a:off x="7140235" y="3913312"/>
            <a:ext cx="476250" cy="4381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7181510" y="3846637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800" b="1">
                <a:latin typeface="Times New Roman" pitchFamily="18" charset="0"/>
              </a:rPr>
              <a:t>4</a:t>
            </a:r>
            <a:endParaRPr lang="en-US" altLang="zh-TW" sz="3200" b="1">
              <a:solidFill>
                <a:srgbClr val="CC3300"/>
              </a:solidFill>
              <a:latin typeface="Times New Roman" pitchFamily="18" charset="0"/>
            </a:endParaRPr>
          </a:p>
        </p:txBody>
      </p:sp>
      <p:sp>
        <p:nvSpPr>
          <p:cNvPr id="17" name="Oval 10"/>
          <p:cNvSpPr>
            <a:spLocks noChangeArrowheads="1"/>
          </p:cNvSpPr>
          <p:nvPr/>
        </p:nvSpPr>
        <p:spPr bwMode="auto">
          <a:xfrm>
            <a:off x="5916273" y="4992812"/>
            <a:ext cx="476250" cy="4381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5960723" y="4911850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800" b="1">
                <a:latin typeface="Times New Roman" pitchFamily="18" charset="0"/>
              </a:rPr>
              <a:t>3</a:t>
            </a:r>
            <a:endParaRPr lang="en-US" altLang="zh-TW" sz="3200" b="1">
              <a:solidFill>
                <a:srgbClr val="CC3300"/>
              </a:solidFill>
              <a:latin typeface="Times New Roman" pitchFamily="18" charset="0"/>
            </a:endParaRPr>
          </a:p>
        </p:txBody>
      </p:sp>
      <p:sp>
        <p:nvSpPr>
          <p:cNvPr id="19" name="Oval 12"/>
          <p:cNvSpPr>
            <a:spLocks noChangeArrowheads="1"/>
          </p:cNvSpPr>
          <p:nvPr/>
        </p:nvSpPr>
        <p:spPr bwMode="auto">
          <a:xfrm>
            <a:off x="6759235" y="4992812"/>
            <a:ext cx="476250" cy="4381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6825910" y="4927725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800" b="1">
                <a:latin typeface="Times New Roman" pitchFamily="18" charset="0"/>
              </a:rPr>
              <a:t>5</a:t>
            </a:r>
            <a:endParaRPr lang="en-US" altLang="zh-TW" sz="3200" b="1">
              <a:solidFill>
                <a:srgbClr val="CC3300"/>
              </a:solidFill>
              <a:latin typeface="Times New Roman" pitchFamily="18" charset="0"/>
            </a:endParaRPr>
          </a:p>
        </p:txBody>
      </p:sp>
      <p:sp>
        <p:nvSpPr>
          <p:cNvPr id="21" name="Oval 14"/>
          <p:cNvSpPr>
            <a:spLocks noChangeArrowheads="1"/>
          </p:cNvSpPr>
          <p:nvPr/>
        </p:nvSpPr>
        <p:spPr bwMode="auto">
          <a:xfrm>
            <a:off x="7601907" y="4921913"/>
            <a:ext cx="476250" cy="4381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22" name="Text Box 15"/>
          <p:cNvSpPr txBox="1">
            <a:spLocks noChangeArrowheads="1"/>
          </p:cNvSpPr>
          <p:nvPr/>
        </p:nvSpPr>
        <p:spPr bwMode="auto">
          <a:xfrm>
            <a:off x="7679563" y="4881432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800" b="1">
                <a:latin typeface="Times New Roman" pitchFamily="18" charset="0"/>
              </a:rPr>
              <a:t>6</a:t>
            </a:r>
            <a:endParaRPr lang="en-US" altLang="zh-TW" sz="3200" b="1">
              <a:solidFill>
                <a:srgbClr val="CC3300"/>
              </a:solidFill>
              <a:latin typeface="Times New Roman" pitchFamily="18" charset="0"/>
            </a:endParaRPr>
          </a:p>
        </p:txBody>
      </p:sp>
      <p:sp>
        <p:nvSpPr>
          <p:cNvPr id="23" name="Oval 16"/>
          <p:cNvSpPr>
            <a:spLocks noChangeArrowheads="1"/>
          </p:cNvSpPr>
          <p:nvPr/>
        </p:nvSpPr>
        <p:spPr bwMode="auto">
          <a:xfrm>
            <a:off x="8570572" y="5946088"/>
            <a:ext cx="476250" cy="4381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24" name="Text Box 17"/>
          <p:cNvSpPr txBox="1">
            <a:spLocks noChangeArrowheads="1"/>
          </p:cNvSpPr>
          <p:nvPr/>
        </p:nvSpPr>
        <p:spPr bwMode="auto">
          <a:xfrm>
            <a:off x="8644108" y="5905607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800" b="1" dirty="0">
                <a:latin typeface="Times New Roman" pitchFamily="18" charset="0"/>
              </a:rPr>
              <a:t>7</a:t>
            </a:r>
            <a:endParaRPr lang="en-US" altLang="zh-TW" sz="3200" b="1" dirty="0">
              <a:solidFill>
                <a:srgbClr val="CC3300"/>
              </a:solidFill>
              <a:latin typeface="Times New Roman" pitchFamily="18" charset="0"/>
            </a:endParaRPr>
          </a:p>
        </p:txBody>
      </p:sp>
      <p:sp>
        <p:nvSpPr>
          <p:cNvPr id="26" name="Line 19"/>
          <p:cNvSpPr>
            <a:spLocks noChangeShapeType="1"/>
          </p:cNvSpPr>
          <p:nvPr/>
        </p:nvSpPr>
        <p:spPr bwMode="auto">
          <a:xfrm flipV="1">
            <a:off x="6987835" y="4351462"/>
            <a:ext cx="3429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28" name="Line 21"/>
          <p:cNvSpPr>
            <a:spLocks noChangeShapeType="1"/>
          </p:cNvSpPr>
          <p:nvPr/>
        </p:nvSpPr>
        <p:spPr bwMode="auto">
          <a:xfrm flipV="1">
            <a:off x="6176623" y="4403850"/>
            <a:ext cx="11112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29" name="Line 22"/>
          <p:cNvSpPr>
            <a:spLocks noChangeShapeType="1"/>
          </p:cNvSpPr>
          <p:nvPr/>
        </p:nvSpPr>
        <p:spPr bwMode="auto">
          <a:xfrm flipV="1">
            <a:off x="5239998" y="3462462"/>
            <a:ext cx="7048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30" name="Line 23"/>
          <p:cNvSpPr>
            <a:spLocks noChangeShapeType="1"/>
          </p:cNvSpPr>
          <p:nvPr/>
        </p:nvSpPr>
        <p:spPr bwMode="auto">
          <a:xfrm flipV="1">
            <a:off x="6168685" y="3419600"/>
            <a:ext cx="0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31" name="Line 24"/>
          <p:cNvSpPr>
            <a:spLocks noChangeShapeType="1"/>
          </p:cNvSpPr>
          <p:nvPr/>
        </p:nvSpPr>
        <p:spPr bwMode="auto">
          <a:xfrm flipH="1" flipV="1">
            <a:off x="6319498" y="3400550"/>
            <a:ext cx="865187" cy="519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38" name="文字方塊 37"/>
          <p:cNvSpPr txBox="1"/>
          <p:nvPr/>
        </p:nvSpPr>
        <p:spPr>
          <a:xfrm>
            <a:off x="7987518" y="2845706"/>
            <a:ext cx="1313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root==0</a:t>
            </a:r>
            <a:endParaRPr lang="zh-TW" altLang="en-US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6199195" y="2780928"/>
            <a:ext cx="1330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lead==0</a:t>
            </a:r>
            <a:endParaRPr lang="zh-TW" altLang="en-US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7039804" y="3565786"/>
            <a:ext cx="1279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trail==4</a:t>
            </a:r>
            <a:endParaRPr lang="zh-TW" altLang="en-US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手繪多邊形 2"/>
          <p:cNvSpPr/>
          <p:nvPr/>
        </p:nvSpPr>
        <p:spPr>
          <a:xfrm>
            <a:off x="6262345" y="3181204"/>
            <a:ext cx="2546352" cy="2764884"/>
          </a:xfrm>
          <a:custGeom>
            <a:avLst/>
            <a:gdLst>
              <a:gd name="connsiteX0" fmla="*/ 2294626 w 2294626"/>
              <a:gd name="connsiteY0" fmla="*/ 1786149 h 1786149"/>
              <a:gd name="connsiteX1" fmla="*/ 1199072 w 2294626"/>
              <a:gd name="connsiteY1" fmla="*/ 267900 h 1786149"/>
              <a:gd name="connsiteX2" fmla="*/ 0 w 2294626"/>
              <a:gd name="connsiteY2" fmla="*/ 9107 h 1786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4626" h="1786149">
                <a:moveTo>
                  <a:pt x="2294626" y="1786149"/>
                </a:moveTo>
                <a:cubicBezTo>
                  <a:pt x="1938067" y="1175111"/>
                  <a:pt x="1581509" y="564074"/>
                  <a:pt x="1199072" y="267900"/>
                </a:cubicBezTo>
                <a:cubicBezTo>
                  <a:pt x="816635" y="-28274"/>
                  <a:pt x="408317" y="-9584"/>
                  <a:pt x="0" y="9107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" name="手繪多邊形 5"/>
          <p:cNvSpPr/>
          <p:nvPr/>
        </p:nvSpPr>
        <p:spPr>
          <a:xfrm>
            <a:off x="6410297" y="3353712"/>
            <a:ext cx="1429735" cy="1604513"/>
          </a:xfrm>
          <a:custGeom>
            <a:avLst/>
            <a:gdLst>
              <a:gd name="connsiteX0" fmla="*/ 1518249 w 1601280"/>
              <a:gd name="connsiteY0" fmla="*/ 1604513 h 1604513"/>
              <a:gd name="connsiteX1" fmla="*/ 1431985 w 1601280"/>
              <a:gd name="connsiteY1" fmla="*/ 465826 h 1604513"/>
              <a:gd name="connsiteX2" fmla="*/ 0 w 1601280"/>
              <a:gd name="connsiteY2" fmla="*/ 0 h 1604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1280" h="1604513">
                <a:moveTo>
                  <a:pt x="1518249" y="1604513"/>
                </a:moveTo>
                <a:cubicBezTo>
                  <a:pt x="1601637" y="1168879"/>
                  <a:pt x="1685026" y="733245"/>
                  <a:pt x="1431985" y="465826"/>
                </a:cubicBezTo>
                <a:cubicBezTo>
                  <a:pt x="1178944" y="198407"/>
                  <a:pt x="589472" y="99203"/>
                  <a:pt x="0" y="0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0794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Oval 2"/>
          <p:cNvSpPr>
            <a:spLocks noChangeArrowheads="1"/>
          </p:cNvSpPr>
          <p:nvPr/>
        </p:nvSpPr>
        <p:spPr bwMode="auto">
          <a:xfrm>
            <a:off x="2224088" y="1262063"/>
            <a:ext cx="476250" cy="4381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235523" name="Text Box 3"/>
          <p:cNvSpPr txBox="1">
            <a:spLocks noChangeArrowheads="1"/>
          </p:cNvSpPr>
          <p:nvPr/>
        </p:nvSpPr>
        <p:spPr bwMode="auto">
          <a:xfrm>
            <a:off x="2268538" y="1196975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800" b="1">
                <a:latin typeface="Times New Roman" pitchFamily="18" charset="0"/>
              </a:rPr>
              <a:t>0</a:t>
            </a:r>
            <a:endParaRPr lang="en-US" altLang="zh-TW" sz="3200" b="1">
              <a:solidFill>
                <a:srgbClr val="CC3300"/>
              </a:solidFill>
              <a:latin typeface="Times New Roman" pitchFamily="18" charset="0"/>
            </a:endParaRPr>
          </a:p>
        </p:txBody>
      </p:sp>
      <p:sp>
        <p:nvSpPr>
          <p:cNvPr id="235524" name="Oval 4"/>
          <p:cNvSpPr>
            <a:spLocks noChangeArrowheads="1"/>
          </p:cNvSpPr>
          <p:nvPr/>
        </p:nvSpPr>
        <p:spPr bwMode="auto">
          <a:xfrm>
            <a:off x="1216025" y="2198688"/>
            <a:ext cx="476250" cy="4381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235525" name="Text Box 5"/>
          <p:cNvSpPr txBox="1">
            <a:spLocks noChangeArrowheads="1"/>
          </p:cNvSpPr>
          <p:nvPr/>
        </p:nvSpPr>
        <p:spPr bwMode="auto">
          <a:xfrm>
            <a:off x="1258888" y="21336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800" b="1">
                <a:latin typeface="Times New Roman" pitchFamily="18" charset="0"/>
              </a:rPr>
              <a:t>1</a:t>
            </a:r>
            <a:endParaRPr lang="en-US" altLang="zh-TW" sz="3200" b="1">
              <a:solidFill>
                <a:srgbClr val="CC3300"/>
              </a:solidFill>
              <a:latin typeface="Times New Roman" pitchFamily="18" charset="0"/>
            </a:endParaRPr>
          </a:p>
        </p:txBody>
      </p:sp>
      <p:sp>
        <p:nvSpPr>
          <p:cNvPr id="235526" name="Oval 6"/>
          <p:cNvSpPr>
            <a:spLocks noChangeArrowheads="1"/>
          </p:cNvSpPr>
          <p:nvPr/>
        </p:nvSpPr>
        <p:spPr bwMode="auto">
          <a:xfrm>
            <a:off x="2247900" y="2198688"/>
            <a:ext cx="476250" cy="4381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235527" name="Text Box 7"/>
          <p:cNvSpPr txBox="1">
            <a:spLocks noChangeArrowheads="1"/>
          </p:cNvSpPr>
          <p:nvPr/>
        </p:nvSpPr>
        <p:spPr bwMode="auto">
          <a:xfrm>
            <a:off x="2314575" y="21336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800" b="1">
                <a:latin typeface="Times New Roman" pitchFamily="18" charset="0"/>
              </a:rPr>
              <a:t>2</a:t>
            </a:r>
            <a:endParaRPr lang="en-US" altLang="zh-TW" sz="3200" b="1">
              <a:solidFill>
                <a:srgbClr val="CC3300"/>
              </a:solidFill>
              <a:latin typeface="Times New Roman" pitchFamily="18" charset="0"/>
            </a:endParaRPr>
          </a:p>
        </p:txBody>
      </p:sp>
      <p:sp>
        <p:nvSpPr>
          <p:cNvPr id="235528" name="Oval 8"/>
          <p:cNvSpPr>
            <a:spLocks noChangeArrowheads="1"/>
          </p:cNvSpPr>
          <p:nvPr/>
        </p:nvSpPr>
        <p:spPr bwMode="auto">
          <a:xfrm>
            <a:off x="3448050" y="2127250"/>
            <a:ext cx="476250" cy="4381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235529" name="Text Box 9"/>
          <p:cNvSpPr txBox="1">
            <a:spLocks noChangeArrowheads="1"/>
          </p:cNvSpPr>
          <p:nvPr/>
        </p:nvSpPr>
        <p:spPr bwMode="auto">
          <a:xfrm>
            <a:off x="3489325" y="2060575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800" b="1">
                <a:latin typeface="Times New Roman" pitchFamily="18" charset="0"/>
              </a:rPr>
              <a:t>4</a:t>
            </a:r>
            <a:endParaRPr lang="en-US" altLang="zh-TW" sz="3200" b="1">
              <a:solidFill>
                <a:srgbClr val="CC3300"/>
              </a:solidFill>
              <a:latin typeface="Times New Roman" pitchFamily="18" charset="0"/>
            </a:endParaRPr>
          </a:p>
        </p:txBody>
      </p:sp>
      <p:sp>
        <p:nvSpPr>
          <p:cNvPr id="235530" name="Oval 10"/>
          <p:cNvSpPr>
            <a:spLocks noChangeArrowheads="1"/>
          </p:cNvSpPr>
          <p:nvPr/>
        </p:nvSpPr>
        <p:spPr bwMode="auto">
          <a:xfrm>
            <a:off x="2224088" y="3206750"/>
            <a:ext cx="476250" cy="4381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235531" name="Text Box 11"/>
          <p:cNvSpPr txBox="1">
            <a:spLocks noChangeArrowheads="1"/>
          </p:cNvSpPr>
          <p:nvPr/>
        </p:nvSpPr>
        <p:spPr bwMode="auto">
          <a:xfrm>
            <a:off x="2268538" y="31257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800" b="1">
                <a:latin typeface="Times New Roman" pitchFamily="18" charset="0"/>
              </a:rPr>
              <a:t>3</a:t>
            </a:r>
            <a:endParaRPr lang="en-US" altLang="zh-TW" sz="3200" b="1">
              <a:solidFill>
                <a:srgbClr val="CC3300"/>
              </a:solidFill>
              <a:latin typeface="Times New Roman" pitchFamily="18" charset="0"/>
            </a:endParaRPr>
          </a:p>
        </p:txBody>
      </p:sp>
      <p:sp>
        <p:nvSpPr>
          <p:cNvPr id="235532" name="Oval 12"/>
          <p:cNvSpPr>
            <a:spLocks noChangeArrowheads="1"/>
          </p:cNvSpPr>
          <p:nvPr/>
        </p:nvSpPr>
        <p:spPr bwMode="auto">
          <a:xfrm>
            <a:off x="3067050" y="3206750"/>
            <a:ext cx="476250" cy="4381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235533" name="Text Box 13"/>
          <p:cNvSpPr txBox="1">
            <a:spLocks noChangeArrowheads="1"/>
          </p:cNvSpPr>
          <p:nvPr/>
        </p:nvSpPr>
        <p:spPr bwMode="auto">
          <a:xfrm>
            <a:off x="3133725" y="314166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800" b="1">
                <a:latin typeface="Times New Roman" pitchFamily="18" charset="0"/>
              </a:rPr>
              <a:t>5</a:t>
            </a:r>
            <a:endParaRPr lang="en-US" altLang="zh-TW" sz="3200" b="1">
              <a:solidFill>
                <a:srgbClr val="CC3300"/>
              </a:solidFill>
              <a:latin typeface="Times New Roman" pitchFamily="18" charset="0"/>
            </a:endParaRPr>
          </a:p>
        </p:txBody>
      </p:sp>
      <p:sp>
        <p:nvSpPr>
          <p:cNvPr id="235534" name="Oval 14"/>
          <p:cNvSpPr>
            <a:spLocks noChangeArrowheads="1"/>
          </p:cNvSpPr>
          <p:nvPr/>
        </p:nvSpPr>
        <p:spPr bwMode="auto">
          <a:xfrm>
            <a:off x="3995738" y="3206750"/>
            <a:ext cx="476250" cy="4381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235535" name="Text Box 15"/>
          <p:cNvSpPr txBox="1">
            <a:spLocks noChangeArrowheads="1"/>
          </p:cNvSpPr>
          <p:nvPr/>
        </p:nvSpPr>
        <p:spPr bwMode="auto">
          <a:xfrm>
            <a:off x="4048125" y="314166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800" b="1">
                <a:latin typeface="Times New Roman" pitchFamily="18" charset="0"/>
              </a:rPr>
              <a:t>6</a:t>
            </a:r>
            <a:endParaRPr lang="en-US" altLang="zh-TW" sz="3200" b="1">
              <a:solidFill>
                <a:srgbClr val="CC3300"/>
              </a:solidFill>
              <a:latin typeface="Times New Roman" pitchFamily="18" charset="0"/>
            </a:endParaRPr>
          </a:p>
        </p:txBody>
      </p:sp>
      <p:sp>
        <p:nvSpPr>
          <p:cNvPr id="235536" name="Oval 16"/>
          <p:cNvSpPr>
            <a:spLocks noChangeArrowheads="1"/>
          </p:cNvSpPr>
          <p:nvPr/>
        </p:nvSpPr>
        <p:spPr bwMode="auto">
          <a:xfrm>
            <a:off x="3995738" y="4286250"/>
            <a:ext cx="476250" cy="4381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235537" name="Text Box 17"/>
          <p:cNvSpPr txBox="1">
            <a:spLocks noChangeArrowheads="1"/>
          </p:cNvSpPr>
          <p:nvPr/>
        </p:nvSpPr>
        <p:spPr bwMode="auto">
          <a:xfrm>
            <a:off x="4067175" y="422116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800" b="1">
                <a:latin typeface="Times New Roman" pitchFamily="18" charset="0"/>
              </a:rPr>
              <a:t>7</a:t>
            </a:r>
            <a:endParaRPr lang="en-US" altLang="zh-TW" sz="3200" b="1">
              <a:solidFill>
                <a:srgbClr val="CC3300"/>
              </a:solidFill>
              <a:latin typeface="Times New Roman" pitchFamily="18" charset="0"/>
            </a:endParaRPr>
          </a:p>
        </p:txBody>
      </p:sp>
      <p:sp>
        <p:nvSpPr>
          <p:cNvPr id="235538" name="Line 18"/>
          <p:cNvSpPr>
            <a:spLocks noChangeShapeType="1"/>
          </p:cNvSpPr>
          <p:nvPr/>
        </p:nvSpPr>
        <p:spPr bwMode="auto">
          <a:xfrm flipV="1">
            <a:off x="4229100" y="3663950"/>
            <a:ext cx="0" cy="628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235539" name="Line 19"/>
          <p:cNvSpPr>
            <a:spLocks noChangeShapeType="1"/>
          </p:cNvSpPr>
          <p:nvPr/>
        </p:nvSpPr>
        <p:spPr bwMode="auto">
          <a:xfrm flipV="1">
            <a:off x="3295650" y="2565400"/>
            <a:ext cx="3429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235540" name="Line 20"/>
          <p:cNvSpPr>
            <a:spLocks noChangeShapeType="1"/>
          </p:cNvSpPr>
          <p:nvPr/>
        </p:nvSpPr>
        <p:spPr bwMode="auto">
          <a:xfrm flipH="1" flipV="1">
            <a:off x="3827463" y="2565400"/>
            <a:ext cx="457200" cy="628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235541" name="Line 21"/>
          <p:cNvSpPr>
            <a:spLocks noChangeShapeType="1"/>
          </p:cNvSpPr>
          <p:nvPr/>
        </p:nvSpPr>
        <p:spPr bwMode="auto">
          <a:xfrm flipV="1">
            <a:off x="2484438" y="2617788"/>
            <a:ext cx="11112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235542" name="Line 22"/>
          <p:cNvSpPr>
            <a:spLocks noChangeShapeType="1"/>
          </p:cNvSpPr>
          <p:nvPr/>
        </p:nvSpPr>
        <p:spPr bwMode="auto">
          <a:xfrm flipV="1">
            <a:off x="1547813" y="1676400"/>
            <a:ext cx="7048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235543" name="Line 23"/>
          <p:cNvSpPr>
            <a:spLocks noChangeShapeType="1"/>
          </p:cNvSpPr>
          <p:nvPr/>
        </p:nvSpPr>
        <p:spPr bwMode="auto">
          <a:xfrm flipV="1">
            <a:off x="2476500" y="1633538"/>
            <a:ext cx="0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235544" name="Line 24"/>
          <p:cNvSpPr>
            <a:spLocks noChangeShapeType="1"/>
          </p:cNvSpPr>
          <p:nvPr/>
        </p:nvSpPr>
        <p:spPr bwMode="auto">
          <a:xfrm flipH="1" flipV="1">
            <a:off x="2627313" y="1614488"/>
            <a:ext cx="865187" cy="519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235545" name="Oval 25"/>
          <p:cNvSpPr>
            <a:spLocks noChangeArrowheads="1"/>
          </p:cNvSpPr>
          <p:nvPr/>
        </p:nvSpPr>
        <p:spPr bwMode="auto">
          <a:xfrm>
            <a:off x="5751513" y="1119188"/>
            <a:ext cx="476250" cy="4381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235546" name="Text Box 26"/>
          <p:cNvSpPr txBox="1">
            <a:spLocks noChangeArrowheads="1"/>
          </p:cNvSpPr>
          <p:nvPr/>
        </p:nvSpPr>
        <p:spPr bwMode="auto">
          <a:xfrm>
            <a:off x="5795963" y="10525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800" b="1">
                <a:latin typeface="Times New Roman" pitchFamily="18" charset="0"/>
              </a:rPr>
              <a:t>0</a:t>
            </a:r>
            <a:endParaRPr lang="en-US" altLang="zh-TW" sz="3200" b="1">
              <a:solidFill>
                <a:srgbClr val="CC3300"/>
              </a:solidFill>
              <a:latin typeface="Times New Roman" pitchFamily="18" charset="0"/>
            </a:endParaRPr>
          </a:p>
        </p:txBody>
      </p:sp>
      <p:sp>
        <p:nvSpPr>
          <p:cNvPr id="235547" name="Oval 27"/>
          <p:cNvSpPr>
            <a:spLocks noChangeArrowheads="1"/>
          </p:cNvSpPr>
          <p:nvPr/>
        </p:nvSpPr>
        <p:spPr bwMode="auto">
          <a:xfrm>
            <a:off x="4914900" y="2127250"/>
            <a:ext cx="476250" cy="4381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235548" name="Text Box 28"/>
          <p:cNvSpPr txBox="1">
            <a:spLocks noChangeArrowheads="1"/>
          </p:cNvSpPr>
          <p:nvPr/>
        </p:nvSpPr>
        <p:spPr bwMode="auto">
          <a:xfrm>
            <a:off x="4979988" y="2060575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800" b="1">
                <a:latin typeface="Times New Roman" pitchFamily="18" charset="0"/>
              </a:rPr>
              <a:t>1</a:t>
            </a:r>
            <a:endParaRPr lang="en-US" altLang="zh-TW" sz="3200" b="1">
              <a:solidFill>
                <a:srgbClr val="CC3300"/>
              </a:solidFill>
              <a:latin typeface="Times New Roman" pitchFamily="18" charset="0"/>
            </a:endParaRPr>
          </a:p>
        </p:txBody>
      </p:sp>
      <p:sp>
        <p:nvSpPr>
          <p:cNvPr id="235549" name="Oval 29"/>
          <p:cNvSpPr>
            <a:spLocks noChangeArrowheads="1"/>
          </p:cNvSpPr>
          <p:nvPr/>
        </p:nvSpPr>
        <p:spPr bwMode="auto">
          <a:xfrm>
            <a:off x="5772150" y="2060575"/>
            <a:ext cx="476250" cy="4381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235550" name="Text Box 30"/>
          <p:cNvSpPr txBox="1">
            <a:spLocks noChangeArrowheads="1"/>
          </p:cNvSpPr>
          <p:nvPr/>
        </p:nvSpPr>
        <p:spPr bwMode="auto">
          <a:xfrm>
            <a:off x="5838825" y="20462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800" b="1">
                <a:latin typeface="Times New Roman" pitchFamily="18" charset="0"/>
              </a:rPr>
              <a:t>2</a:t>
            </a:r>
            <a:endParaRPr lang="en-US" altLang="zh-TW" sz="3200" b="1">
              <a:solidFill>
                <a:srgbClr val="CC3300"/>
              </a:solidFill>
              <a:latin typeface="Times New Roman" pitchFamily="18" charset="0"/>
            </a:endParaRPr>
          </a:p>
        </p:txBody>
      </p:sp>
      <p:sp>
        <p:nvSpPr>
          <p:cNvPr id="235551" name="Oval 31"/>
          <p:cNvSpPr>
            <a:spLocks noChangeArrowheads="1"/>
          </p:cNvSpPr>
          <p:nvPr/>
        </p:nvSpPr>
        <p:spPr bwMode="auto">
          <a:xfrm>
            <a:off x="6896100" y="2060575"/>
            <a:ext cx="476250" cy="4381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235552" name="Text Box 32"/>
          <p:cNvSpPr txBox="1">
            <a:spLocks noChangeArrowheads="1"/>
          </p:cNvSpPr>
          <p:nvPr/>
        </p:nvSpPr>
        <p:spPr bwMode="auto">
          <a:xfrm>
            <a:off x="6962775" y="20462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800" b="1">
                <a:latin typeface="Times New Roman" pitchFamily="18" charset="0"/>
              </a:rPr>
              <a:t>4</a:t>
            </a:r>
            <a:endParaRPr lang="en-US" altLang="zh-TW" sz="3200" b="1">
              <a:solidFill>
                <a:srgbClr val="CC3300"/>
              </a:solidFill>
              <a:latin typeface="Times New Roman" pitchFamily="18" charset="0"/>
            </a:endParaRPr>
          </a:p>
        </p:txBody>
      </p:sp>
      <p:sp>
        <p:nvSpPr>
          <p:cNvPr id="235553" name="Oval 33"/>
          <p:cNvSpPr>
            <a:spLocks noChangeArrowheads="1"/>
          </p:cNvSpPr>
          <p:nvPr/>
        </p:nvSpPr>
        <p:spPr bwMode="auto">
          <a:xfrm>
            <a:off x="5791200" y="3213100"/>
            <a:ext cx="476250" cy="4381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235554" name="Text Box 34"/>
          <p:cNvSpPr txBox="1">
            <a:spLocks noChangeArrowheads="1"/>
          </p:cNvSpPr>
          <p:nvPr/>
        </p:nvSpPr>
        <p:spPr bwMode="auto">
          <a:xfrm>
            <a:off x="5857875" y="3197225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800" b="1">
                <a:latin typeface="Times New Roman" pitchFamily="18" charset="0"/>
              </a:rPr>
              <a:t>3</a:t>
            </a:r>
            <a:endParaRPr lang="en-US" altLang="zh-TW" sz="3200" b="1">
              <a:solidFill>
                <a:srgbClr val="CC3300"/>
              </a:solidFill>
              <a:latin typeface="Times New Roman" pitchFamily="18" charset="0"/>
            </a:endParaRPr>
          </a:p>
        </p:txBody>
      </p:sp>
      <p:sp>
        <p:nvSpPr>
          <p:cNvPr id="235555" name="Oval 35"/>
          <p:cNvSpPr>
            <a:spLocks noChangeArrowheads="1"/>
          </p:cNvSpPr>
          <p:nvPr/>
        </p:nvSpPr>
        <p:spPr bwMode="auto">
          <a:xfrm>
            <a:off x="6934200" y="3206750"/>
            <a:ext cx="476250" cy="4381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235556" name="Text Box 36"/>
          <p:cNvSpPr txBox="1">
            <a:spLocks noChangeArrowheads="1"/>
          </p:cNvSpPr>
          <p:nvPr/>
        </p:nvSpPr>
        <p:spPr bwMode="auto">
          <a:xfrm>
            <a:off x="7000875" y="314166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800" b="1">
                <a:latin typeface="Times New Roman" pitchFamily="18" charset="0"/>
              </a:rPr>
              <a:t>5</a:t>
            </a:r>
            <a:endParaRPr lang="en-US" altLang="zh-TW" sz="3200" b="1">
              <a:solidFill>
                <a:srgbClr val="CC3300"/>
              </a:solidFill>
              <a:latin typeface="Times New Roman" pitchFamily="18" charset="0"/>
            </a:endParaRPr>
          </a:p>
        </p:txBody>
      </p:sp>
      <p:sp>
        <p:nvSpPr>
          <p:cNvPr id="235557" name="Oval 37"/>
          <p:cNvSpPr>
            <a:spLocks noChangeArrowheads="1"/>
          </p:cNvSpPr>
          <p:nvPr/>
        </p:nvSpPr>
        <p:spPr bwMode="auto">
          <a:xfrm>
            <a:off x="7715250" y="2054225"/>
            <a:ext cx="476250" cy="4381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235558" name="Text Box 38"/>
          <p:cNvSpPr txBox="1">
            <a:spLocks noChangeArrowheads="1"/>
          </p:cNvSpPr>
          <p:nvPr/>
        </p:nvSpPr>
        <p:spPr bwMode="auto">
          <a:xfrm>
            <a:off x="7781925" y="198913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800" b="1">
                <a:latin typeface="Times New Roman" pitchFamily="18" charset="0"/>
              </a:rPr>
              <a:t>6</a:t>
            </a:r>
            <a:endParaRPr lang="en-US" altLang="zh-TW" sz="3200" b="1">
              <a:solidFill>
                <a:srgbClr val="CC3300"/>
              </a:solidFill>
              <a:latin typeface="Times New Roman" pitchFamily="18" charset="0"/>
            </a:endParaRPr>
          </a:p>
        </p:txBody>
      </p:sp>
      <p:sp>
        <p:nvSpPr>
          <p:cNvPr id="235559" name="Line 39"/>
          <p:cNvSpPr>
            <a:spLocks noChangeShapeType="1"/>
          </p:cNvSpPr>
          <p:nvPr/>
        </p:nvSpPr>
        <p:spPr bwMode="auto">
          <a:xfrm flipV="1">
            <a:off x="6019800" y="2546350"/>
            <a:ext cx="0" cy="666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235560" name="Line 40"/>
          <p:cNvSpPr>
            <a:spLocks noChangeShapeType="1"/>
          </p:cNvSpPr>
          <p:nvPr/>
        </p:nvSpPr>
        <p:spPr bwMode="auto">
          <a:xfrm flipV="1">
            <a:off x="5091113" y="1484313"/>
            <a:ext cx="776287" cy="601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235561" name="Line 41"/>
          <p:cNvSpPr>
            <a:spLocks noChangeShapeType="1"/>
          </p:cNvSpPr>
          <p:nvPr/>
        </p:nvSpPr>
        <p:spPr bwMode="auto">
          <a:xfrm flipV="1">
            <a:off x="6000750" y="1557338"/>
            <a:ext cx="11113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235562" name="Line 42"/>
          <p:cNvSpPr>
            <a:spLocks noChangeShapeType="1"/>
          </p:cNvSpPr>
          <p:nvPr/>
        </p:nvSpPr>
        <p:spPr bwMode="auto">
          <a:xfrm flipH="1" flipV="1">
            <a:off x="6227763" y="1557338"/>
            <a:ext cx="1008062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235563" name="Line 43"/>
          <p:cNvSpPr>
            <a:spLocks noChangeShapeType="1"/>
          </p:cNvSpPr>
          <p:nvPr/>
        </p:nvSpPr>
        <p:spPr bwMode="auto">
          <a:xfrm flipV="1">
            <a:off x="7162800" y="2565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235564" name="Oval 44"/>
          <p:cNvSpPr>
            <a:spLocks noChangeArrowheads="1"/>
          </p:cNvSpPr>
          <p:nvPr/>
        </p:nvSpPr>
        <p:spPr bwMode="auto">
          <a:xfrm>
            <a:off x="8439150" y="2060575"/>
            <a:ext cx="476250" cy="4381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235565" name="Text Box 45"/>
          <p:cNvSpPr txBox="1">
            <a:spLocks noChangeArrowheads="1"/>
          </p:cNvSpPr>
          <p:nvPr/>
        </p:nvSpPr>
        <p:spPr bwMode="auto">
          <a:xfrm>
            <a:off x="8505825" y="20462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800" b="1">
                <a:latin typeface="Times New Roman" pitchFamily="18" charset="0"/>
              </a:rPr>
              <a:t>7</a:t>
            </a:r>
            <a:endParaRPr lang="en-US" altLang="zh-TW" sz="3200" b="1">
              <a:solidFill>
                <a:srgbClr val="CC3300"/>
              </a:solidFill>
              <a:latin typeface="Times New Roman" pitchFamily="18" charset="0"/>
            </a:endParaRPr>
          </a:p>
        </p:txBody>
      </p:sp>
      <p:sp>
        <p:nvSpPr>
          <p:cNvPr id="235566" name="Line 46"/>
          <p:cNvSpPr>
            <a:spLocks noChangeShapeType="1"/>
          </p:cNvSpPr>
          <p:nvPr/>
        </p:nvSpPr>
        <p:spPr bwMode="auto">
          <a:xfrm flipH="1" flipV="1">
            <a:off x="6227763" y="1412875"/>
            <a:ext cx="1728787" cy="6477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235567" name="Line 47"/>
          <p:cNvSpPr>
            <a:spLocks noChangeShapeType="1"/>
          </p:cNvSpPr>
          <p:nvPr/>
        </p:nvSpPr>
        <p:spPr bwMode="auto">
          <a:xfrm flipH="1" flipV="1">
            <a:off x="6227763" y="1268413"/>
            <a:ext cx="2520950" cy="792162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235568" name="Text Box 48"/>
          <p:cNvSpPr txBox="1">
            <a:spLocks noChangeArrowheads="1"/>
          </p:cNvSpPr>
          <p:nvPr/>
        </p:nvSpPr>
        <p:spPr bwMode="auto">
          <a:xfrm>
            <a:off x="1123880" y="5055567"/>
            <a:ext cx="784060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Times New Roman" pitchFamily="18" charset="0"/>
              </a:rPr>
              <a:t>find(7) find(7) find(7) find(7) find(7) find(7) find(7) find(7)</a:t>
            </a:r>
          </a:p>
        </p:txBody>
      </p:sp>
      <p:sp>
        <p:nvSpPr>
          <p:cNvPr id="235569" name="Text Box 49"/>
          <p:cNvSpPr txBox="1">
            <a:spLocks noChangeArrowheads="1"/>
          </p:cNvSpPr>
          <p:nvPr/>
        </p:nvSpPr>
        <p:spPr bwMode="auto">
          <a:xfrm>
            <a:off x="501724" y="5446861"/>
            <a:ext cx="7832725" cy="10064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bg2"/>
            </a:solidFill>
          </a:ln>
          <a:effectLst/>
          <a:extLst/>
        </p:spPr>
        <p:txBody>
          <a:bodyPr wrap="none">
            <a:spAutoFit/>
          </a:bodyPr>
          <a:lstStyle/>
          <a:p>
            <a:r>
              <a:rPr lang="en-US" altLang="zh-TW" sz="2000" dirty="0">
                <a:solidFill>
                  <a:srgbClr val="CC3300"/>
                </a:solidFill>
                <a:latin typeface="Times New Roman" pitchFamily="18" charset="0"/>
              </a:rPr>
              <a:t>go up       3            1              1            1            1             1            1             1</a:t>
            </a:r>
          </a:p>
          <a:p>
            <a:r>
              <a:rPr lang="en-US" altLang="zh-TW" sz="2000" dirty="0">
                <a:solidFill>
                  <a:srgbClr val="CC3300"/>
                </a:solidFill>
                <a:latin typeface="Times New Roman" pitchFamily="18" charset="0"/>
              </a:rPr>
              <a:t>reset        2</a:t>
            </a:r>
          </a:p>
          <a:p>
            <a:r>
              <a:rPr lang="en-US" altLang="zh-TW" sz="2000" dirty="0">
                <a:solidFill>
                  <a:srgbClr val="CC3300"/>
                </a:solidFill>
                <a:latin typeface="Times New Roman" pitchFamily="18" charset="0"/>
              </a:rPr>
              <a:t>              12 moves </a:t>
            </a:r>
            <a:r>
              <a:rPr lang="en-US" altLang="zh-TW" sz="2000" dirty="0">
                <a:solidFill>
                  <a:schemeClr val="tx2"/>
                </a:solidFill>
                <a:latin typeface="Times New Roman" pitchFamily="18" charset="0"/>
              </a:rPr>
              <a:t>(vs. 24 moves)</a:t>
            </a:r>
          </a:p>
        </p:txBody>
      </p:sp>
      <p:sp>
        <p:nvSpPr>
          <p:cNvPr id="235570" name="Line 50"/>
          <p:cNvSpPr>
            <a:spLocks noChangeShapeType="1"/>
          </p:cNvSpPr>
          <p:nvPr/>
        </p:nvSpPr>
        <p:spPr bwMode="auto">
          <a:xfrm>
            <a:off x="501724" y="5807223"/>
            <a:ext cx="788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5573" name="Rectangle 53"/>
          <p:cNvSpPr>
            <a:spLocks noGrp="1" noChangeArrowheads="1"/>
          </p:cNvSpPr>
          <p:nvPr>
            <p:ph type="title"/>
          </p:nvPr>
        </p:nvSpPr>
        <p:spPr>
          <a:xfrm>
            <a:off x="251520" y="116632"/>
            <a:ext cx="8226425" cy="1143001"/>
          </a:xfrm>
        </p:spPr>
        <p:txBody>
          <a:bodyPr/>
          <a:lstStyle/>
          <a:p>
            <a:r>
              <a:rPr lang="en-US" altLang="zh-TW" dirty="0"/>
              <a:t>Set </a:t>
            </a:r>
            <a:r>
              <a:rPr lang="en-US" altLang="zh-TW" dirty="0" smtClean="0"/>
              <a:t>Representation</a:t>
            </a:r>
            <a:endParaRPr lang="en-US" altLang="zh-TW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E08E7-7627-4C97-BB7F-D9D46D096B4F}" type="slidenum">
              <a:rPr lang="en-US" altLang="zh-TW" smtClean="0"/>
              <a:pPr/>
              <a:t>85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5486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16632"/>
            <a:ext cx="7772400" cy="1143000"/>
          </a:xfrm>
        </p:spPr>
        <p:txBody>
          <a:bodyPr/>
          <a:lstStyle/>
          <a:p>
            <a:r>
              <a:rPr lang="en-US" altLang="zh-TW" dirty="0" err="1" smtClean="0"/>
              <a:t>Equivalance</a:t>
            </a:r>
            <a:r>
              <a:rPr lang="en-US" altLang="zh-TW" dirty="0" smtClean="0"/>
              <a:t> class </a:t>
            </a:r>
            <a:br>
              <a:rPr lang="en-US" altLang="zh-TW" dirty="0" smtClean="0"/>
            </a:br>
            <a:r>
              <a:rPr lang="en-US" altLang="zh-TW" dirty="0" smtClean="0"/>
              <a:t>Applications</a:t>
            </a:r>
            <a:endParaRPr lang="en-US" altLang="zh-TW" dirty="0"/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390650"/>
            <a:ext cx="8532440" cy="5467350"/>
          </a:xfrm>
        </p:spPr>
        <p:txBody>
          <a:bodyPr/>
          <a:lstStyle/>
          <a:p>
            <a:r>
              <a:rPr lang="en-US" altLang="zh-TW" dirty="0" smtClean="0"/>
              <a:t>Find </a:t>
            </a:r>
            <a:r>
              <a:rPr lang="en-US" altLang="zh-TW" dirty="0"/>
              <a:t>equivalence class </a:t>
            </a:r>
            <a:r>
              <a:rPr lang="en-US" altLang="zh-TW" dirty="0">
                <a:solidFill>
                  <a:schemeClr val="tx2"/>
                </a:solidFill>
              </a:rPr>
              <a:t>i </a:t>
            </a:r>
            <a:r>
              <a:rPr lang="en-US" altLang="zh-TW" dirty="0">
                <a:solidFill>
                  <a:schemeClr val="tx2"/>
                </a:solidFill>
                <a:sym typeface="Symbol" pitchFamily="18" charset="2"/>
              </a:rPr>
              <a:t> j</a:t>
            </a:r>
          </a:p>
          <a:p>
            <a:r>
              <a:rPr lang="en-US" altLang="zh-TW" dirty="0">
                <a:sym typeface="Symbol" pitchFamily="18" charset="2"/>
              </a:rPr>
              <a:t>Find S</a:t>
            </a:r>
            <a:r>
              <a:rPr lang="en-US" altLang="zh-TW" baseline="-25000" dirty="0">
                <a:sym typeface="Symbol" pitchFamily="18" charset="2"/>
              </a:rPr>
              <a:t>i</a:t>
            </a:r>
            <a:r>
              <a:rPr lang="en-US" altLang="zh-TW" dirty="0">
                <a:sym typeface="Symbol" pitchFamily="18" charset="2"/>
              </a:rPr>
              <a:t> and </a:t>
            </a:r>
            <a:r>
              <a:rPr lang="en-US" altLang="zh-TW" dirty="0" err="1">
                <a:sym typeface="Symbol" pitchFamily="18" charset="2"/>
              </a:rPr>
              <a:t>S</a:t>
            </a:r>
            <a:r>
              <a:rPr lang="en-US" altLang="zh-TW" baseline="-25000" dirty="0" err="1">
                <a:sym typeface="Symbol" pitchFamily="18" charset="2"/>
              </a:rPr>
              <a:t>j</a:t>
            </a:r>
            <a:r>
              <a:rPr lang="en-US" altLang="zh-TW" dirty="0">
                <a:sym typeface="Symbol" pitchFamily="18" charset="2"/>
              </a:rPr>
              <a:t> such that i  S</a:t>
            </a:r>
            <a:r>
              <a:rPr lang="en-US" altLang="zh-TW" baseline="-25000" dirty="0">
                <a:sym typeface="Symbol" pitchFamily="18" charset="2"/>
              </a:rPr>
              <a:t>i</a:t>
            </a:r>
            <a:r>
              <a:rPr lang="en-US" altLang="zh-TW" dirty="0">
                <a:sym typeface="Symbol" pitchFamily="18" charset="2"/>
              </a:rPr>
              <a:t> and j  </a:t>
            </a:r>
            <a:r>
              <a:rPr lang="en-US" altLang="zh-TW" dirty="0" err="1" smtClean="0">
                <a:sym typeface="Symbol" pitchFamily="18" charset="2"/>
              </a:rPr>
              <a:t>S</a:t>
            </a:r>
            <a:r>
              <a:rPr lang="en-US" altLang="zh-TW" baseline="-25000" dirty="0" err="1" smtClean="0">
                <a:sym typeface="Symbol" pitchFamily="18" charset="2"/>
              </a:rPr>
              <a:t>j</a:t>
            </a:r>
            <a:endParaRPr lang="en-US" altLang="zh-TW" dirty="0">
              <a:sym typeface="Symbol" pitchFamily="18" charset="2"/>
            </a:endParaRPr>
          </a:p>
          <a:p>
            <a:pPr marL="0" indent="0">
              <a:buNone/>
            </a:pPr>
            <a:r>
              <a:rPr lang="en-US" altLang="zh-TW" dirty="0">
                <a:sym typeface="Symbol" pitchFamily="18" charset="2"/>
              </a:rPr>
              <a:t> </a:t>
            </a:r>
            <a:r>
              <a:rPr lang="en-US" altLang="zh-TW" dirty="0" smtClean="0">
                <a:sym typeface="Symbol" pitchFamily="18" charset="2"/>
              </a:rPr>
              <a:t>  (two </a:t>
            </a:r>
            <a:r>
              <a:rPr lang="en-US" altLang="zh-TW" dirty="0">
                <a:sym typeface="Symbol" pitchFamily="18" charset="2"/>
              </a:rPr>
              <a:t>finds)</a:t>
            </a:r>
          </a:p>
          <a:p>
            <a:pPr lvl="2"/>
            <a:r>
              <a:rPr lang="en-US" altLang="zh-TW" dirty="0">
                <a:sym typeface="Symbol" pitchFamily="18" charset="2"/>
              </a:rPr>
              <a:t>S</a:t>
            </a:r>
            <a:r>
              <a:rPr lang="en-US" altLang="zh-TW" baseline="-25000" dirty="0">
                <a:sym typeface="Symbol" pitchFamily="18" charset="2"/>
              </a:rPr>
              <a:t>i</a:t>
            </a:r>
            <a:r>
              <a:rPr lang="en-US" altLang="zh-TW" dirty="0">
                <a:sym typeface="Symbol" pitchFamily="18" charset="2"/>
              </a:rPr>
              <a:t> = </a:t>
            </a:r>
            <a:r>
              <a:rPr lang="en-US" altLang="zh-TW" dirty="0" err="1">
                <a:sym typeface="Symbol" pitchFamily="18" charset="2"/>
              </a:rPr>
              <a:t>S</a:t>
            </a:r>
            <a:r>
              <a:rPr lang="en-US" altLang="zh-TW" baseline="-25000" dirty="0" err="1">
                <a:sym typeface="Symbol" pitchFamily="18" charset="2"/>
              </a:rPr>
              <a:t>j</a:t>
            </a:r>
            <a:r>
              <a:rPr lang="en-US" altLang="zh-TW" baseline="-25000" dirty="0">
                <a:sym typeface="Symbol" pitchFamily="18" charset="2"/>
              </a:rPr>
              <a:t>	</a:t>
            </a:r>
            <a:r>
              <a:rPr lang="en-US" altLang="zh-TW" dirty="0">
                <a:solidFill>
                  <a:srgbClr val="CC3300"/>
                </a:solidFill>
                <a:sym typeface="Symbol" pitchFamily="18" charset="2"/>
              </a:rPr>
              <a:t>do nothing</a:t>
            </a:r>
            <a:endParaRPr lang="en-US" altLang="zh-TW" dirty="0">
              <a:sym typeface="Symbol" pitchFamily="18" charset="2"/>
            </a:endParaRPr>
          </a:p>
          <a:p>
            <a:pPr lvl="2"/>
            <a:r>
              <a:rPr lang="en-US" altLang="zh-TW" dirty="0">
                <a:sym typeface="Symbol" pitchFamily="18" charset="2"/>
              </a:rPr>
              <a:t>S</a:t>
            </a:r>
            <a:r>
              <a:rPr lang="en-US" altLang="zh-TW" baseline="-25000" dirty="0">
                <a:sym typeface="Symbol" pitchFamily="18" charset="2"/>
              </a:rPr>
              <a:t>i</a:t>
            </a:r>
            <a:r>
              <a:rPr lang="en-US" altLang="zh-TW" dirty="0">
                <a:sym typeface="Symbol" pitchFamily="18" charset="2"/>
              </a:rPr>
              <a:t>  </a:t>
            </a:r>
            <a:r>
              <a:rPr lang="en-US" altLang="zh-TW" dirty="0" err="1">
                <a:sym typeface="Symbol" pitchFamily="18" charset="2"/>
              </a:rPr>
              <a:t>S</a:t>
            </a:r>
            <a:r>
              <a:rPr lang="en-US" altLang="zh-TW" baseline="-25000" dirty="0" err="1">
                <a:sym typeface="Symbol" pitchFamily="18" charset="2"/>
              </a:rPr>
              <a:t>j</a:t>
            </a:r>
            <a:r>
              <a:rPr lang="en-US" altLang="zh-TW" baseline="-25000" dirty="0">
                <a:sym typeface="Symbol" pitchFamily="18" charset="2"/>
              </a:rPr>
              <a:t>	</a:t>
            </a:r>
            <a:r>
              <a:rPr lang="en-US" altLang="zh-TW" dirty="0">
                <a:solidFill>
                  <a:srgbClr val="CC3300"/>
                </a:solidFill>
                <a:sym typeface="Symbol" pitchFamily="18" charset="2"/>
              </a:rPr>
              <a:t>union(S</a:t>
            </a:r>
            <a:r>
              <a:rPr lang="en-US" altLang="zh-TW" baseline="-25000" dirty="0">
                <a:solidFill>
                  <a:srgbClr val="CC3300"/>
                </a:solidFill>
                <a:sym typeface="Symbol" pitchFamily="18" charset="2"/>
              </a:rPr>
              <a:t>i</a:t>
            </a:r>
            <a:r>
              <a:rPr lang="en-US" altLang="zh-TW" dirty="0">
                <a:solidFill>
                  <a:srgbClr val="CC3300"/>
                </a:solidFill>
                <a:sym typeface="Symbol" pitchFamily="18" charset="2"/>
              </a:rPr>
              <a:t> , </a:t>
            </a:r>
            <a:r>
              <a:rPr lang="en-US" altLang="zh-TW" dirty="0" err="1">
                <a:solidFill>
                  <a:srgbClr val="CC3300"/>
                </a:solidFill>
                <a:sym typeface="Symbol" pitchFamily="18" charset="2"/>
              </a:rPr>
              <a:t>S</a:t>
            </a:r>
            <a:r>
              <a:rPr lang="en-US" altLang="zh-TW" baseline="-25000" dirty="0" err="1">
                <a:solidFill>
                  <a:srgbClr val="CC3300"/>
                </a:solidFill>
                <a:sym typeface="Symbol" pitchFamily="18" charset="2"/>
              </a:rPr>
              <a:t>j</a:t>
            </a:r>
            <a:r>
              <a:rPr lang="en-US" altLang="zh-TW" dirty="0">
                <a:solidFill>
                  <a:srgbClr val="CC3300"/>
                </a:solidFill>
                <a:sym typeface="Symbol" pitchFamily="18" charset="2"/>
              </a:rPr>
              <a:t>)</a:t>
            </a:r>
          </a:p>
          <a:p>
            <a:pPr lvl="1"/>
            <a:r>
              <a:rPr lang="en-US" altLang="zh-TW" dirty="0">
                <a:sym typeface="Symbol" pitchFamily="18" charset="2"/>
              </a:rPr>
              <a:t>example</a:t>
            </a:r>
            <a:br>
              <a:rPr lang="en-US" altLang="zh-TW" dirty="0">
                <a:sym typeface="Symbol" pitchFamily="18" charset="2"/>
              </a:rPr>
            </a:br>
            <a:r>
              <a:rPr lang="en-US" altLang="zh-TW" dirty="0">
                <a:sym typeface="Symbol" pitchFamily="18" charset="2"/>
              </a:rPr>
              <a:t>0  4, 3  1, 6  10, 8  9, 7  4, 6  8,</a:t>
            </a:r>
            <a:br>
              <a:rPr lang="en-US" altLang="zh-TW" dirty="0">
                <a:sym typeface="Symbol" pitchFamily="18" charset="2"/>
              </a:rPr>
            </a:br>
            <a:r>
              <a:rPr lang="en-US" altLang="zh-TW" dirty="0">
                <a:sym typeface="Symbol" pitchFamily="18" charset="2"/>
              </a:rPr>
              <a:t>3  5, 2  11, 11  0</a:t>
            </a:r>
            <a:br>
              <a:rPr lang="en-US" altLang="zh-TW" dirty="0">
                <a:sym typeface="Symbol" pitchFamily="18" charset="2"/>
              </a:rPr>
            </a:br>
            <a:r>
              <a:rPr lang="en-US" altLang="zh-TW" dirty="0">
                <a:solidFill>
                  <a:schemeClr val="tx2"/>
                </a:solidFill>
                <a:sym typeface="Symbol" pitchFamily="18" charset="2"/>
              </a:rPr>
              <a:t>{0, 2, 4, 7, 11}, {1, 3, 5}, {6, 8, 9, 10}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E08E7-7627-4C97-BB7F-D9D46D096B4F}" type="slidenum">
              <a:rPr lang="en-US" altLang="zh-TW" smtClean="0"/>
              <a:pPr/>
              <a:t>86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4105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88640"/>
            <a:ext cx="8226425" cy="1143000"/>
          </a:xfrm>
        </p:spPr>
        <p:txBody>
          <a:bodyPr/>
          <a:lstStyle/>
          <a:p>
            <a:r>
              <a:rPr lang="en-US" altLang="zh-TW" dirty="0"/>
              <a:t>Set </a:t>
            </a:r>
            <a:r>
              <a:rPr lang="en-US" altLang="zh-TW" dirty="0" smtClean="0"/>
              <a:t>Representation</a:t>
            </a:r>
            <a:endParaRPr lang="en-US" altLang="zh-TW" dirty="0"/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  <p:pic>
        <p:nvPicPr>
          <p:cNvPr id="269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613"/>
            <a:ext cx="9144000" cy="6021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E08E7-7627-4C97-BB7F-D9D46D096B4F}" type="slidenum">
              <a:rPr lang="en-US" altLang="zh-TW" smtClean="0"/>
              <a:pPr/>
              <a:t>87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7222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 bwMode="auto">
          <a:xfrm>
            <a:off x="0" y="2204864"/>
            <a:ext cx="9144000" cy="140669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9632" y="332656"/>
            <a:ext cx="7315200" cy="838200"/>
          </a:xfrm>
        </p:spPr>
        <p:txBody>
          <a:bodyPr/>
          <a:lstStyle/>
          <a:p>
            <a:r>
              <a:rPr lang="en-US" altLang="zh-TW" dirty="0"/>
              <a:t>Doubly Linked List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55576" y="1268760"/>
            <a:ext cx="8136904" cy="4981425"/>
          </a:xfrm>
        </p:spPr>
        <p:txBody>
          <a:bodyPr/>
          <a:lstStyle/>
          <a:p>
            <a:r>
              <a:rPr lang="en-US" altLang="zh-TW" sz="2800" dirty="0">
                <a:solidFill>
                  <a:schemeClr val="tx1"/>
                </a:solidFill>
              </a:rPr>
              <a:t>Move in forward and backward direction</a:t>
            </a:r>
            <a:r>
              <a:rPr lang="en-US" altLang="zh-TW" sz="2800" dirty="0" smtClean="0">
                <a:solidFill>
                  <a:schemeClr val="tx1"/>
                </a:solidFill>
              </a:rPr>
              <a:t>.</a:t>
            </a:r>
            <a:endParaRPr lang="en-US" altLang="zh-TW" sz="2800" dirty="0">
              <a:solidFill>
                <a:schemeClr val="tx1"/>
              </a:solidFill>
            </a:endParaRPr>
          </a:p>
          <a:p>
            <a:pPr lvl="1"/>
            <a:r>
              <a:rPr lang="en-US" altLang="zh-TW" sz="2400" dirty="0">
                <a:solidFill>
                  <a:schemeClr val="tx1"/>
                </a:solidFill>
              </a:rPr>
              <a:t>Singly linked list (in one direction only</a:t>
            </a:r>
            <a:r>
              <a:rPr lang="en-US" altLang="zh-TW" sz="2400" dirty="0" smtClean="0">
                <a:solidFill>
                  <a:schemeClr val="tx1"/>
                </a:solidFill>
              </a:rPr>
              <a:t>)</a:t>
            </a:r>
          </a:p>
          <a:p>
            <a:pPr lvl="1"/>
            <a:endParaRPr lang="en-US" altLang="zh-TW" sz="2400" dirty="0">
              <a:solidFill>
                <a:schemeClr val="tx1"/>
              </a:solidFill>
            </a:endParaRPr>
          </a:p>
          <a:p>
            <a:pPr lvl="1"/>
            <a:endParaRPr lang="en-US" altLang="zh-TW" sz="2400" dirty="0" smtClean="0">
              <a:solidFill>
                <a:schemeClr val="tx1"/>
              </a:solidFill>
            </a:endParaRPr>
          </a:p>
          <a:p>
            <a:pPr lvl="1"/>
            <a:endParaRPr lang="en-US" altLang="zh-TW" sz="2400" dirty="0">
              <a:solidFill>
                <a:schemeClr val="tx1"/>
              </a:solidFill>
            </a:endParaRPr>
          </a:p>
          <a:p>
            <a:r>
              <a:rPr lang="en-US" altLang="zh-TW" sz="2800" dirty="0">
                <a:solidFill>
                  <a:schemeClr val="tx1"/>
                </a:solidFill>
              </a:rPr>
              <a:t>How to get the </a:t>
            </a:r>
            <a:r>
              <a:rPr lang="en-US" altLang="zh-TW" sz="2800" dirty="0">
                <a:solidFill>
                  <a:srgbClr val="FF0000"/>
                </a:solidFill>
              </a:rPr>
              <a:t>preceding node </a:t>
            </a:r>
            <a:r>
              <a:rPr lang="en-US" altLang="zh-TW" sz="2800" dirty="0">
                <a:solidFill>
                  <a:schemeClr val="tx1"/>
                </a:solidFill>
              </a:rPr>
              <a:t>during deletion or </a:t>
            </a:r>
            <a:r>
              <a:rPr lang="en-US" altLang="zh-TW" sz="2800" dirty="0" smtClean="0">
                <a:solidFill>
                  <a:schemeClr val="tx1"/>
                </a:solidFill>
              </a:rPr>
              <a:t>insertion?</a:t>
            </a:r>
          </a:p>
          <a:p>
            <a:r>
              <a:rPr lang="en-US" altLang="zh-TW" sz="2800" dirty="0" smtClean="0">
                <a:solidFill>
                  <a:schemeClr val="tx1"/>
                </a:solidFill>
              </a:rPr>
              <a:t>Node </a:t>
            </a:r>
            <a:r>
              <a:rPr lang="en-US" altLang="zh-TW" sz="2800" dirty="0">
                <a:solidFill>
                  <a:schemeClr val="tx1"/>
                </a:solidFill>
              </a:rPr>
              <a:t>in doubly linked </a:t>
            </a:r>
            <a:r>
              <a:rPr lang="en-US" altLang="zh-TW" sz="2800" dirty="0" smtClean="0">
                <a:solidFill>
                  <a:schemeClr val="tx1"/>
                </a:solidFill>
              </a:rPr>
              <a:t>list</a:t>
            </a:r>
          </a:p>
          <a:p>
            <a:pPr marL="742950" lvl="2" indent="-342900">
              <a:buFont typeface="Wingdings" pitchFamily="2" charset="2"/>
              <a:buChar char="ü"/>
            </a:pPr>
            <a:r>
              <a:rPr lang="en-US" altLang="zh-TW" dirty="0">
                <a:solidFill>
                  <a:schemeClr val="tx1"/>
                </a:solidFill>
              </a:rPr>
              <a:t>Using </a:t>
            </a:r>
            <a:r>
              <a:rPr lang="en-US" altLang="zh-TW" dirty="0">
                <a:solidFill>
                  <a:srgbClr val="FF0000"/>
                </a:solidFill>
              </a:rPr>
              <a:t>2 </a:t>
            </a:r>
            <a:r>
              <a:rPr lang="en-US" altLang="zh-TW" dirty="0" smtClean="0">
                <a:solidFill>
                  <a:srgbClr val="FF0000"/>
                </a:solidFill>
              </a:rPr>
              <a:t>pointers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en-US" altLang="zh-TW" sz="2400" dirty="0">
                <a:solidFill>
                  <a:schemeClr val="tx1"/>
                </a:solidFill>
              </a:rPr>
              <a:t>left link field (</a:t>
            </a:r>
            <a:r>
              <a:rPr lang="en-US" altLang="zh-TW" sz="2400" dirty="0" err="1">
                <a:solidFill>
                  <a:schemeClr val="tx1"/>
                </a:solidFill>
              </a:rPr>
              <a:t>llink</a:t>
            </a:r>
            <a:r>
              <a:rPr lang="en-US" altLang="zh-TW" sz="2400" dirty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US" altLang="zh-TW" sz="2400" dirty="0" smtClean="0">
                <a:solidFill>
                  <a:schemeClr val="tx1"/>
                </a:solidFill>
              </a:rPr>
              <a:t>right </a:t>
            </a:r>
            <a:r>
              <a:rPr lang="en-US" altLang="zh-TW" sz="2400" dirty="0">
                <a:solidFill>
                  <a:schemeClr val="tx1"/>
                </a:solidFill>
              </a:rPr>
              <a:t>link field (</a:t>
            </a:r>
            <a:r>
              <a:rPr lang="en-US" altLang="zh-TW" sz="2400" dirty="0" err="1">
                <a:solidFill>
                  <a:schemeClr val="tx1"/>
                </a:solidFill>
              </a:rPr>
              <a:t>rlink</a:t>
            </a:r>
            <a:r>
              <a:rPr lang="en-US" altLang="zh-TW" sz="2400" dirty="0">
                <a:solidFill>
                  <a:schemeClr val="tx1"/>
                </a:solidFill>
              </a:rPr>
              <a:t>)</a:t>
            </a:r>
          </a:p>
          <a:p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E08E7-7627-4C97-BB7F-D9D46D096B4F}" type="slidenum">
              <a:rPr lang="en-US" altLang="zh-TW" smtClean="0"/>
              <a:pPr/>
              <a:t>88</a:t>
            </a:fld>
            <a:endParaRPr lang="en-US" altLang="zh-TW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51520" y="2541588"/>
            <a:ext cx="1162050" cy="457200"/>
            <a:chOff x="636" y="2964"/>
            <a:chExt cx="732" cy="288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636" y="2964"/>
              <a:ext cx="73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996" y="29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1832670" y="2541588"/>
            <a:ext cx="1162050" cy="457200"/>
            <a:chOff x="636" y="2964"/>
            <a:chExt cx="732" cy="288"/>
          </a:xfrm>
        </p:grpSpPr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636" y="2964"/>
              <a:ext cx="73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996" y="29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3394770" y="2541588"/>
            <a:ext cx="1162050" cy="457200"/>
            <a:chOff x="636" y="2964"/>
            <a:chExt cx="732" cy="288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636" y="2964"/>
              <a:ext cx="73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996" y="29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4918770" y="2541588"/>
            <a:ext cx="1162050" cy="457200"/>
            <a:chOff x="636" y="2964"/>
            <a:chExt cx="732" cy="288"/>
          </a:xfrm>
        </p:grpSpPr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636" y="2964"/>
              <a:ext cx="73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996" y="29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7" name="Line 16"/>
          <p:cNvSpPr>
            <a:spLocks noChangeShapeType="1"/>
          </p:cNvSpPr>
          <p:nvPr/>
        </p:nvSpPr>
        <p:spPr bwMode="auto">
          <a:xfrm flipV="1">
            <a:off x="1146870" y="2751138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V="1">
            <a:off x="2728020" y="2751138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V="1">
            <a:off x="4290120" y="2751138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 flipV="1">
            <a:off x="5776020" y="2751138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6503095" y="2468563"/>
            <a:ext cx="41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2400" b="1">
                <a:latin typeface="Times New Roman" pitchFamily="18" charset="0"/>
              </a:rPr>
              <a:t>...</a:t>
            </a:r>
          </a:p>
        </p:txBody>
      </p: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7623870" y="2541588"/>
            <a:ext cx="1162050" cy="457200"/>
            <a:chOff x="636" y="2964"/>
            <a:chExt cx="732" cy="288"/>
          </a:xfrm>
        </p:grpSpPr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636" y="2964"/>
              <a:ext cx="73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996" y="29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25" name="Line 24"/>
          <p:cNvSpPr>
            <a:spLocks noChangeShapeType="1"/>
          </p:cNvSpPr>
          <p:nvPr/>
        </p:nvSpPr>
        <p:spPr bwMode="auto">
          <a:xfrm flipV="1">
            <a:off x="6976170" y="2751138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8130282" y="2622550"/>
            <a:ext cx="7461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1600" b="1">
                <a:latin typeface="Times New Roman" pitchFamily="18" charset="0"/>
              </a:rPr>
              <a:t>NULL</a:t>
            </a:r>
            <a:endParaRPr lang="en-US" altLang="zh-TW" sz="2400">
              <a:solidFill>
                <a:srgbClr val="6600FF"/>
              </a:solidFill>
              <a:latin typeface="Times New Roman" pitchFamily="18" charset="0"/>
            </a:endParaRPr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 flipV="1">
            <a:off x="3694807" y="2998788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3455233" y="3154363"/>
            <a:ext cx="5950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2400" b="1" dirty="0" err="1">
                <a:solidFill>
                  <a:srgbClr val="FF0000"/>
                </a:solidFill>
                <a:latin typeface="Times New Roman" pitchFamily="18" charset="0"/>
              </a:rPr>
              <a:t>ptr</a:t>
            </a:r>
            <a:endParaRPr lang="en-US" altLang="zh-TW" sz="24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2213496" y="3121804"/>
            <a:ext cx="5645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2800" b="1" dirty="0" smtClean="0">
                <a:solidFill>
                  <a:srgbClr val="6600FF"/>
                </a:solidFill>
                <a:latin typeface="Times New Roman" pitchFamily="18" charset="0"/>
              </a:rPr>
              <a:t>no</a:t>
            </a:r>
            <a:endParaRPr lang="en-US" altLang="zh-TW" sz="2800" b="1" dirty="0">
              <a:solidFill>
                <a:srgbClr val="6600FF"/>
              </a:solidFill>
              <a:latin typeface="Times New Roman" pitchFamily="18" charset="0"/>
            </a:endParaRPr>
          </a:p>
        </p:txBody>
      </p:sp>
      <p:cxnSp>
        <p:nvCxnSpPr>
          <p:cNvPr id="33" name="直線單箭頭接點 32"/>
          <p:cNvCxnSpPr/>
          <p:nvPr/>
        </p:nvCxnSpPr>
        <p:spPr bwMode="auto">
          <a:xfrm flipH="1">
            <a:off x="2793107" y="3429000"/>
            <a:ext cx="601663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線單箭頭接點 33"/>
          <p:cNvCxnSpPr/>
          <p:nvPr/>
        </p:nvCxnSpPr>
        <p:spPr bwMode="auto">
          <a:xfrm>
            <a:off x="4063232" y="3420269"/>
            <a:ext cx="62912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Text Box 29"/>
          <p:cNvSpPr txBox="1">
            <a:spLocks noChangeArrowheads="1"/>
          </p:cNvSpPr>
          <p:nvPr/>
        </p:nvSpPr>
        <p:spPr bwMode="auto">
          <a:xfrm>
            <a:off x="4572000" y="3121804"/>
            <a:ext cx="75212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2800" b="1" dirty="0" smtClean="0">
                <a:solidFill>
                  <a:srgbClr val="6600FF"/>
                </a:solidFill>
                <a:latin typeface="Times New Roman" pitchFamily="18" charset="0"/>
              </a:rPr>
              <a:t> yes</a:t>
            </a:r>
            <a:endParaRPr lang="en-US" altLang="zh-TW" sz="2800" b="1" dirty="0">
              <a:solidFill>
                <a:srgbClr val="6600FF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84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59867"/>
            <a:ext cx="7200900" cy="2095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100392" y="5864498"/>
            <a:ext cx="875407" cy="488950"/>
          </a:xfrm>
        </p:spPr>
        <p:txBody>
          <a:bodyPr/>
          <a:lstStyle/>
          <a:p>
            <a:fld id="{4D495C53-E055-404D-91D9-9A24CBBE5F4E}" type="slidenum">
              <a:rPr lang="en-US" altLang="zh-TW"/>
              <a:pPr/>
              <a:t>89</a:t>
            </a:fld>
            <a:endParaRPr lang="en-US" altLang="zh-TW" dirty="0"/>
          </a:p>
        </p:txBody>
      </p:sp>
      <p:sp>
        <p:nvSpPr>
          <p:cNvPr id="2" name="矩形 1"/>
          <p:cNvSpPr/>
          <p:nvPr/>
        </p:nvSpPr>
        <p:spPr bwMode="auto">
          <a:xfrm>
            <a:off x="0" y="3680992"/>
            <a:ext cx="9144000" cy="298836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9368" name="Rectangle 40"/>
          <p:cNvSpPr>
            <a:spLocks noChangeArrowheads="1"/>
          </p:cNvSpPr>
          <p:nvPr/>
        </p:nvSpPr>
        <p:spPr bwMode="auto">
          <a:xfrm>
            <a:off x="5358904" y="1556792"/>
            <a:ext cx="3773140" cy="252028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zh-TW" altLang="en-US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99330" name="Rectangle 2"/>
          <p:cNvSpPr>
            <a:spLocks noChangeArrowheads="1"/>
          </p:cNvSpPr>
          <p:nvPr/>
        </p:nvSpPr>
        <p:spPr bwMode="auto">
          <a:xfrm>
            <a:off x="590550" y="188640"/>
            <a:ext cx="84201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defTabSz="762000"/>
            <a:r>
              <a:rPr lang="en-US" altLang="zh-TW" sz="4000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Doubly Linked Lists</a:t>
            </a:r>
            <a:endParaRPr lang="en-US" altLang="zh-TW" sz="3600" dirty="0">
              <a:solidFill>
                <a:schemeClr val="tx1"/>
              </a:solidFill>
              <a:latin typeface="Cambria" pitchFamily="18" charset="0"/>
              <a:ea typeface="標楷體" pitchFamily="65" charset="-120"/>
            </a:endParaRPr>
          </a:p>
        </p:txBody>
      </p:sp>
      <p:grpSp>
        <p:nvGrpSpPr>
          <p:cNvPr id="99332" name="Group 4"/>
          <p:cNvGrpSpPr>
            <a:grpSpLocks/>
          </p:cNvGrpSpPr>
          <p:nvPr/>
        </p:nvGrpSpPr>
        <p:grpSpPr bwMode="auto">
          <a:xfrm>
            <a:off x="1185565" y="5083919"/>
            <a:ext cx="1946275" cy="417513"/>
            <a:chOff x="887" y="3544"/>
            <a:chExt cx="1226" cy="263"/>
          </a:xfrm>
        </p:grpSpPr>
        <p:sp>
          <p:nvSpPr>
            <p:cNvPr id="99333" name="Rectangle 5"/>
            <p:cNvSpPr>
              <a:spLocks noChangeArrowheads="1"/>
            </p:cNvSpPr>
            <p:nvPr/>
          </p:nvSpPr>
          <p:spPr bwMode="auto">
            <a:xfrm>
              <a:off x="887" y="3544"/>
              <a:ext cx="1226" cy="25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99334" name="Line 6"/>
            <p:cNvSpPr>
              <a:spLocks noChangeShapeType="1"/>
            </p:cNvSpPr>
            <p:nvPr/>
          </p:nvSpPr>
          <p:spPr bwMode="auto">
            <a:xfrm>
              <a:off x="1245" y="3548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99335" name="Line 7"/>
            <p:cNvSpPr>
              <a:spLocks noChangeShapeType="1"/>
            </p:cNvSpPr>
            <p:nvPr/>
          </p:nvSpPr>
          <p:spPr bwMode="auto">
            <a:xfrm>
              <a:off x="1695" y="3550"/>
              <a:ext cx="0" cy="2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</p:grpSp>
      <p:grpSp>
        <p:nvGrpSpPr>
          <p:cNvPr id="99336" name="Group 8"/>
          <p:cNvGrpSpPr>
            <a:grpSpLocks/>
          </p:cNvGrpSpPr>
          <p:nvPr/>
        </p:nvGrpSpPr>
        <p:grpSpPr bwMode="auto">
          <a:xfrm>
            <a:off x="3639617" y="5080744"/>
            <a:ext cx="1946275" cy="414338"/>
            <a:chOff x="2423" y="3542"/>
            <a:chExt cx="1226" cy="261"/>
          </a:xfrm>
        </p:grpSpPr>
        <p:sp>
          <p:nvSpPr>
            <p:cNvPr id="99337" name="Rectangle 9"/>
            <p:cNvSpPr>
              <a:spLocks noChangeArrowheads="1"/>
            </p:cNvSpPr>
            <p:nvPr/>
          </p:nvSpPr>
          <p:spPr bwMode="auto">
            <a:xfrm>
              <a:off x="2423" y="3546"/>
              <a:ext cx="1226" cy="25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99338" name="Line 10"/>
            <p:cNvSpPr>
              <a:spLocks noChangeShapeType="1"/>
            </p:cNvSpPr>
            <p:nvPr/>
          </p:nvSpPr>
          <p:spPr bwMode="auto">
            <a:xfrm>
              <a:off x="2781" y="3550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99339" name="Line 11"/>
            <p:cNvSpPr>
              <a:spLocks noChangeShapeType="1"/>
            </p:cNvSpPr>
            <p:nvPr/>
          </p:nvSpPr>
          <p:spPr bwMode="auto">
            <a:xfrm>
              <a:off x="3291" y="3542"/>
              <a:ext cx="0" cy="2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</p:grpSp>
      <p:grpSp>
        <p:nvGrpSpPr>
          <p:cNvPr id="99340" name="Group 12"/>
          <p:cNvGrpSpPr>
            <a:grpSpLocks/>
          </p:cNvGrpSpPr>
          <p:nvPr/>
        </p:nvGrpSpPr>
        <p:grpSpPr bwMode="auto">
          <a:xfrm>
            <a:off x="6141517" y="5080744"/>
            <a:ext cx="1946275" cy="414338"/>
            <a:chOff x="3999" y="3542"/>
            <a:chExt cx="1226" cy="261"/>
          </a:xfrm>
        </p:grpSpPr>
        <p:sp>
          <p:nvSpPr>
            <p:cNvPr id="99341" name="Rectangle 13"/>
            <p:cNvSpPr>
              <a:spLocks noChangeArrowheads="1"/>
            </p:cNvSpPr>
            <p:nvPr/>
          </p:nvSpPr>
          <p:spPr bwMode="auto">
            <a:xfrm>
              <a:off x="3999" y="3546"/>
              <a:ext cx="1226" cy="25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99342" name="Line 14"/>
            <p:cNvSpPr>
              <a:spLocks noChangeShapeType="1"/>
            </p:cNvSpPr>
            <p:nvPr/>
          </p:nvSpPr>
          <p:spPr bwMode="auto">
            <a:xfrm>
              <a:off x="4357" y="3550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99343" name="Line 15"/>
            <p:cNvSpPr>
              <a:spLocks noChangeShapeType="1"/>
            </p:cNvSpPr>
            <p:nvPr/>
          </p:nvSpPr>
          <p:spPr bwMode="auto">
            <a:xfrm>
              <a:off x="4867" y="3542"/>
              <a:ext cx="0" cy="2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</p:grpSp>
      <p:sp>
        <p:nvSpPr>
          <p:cNvPr id="99344" name="Line 16"/>
          <p:cNvSpPr>
            <a:spLocks noChangeShapeType="1"/>
          </p:cNvSpPr>
          <p:nvPr/>
        </p:nvSpPr>
        <p:spPr bwMode="auto">
          <a:xfrm>
            <a:off x="2933179" y="5390307"/>
            <a:ext cx="7064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99345" name="Line 17"/>
          <p:cNvSpPr>
            <a:spLocks noChangeShapeType="1"/>
          </p:cNvSpPr>
          <p:nvPr/>
        </p:nvSpPr>
        <p:spPr bwMode="auto">
          <a:xfrm flipH="1">
            <a:off x="3169717" y="5226794"/>
            <a:ext cx="6762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99346" name="Line 18"/>
          <p:cNvSpPr>
            <a:spLocks noChangeShapeType="1"/>
          </p:cNvSpPr>
          <p:nvPr/>
        </p:nvSpPr>
        <p:spPr bwMode="auto">
          <a:xfrm>
            <a:off x="5365229" y="5390307"/>
            <a:ext cx="766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99347" name="Line 19"/>
          <p:cNvSpPr>
            <a:spLocks noChangeShapeType="1"/>
          </p:cNvSpPr>
          <p:nvPr/>
        </p:nvSpPr>
        <p:spPr bwMode="auto">
          <a:xfrm flipH="1">
            <a:off x="5587479" y="5212507"/>
            <a:ext cx="7350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grpSp>
        <p:nvGrpSpPr>
          <p:cNvPr id="99348" name="Group 20"/>
          <p:cNvGrpSpPr>
            <a:grpSpLocks/>
          </p:cNvGrpSpPr>
          <p:nvPr/>
        </p:nvGrpSpPr>
        <p:grpSpPr bwMode="auto">
          <a:xfrm>
            <a:off x="3857104" y="4167932"/>
            <a:ext cx="1946275" cy="414337"/>
            <a:chOff x="2560" y="2967"/>
            <a:chExt cx="1226" cy="261"/>
          </a:xfrm>
        </p:grpSpPr>
        <p:sp>
          <p:nvSpPr>
            <p:cNvPr id="99349" name="Rectangle 21"/>
            <p:cNvSpPr>
              <a:spLocks noChangeArrowheads="1"/>
            </p:cNvSpPr>
            <p:nvPr/>
          </p:nvSpPr>
          <p:spPr bwMode="auto">
            <a:xfrm>
              <a:off x="2560" y="2971"/>
              <a:ext cx="1226" cy="257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99350" name="Line 22"/>
            <p:cNvSpPr>
              <a:spLocks noChangeShapeType="1"/>
            </p:cNvSpPr>
            <p:nvPr/>
          </p:nvSpPr>
          <p:spPr bwMode="auto">
            <a:xfrm>
              <a:off x="2917" y="2975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99351" name="Line 23"/>
            <p:cNvSpPr>
              <a:spLocks noChangeShapeType="1"/>
            </p:cNvSpPr>
            <p:nvPr/>
          </p:nvSpPr>
          <p:spPr bwMode="auto">
            <a:xfrm>
              <a:off x="3428" y="2967"/>
              <a:ext cx="0" cy="2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</p:grpSp>
      <p:sp>
        <p:nvSpPr>
          <p:cNvPr id="99352" name="Line 24"/>
          <p:cNvSpPr>
            <a:spLocks noChangeShapeType="1"/>
          </p:cNvSpPr>
          <p:nvPr/>
        </p:nvSpPr>
        <p:spPr bwMode="auto">
          <a:xfrm>
            <a:off x="7884592" y="5390307"/>
            <a:ext cx="5476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99353" name="Line 25"/>
          <p:cNvSpPr>
            <a:spLocks noChangeShapeType="1"/>
          </p:cNvSpPr>
          <p:nvPr/>
        </p:nvSpPr>
        <p:spPr bwMode="auto">
          <a:xfrm flipV="1">
            <a:off x="8444979" y="4383832"/>
            <a:ext cx="0" cy="993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99354" name="Line 26"/>
          <p:cNvSpPr>
            <a:spLocks noChangeShapeType="1"/>
          </p:cNvSpPr>
          <p:nvPr/>
        </p:nvSpPr>
        <p:spPr bwMode="auto">
          <a:xfrm>
            <a:off x="5806554" y="4369544"/>
            <a:ext cx="2638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99355" name="Line 27"/>
          <p:cNvSpPr>
            <a:spLocks noChangeShapeType="1"/>
          </p:cNvSpPr>
          <p:nvPr/>
        </p:nvSpPr>
        <p:spPr bwMode="auto">
          <a:xfrm flipH="1">
            <a:off x="899592" y="5212507"/>
            <a:ext cx="530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99356" name="Line 28"/>
          <p:cNvSpPr>
            <a:spLocks noChangeShapeType="1"/>
          </p:cNvSpPr>
          <p:nvPr/>
        </p:nvSpPr>
        <p:spPr bwMode="auto">
          <a:xfrm flipV="1">
            <a:off x="913879" y="4437807"/>
            <a:ext cx="0" cy="774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99357" name="Line 29"/>
          <p:cNvSpPr>
            <a:spLocks noChangeShapeType="1"/>
          </p:cNvSpPr>
          <p:nvPr/>
        </p:nvSpPr>
        <p:spPr bwMode="auto">
          <a:xfrm>
            <a:off x="899592" y="4423519"/>
            <a:ext cx="2946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99358" name="Line 30"/>
          <p:cNvSpPr>
            <a:spLocks noChangeShapeType="1"/>
          </p:cNvSpPr>
          <p:nvPr/>
        </p:nvSpPr>
        <p:spPr bwMode="auto">
          <a:xfrm>
            <a:off x="3139554" y="4274294"/>
            <a:ext cx="7064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99359" name="Rectangle 31"/>
          <p:cNvSpPr>
            <a:spLocks noChangeArrowheads="1"/>
          </p:cNvSpPr>
          <p:nvPr/>
        </p:nvSpPr>
        <p:spPr bwMode="auto">
          <a:xfrm>
            <a:off x="2345804" y="3920282"/>
            <a:ext cx="1413849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sz="2000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head node</a:t>
            </a:r>
          </a:p>
        </p:txBody>
      </p:sp>
      <p:sp>
        <p:nvSpPr>
          <p:cNvPr id="99360" name="Line 32"/>
          <p:cNvSpPr>
            <a:spLocks noChangeShapeType="1"/>
          </p:cNvSpPr>
          <p:nvPr/>
        </p:nvSpPr>
        <p:spPr bwMode="auto">
          <a:xfrm>
            <a:off x="5511279" y="4487317"/>
            <a:ext cx="0" cy="3413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99361" name="Line 33"/>
          <p:cNvSpPr>
            <a:spLocks noChangeShapeType="1"/>
          </p:cNvSpPr>
          <p:nvPr/>
        </p:nvSpPr>
        <p:spPr bwMode="auto">
          <a:xfrm>
            <a:off x="2856979" y="4818807"/>
            <a:ext cx="2654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99362" name="Line 34"/>
          <p:cNvSpPr>
            <a:spLocks noChangeShapeType="1"/>
          </p:cNvSpPr>
          <p:nvPr/>
        </p:nvSpPr>
        <p:spPr bwMode="auto">
          <a:xfrm>
            <a:off x="2860154" y="4818807"/>
            <a:ext cx="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99363" name="Line 35"/>
          <p:cNvSpPr>
            <a:spLocks noChangeShapeType="1"/>
          </p:cNvSpPr>
          <p:nvPr/>
        </p:nvSpPr>
        <p:spPr bwMode="auto">
          <a:xfrm>
            <a:off x="4126979" y="4437807"/>
            <a:ext cx="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99364" name="Line 36"/>
          <p:cNvSpPr>
            <a:spLocks noChangeShapeType="1"/>
          </p:cNvSpPr>
          <p:nvPr/>
        </p:nvSpPr>
        <p:spPr bwMode="auto">
          <a:xfrm>
            <a:off x="4126979" y="4736257"/>
            <a:ext cx="26828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99365" name="Line 37"/>
          <p:cNvSpPr>
            <a:spLocks noChangeShapeType="1"/>
          </p:cNvSpPr>
          <p:nvPr/>
        </p:nvSpPr>
        <p:spPr bwMode="auto">
          <a:xfrm>
            <a:off x="6824142" y="4736257"/>
            <a:ext cx="0" cy="3413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99366" name="Rectangle 38"/>
          <p:cNvSpPr>
            <a:spLocks noChangeArrowheads="1"/>
          </p:cNvSpPr>
          <p:nvPr/>
        </p:nvSpPr>
        <p:spPr bwMode="auto">
          <a:xfrm>
            <a:off x="3563888" y="5103706"/>
            <a:ext cx="2184893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sz="2000" b="1" dirty="0" err="1">
                <a:solidFill>
                  <a:srgbClr val="FF0000"/>
                </a:solidFill>
                <a:latin typeface="Cambria" pitchFamily="18" charset="0"/>
                <a:ea typeface="標楷體" pitchFamily="65" charset="-120"/>
              </a:rPr>
              <a:t>llink</a:t>
            </a:r>
            <a:r>
              <a:rPr lang="en-US" altLang="zh-TW" sz="2000" b="1" dirty="0">
                <a:solidFill>
                  <a:srgbClr val="FF0000"/>
                </a:solidFill>
                <a:latin typeface="Cambria" pitchFamily="18" charset="0"/>
                <a:ea typeface="標楷體" pitchFamily="65" charset="-120"/>
              </a:rPr>
              <a:t>   item  </a:t>
            </a:r>
            <a:r>
              <a:rPr lang="en-US" altLang="zh-TW" sz="2000" b="1" dirty="0" err="1" smtClean="0">
                <a:solidFill>
                  <a:srgbClr val="FF0000"/>
                </a:solidFill>
                <a:latin typeface="Cambria" pitchFamily="18" charset="0"/>
                <a:ea typeface="標楷體" pitchFamily="65" charset="-120"/>
              </a:rPr>
              <a:t>rlink</a:t>
            </a:r>
            <a:endParaRPr lang="en-US" altLang="zh-TW" sz="2000" b="1" dirty="0">
              <a:solidFill>
                <a:srgbClr val="FF0000"/>
              </a:solidFill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99367" name="Text Box 39"/>
          <p:cNvSpPr txBox="1">
            <a:spLocks noChangeArrowheads="1"/>
          </p:cNvSpPr>
          <p:nvPr/>
        </p:nvSpPr>
        <p:spPr bwMode="auto">
          <a:xfrm>
            <a:off x="5850275" y="2793702"/>
            <a:ext cx="342265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TW" sz="1800" b="1" dirty="0">
                <a:solidFill>
                  <a:srgbClr val="CC3300"/>
                </a:solidFill>
                <a:latin typeface="Courier New" pitchFamily="49" charset="0"/>
                <a:ea typeface="標楷體" pitchFamily="65" charset="-120"/>
                <a:cs typeface="Courier New" pitchFamily="49" charset="0"/>
              </a:rPr>
              <a:t>   </a:t>
            </a:r>
            <a:r>
              <a:rPr lang="en-US" altLang="zh-TW" sz="1800" b="1" dirty="0" err="1">
                <a:latin typeface="Courier New" pitchFamily="49" charset="0"/>
                <a:ea typeface="標楷體" pitchFamily="65" charset="-120"/>
                <a:cs typeface="Courier New" pitchFamily="49" charset="0"/>
              </a:rPr>
              <a:t>ptr</a:t>
            </a:r>
            <a:endParaRPr lang="en-US" altLang="zh-TW" sz="1800" b="1" dirty="0">
              <a:latin typeface="Courier New" pitchFamily="49" charset="0"/>
              <a:ea typeface="標楷體" pitchFamily="65" charset="-120"/>
              <a:cs typeface="Courier New" pitchFamily="49" charset="0"/>
            </a:endParaRPr>
          </a:p>
          <a:p>
            <a:pPr algn="l"/>
            <a:r>
              <a:rPr lang="en-US" altLang="zh-TW" sz="1800" b="1" dirty="0" smtClean="0">
                <a:latin typeface="Courier New" pitchFamily="49" charset="0"/>
                <a:ea typeface="標楷體" pitchFamily="65" charset="-120"/>
                <a:cs typeface="Courier New" pitchFamily="49" charset="0"/>
              </a:rPr>
              <a:t>   = </a:t>
            </a:r>
            <a:r>
              <a:rPr lang="en-US" altLang="zh-TW" sz="1800" b="1" dirty="0" err="1">
                <a:latin typeface="Courier New" pitchFamily="49" charset="0"/>
                <a:ea typeface="標楷體" pitchFamily="65" charset="-120"/>
                <a:cs typeface="Courier New" pitchFamily="49" charset="0"/>
              </a:rPr>
              <a:t>ptr</a:t>
            </a:r>
            <a:r>
              <a:rPr lang="en-US" altLang="zh-TW" sz="1800" b="1" dirty="0">
                <a:latin typeface="Courier New" pitchFamily="49" charset="0"/>
                <a:ea typeface="標楷體" pitchFamily="65" charset="-120"/>
                <a:cs typeface="Courier New" pitchFamily="49" charset="0"/>
              </a:rPr>
              <a:t>-&gt;</a:t>
            </a:r>
            <a:r>
              <a:rPr lang="en-US" altLang="zh-TW" sz="1800" b="1" dirty="0" err="1">
                <a:latin typeface="Courier New" pitchFamily="49" charset="0"/>
                <a:ea typeface="標楷體" pitchFamily="65" charset="-120"/>
                <a:cs typeface="Courier New" pitchFamily="49" charset="0"/>
              </a:rPr>
              <a:t>rlink</a:t>
            </a:r>
            <a:r>
              <a:rPr lang="en-US" altLang="zh-TW" sz="1800" b="1" dirty="0">
                <a:latin typeface="Courier New" pitchFamily="49" charset="0"/>
                <a:ea typeface="標楷體" pitchFamily="65" charset="-120"/>
                <a:cs typeface="Courier New" pitchFamily="49" charset="0"/>
              </a:rPr>
              <a:t>-&gt;</a:t>
            </a:r>
            <a:r>
              <a:rPr lang="en-US" altLang="zh-TW" sz="1800" b="1" dirty="0" err="1">
                <a:latin typeface="Courier New" pitchFamily="49" charset="0"/>
                <a:ea typeface="標楷體" pitchFamily="65" charset="-120"/>
                <a:cs typeface="Courier New" pitchFamily="49" charset="0"/>
              </a:rPr>
              <a:t>llink</a:t>
            </a:r>
            <a:endParaRPr lang="en-US" altLang="zh-TW" sz="1800" b="1" dirty="0">
              <a:latin typeface="Courier New" pitchFamily="49" charset="0"/>
              <a:ea typeface="標楷體" pitchFamily="65" charset="-120"/>
              <a:cs typeface="Courier New" pitchFamily="49" charset="0"/>
            </a:endParaRPr>
          </a:p>
          <a:p>
            <a:pPr algn="l"/>
            <a:r>
              <a:rPr lang="en-US" altLang="zh-TW" sz="1800" b="1" dirty="0" smtClean="0">
                <a:latin typeface="Courier New" pitchFamily="49" charset="0"/>
                <a:ea typeface="標楷體" pitchFamily="65" charset="-120"/>
                <a:cs typeface="Courier New" pitchFamily="49" charset="0"/>
              </a:rPr>
              <a:t>   = </a:t>
            </a:r>
            <a:r>
              <a:rPr lang="en-US" altLang="zh-TW" sz="1800" b="1" dirty="0" err="1">
                <a:latin typeface="Courier New" pitchFamily="49" charset="0"/>
                <a:ea typeface="標楷體" pitchFamily="65" charset="-120"/>
                <a:cs typeface="Courier New" pitchFamily="49" charset="0"/>
              </a:rPr>
              <a:t>ptr</a:t>
            </a:r>
            <a:r>
              <a:rPr lang="en-US" altLang="zh-TW" sz="1800" b="1" dirty="0">
                <a:latin typeface="Courier New" pitchFamily="49" charset="0"/>
                <a:ea typeface="標楷體" pitchFamily="65" charset="-120"/>
                <a:cs typeface="Courier New" pitchFamily="49" charset="0"/>
              </a:rPr>
              <a:t>-&gt;</a:t>
            </a:r>
            <a:r>
              <a:rPr lang="en-US" altLang="zh-TW" sz="1800" b="1" dirty="0" err="1">
                <a:latin typeface="Courier New" pitchFamily="49" charset="0"/>
                <a:ea typeface="標楷體" pitchFamily="65" charset="-120"/>
                <a:cs typeface="Courier New" pitchFamily="49" charset="0"/>
              </a:rPr>
              <a:t>llink</a:t>
            </a:r>
            <a:r>
              <a:rPr lang="en-US" altLang="zh-TW" sz="1800" b="1" dirty="0">
                <a:latin typeface="Courier New" pitchFamily="49" charset="0"/>
                <a:ea typeface="標楷體" pitchFamily="65" charset="-120"/>
                <a:cs typeface="Courier New" pitchFamily="49" charset="0"/>
              </a:rPr>
              <a:t>-&gt;</a:t>
            </a:r>
            <a:r>
              <a:rPr lang="en-US" altLang="zh-TW" sz="1800" b="1" dirty="0" err="1">
                <a:latin typeface="Courier New" pitchFamily="49" charset="0"/>
                <a:ea typeface="標楷體" pitchFamily="65" charset="-120"/>
                <a:cs typeface="Courier New" pitchFamily="49" charset="0"/>
              </a:rPr>
              <a:t>rlink</a:t>
            </a:r>
            <a:endParaRPr lang="en-US" altLang="zh-TW" sz="1800" b="1" dirty="0">
              <a:solidFill>
                <a:srgbClr val="CC3300"/>
              </a:solidFill>
              <a:latin typeface="Courier New" pitchFamily="49" charset="0"/>
              <a:ea typeface="標楷體" pitchFamily="65" charset="-120"/>
              <a:cs typeface="Courier New" pitchFamily="49" charset="0"/>
            </a:endParaRPr>
          </a:p>
        </p:txBody>
      </p:sp>
      <p:cxnSp>
        <p:nvCxnSpPr>
          <p:cNvPr id="4" name="直線單箭頭接點 3"/>
          <p:cNvCxnSpPr/>
          <p:nvPr/>
        </p:nvCxnSpPr>
        <p:spPr bwMode="auto">
          <a:xfrm flipV="1">
            <a:off x="4677594" y="5504458"/>
            <a:ext cx="0" cy="360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文字方塊 5"/>
          <p:cNvSpPr txBox="1"/>
          <p:nvPr/>
        </p:nvSpPr>
        <p:spPr>
          <a:xfrm>
            <a:off x="4380159" y="5720482"/>
            <a:ext cx="623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>
                <a:solidFill>
                  <a:srgbClr val="FF0000"/>
                </a:solidFill>
                <a:latin typeface="Cambria" pitchFamily="18" charset="0"/>
                <a:cs typeface="Courier New" pitchFamily="49" charset="0"/>
              </a:rPr>
              <a:t>ptr</a:t>
            </a:r>
            <a:endParaRPr lang="zh-TW" altLang="en-US" b="1" dirty="0">
              <a:solidFill>
                <a:srgbClr val="FF0000"/>
              </a:solidFill>
              <a:latin typeface="Cambria" pitchFamily="18" charset="0"/>
              <a:cs typeface="Courier New" pitchFamily="49" charset="0"/>
            </a:endParaRPr>
          </a:p>
        </p:txBody>
      </p:sp>
      <p:cxnSp>
        <p:nvCxnSpPr>
          <p:cNvPr id="47" name="直線單箭頭接點 46"/>
          <p:cNvCxnSpPr/>
          <p:nvPr/>
        </p:nvCxnSpPr>
        <p:spPr bwMode="auto">
          <a:xfrm flipV="1">
            <a:off x="2133131" y="5504458"/>
            <a:ext cx="0" cy="360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文字方塊 47"/>
          <p:cNvSpPr txBox="1"/>
          <p:nvPr/>
        </p:nvSpPr>
        <p:spPr>
          <a:xfrm>
            <a:off x="1475656" y="5762873"/>
            <a:ext cx="1324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>
                <a:solidFill>
                  <a:srgbClr val="FF0000"/>
                </a:solidFill>
                <a:latin typeface="Cambria" pitchFamily="18" charset="0"/>
                <a:cs typeface="Courier New" pitchFamily="49" charset="0"/>
              </a:rPr>
              <a:t>ptr.llink</a:t>
            </a:r>
            <a:endParaRPr lang="zh-TW" altLang="en-US" b="1" dirty="0">
              <a:solidFill>
                <a:srgbClr val="FF0000"/>
              </a:solidFill>
              <a:latin typeface="Cambria" pitchFamily="18" charset="0"/>
              <a:cs typeface="Courier New" pitchFamily="49" charset="0"/>
            </a:endParaRPr>
          </a:p>
        </p:txBody>
      </p:sp>
      <p:cxnSp>
        <p:nvCxnSpPr>
          <p:cNvPr id="49" name="直線單箭頭接點 48"/>
          <p:cNvCxnSpPr/>
          <p:nvPr/>
        </p:nvCxnSpPr>
        <p:spPr bwMode="auto">
          <a:xfrm flipV="1">
            <a:off x="3851920" y="5504458"/>
            <a:ext cx="5184" cy="61845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文字方塊 49"/>
          <p:cNvSpPr txBox="1"/>
          <p:nvPr/>
        </p:nvSpPr>
        <p:spPr>
          <a:xfrm>
            <a:off x="2771800" y="6050905"/>
            <a:ext cx="2092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>
                <a:solidFill>
                  <a:srgbClr val="0000FF"/>
                </a:solidFill>
                <a:latin typeface="Cambria" pitchFamily="18" charset="0"/>
                <a:cs typeface="Courier New" pitchFamily="49" charset="0"/>
              </a:rPr>
              <a:t>ptr.llink.rlink</a:t>
            </a:r>
            <a:endParaRPr lang="zh-TW" altLang="en-US" b="1" dirty="0">
              <a:solidFill>
                <a:srgbClr val="0000FF"/>
              </a:solidFill>
              <a:latin typeface="Cambria" pitchFamily="18" charset="0"/>
              <a:cs typeface="Courier New" pitchFamily="49" charset="0"/>
            </a:endParaRPr>
          </a:p>
        </p:txBody>
      </p:sp>
      <p:cxnSp>
        <p:nvCxnSpPr>
          <p:cNvPr id="52" name="直線單箭頭接點 51"/>
          <p:cNvCxnSpPr/>
          <p:nvPr/>
        </p:nvCxnSpPr>
        <p:spPr bwMode="auto">
          <a:xfrm flipV="1">
            <a:off x="7109736" y="5504458"/>
            <a:ext cx="0" cy="360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文字方塊 52"/>
          <p:cNvSpPr txBox="1"/>
          <p:nvPr/>
        </p:nvSpPr>
        <p:spPr>
          <a:xfrm>
            <a:off x="6452261" y="5762873"/>
            <a:ext cx="1366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>
                <a:solidFill>
                  <a:srgbClr val="FF0000"/>
                </a:solidFill>
                <a:latin typeface="Cambria" pitchFamily="18" charset="0"/>
                <a:cs typeface="Courier New" pitchFamily="49" charset="0"/>
              </a:rPr>
              <a:t>ptr.rlink</a:t>
            </a:r>
            <a:endParaRPr lang="zh-TW" altLang="en-US" b="1" dirty="0">
              <a:solidFill>
                <a:srgbClr val="FF0000"/>
              </a:solidFill>
              <a:latin typeface="Cambria" pitchFamily="18" charset="0"/>
              <a:cs typeface="Courier New" pitchFamily="49" charset="0"/>
            </a:endParaRPr>
          </a:p>
        </p:txBody>
      </p:sp>
      <p:cxnSp>
        <p:nvCxnSpPr>
          <p:cNvPr id="54" name="直線單箭頭接點 53"/>
          <p:cNvCxnSpPr/>
          <p:nvPr/>
        </p:nvCxnSpPr>
        <p:spPr bwMode="auto">
          <a:xfrm flipV="1">
            <a:off x="5358904" y="5534075"/>
            <a:ext cx="5184" cy="61845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文字方塊 54"/>
          <p:cNvSpPr txBox="1"/>
          <p:nvPr/>
        </p:nvSpPr>
        <p:spPr>
          <a:xfrm>
            <a:off x="4783504" y="6050905"/>
            <a:ext cx="2092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>
                <a:solidFill>
                  <a:srgbClr val="0000FF"/>
                </a:solidFill>
                <a:latin typeface="Cambria" pitchFamily="18" charset="0"/>
                <a:cs typeface="Courier New" pitchFamily="49" charset="0"/>
              </a:rPr>
              <a:t>ptr.rlink.llink</a:t>
            </a:r>
            <a:endParaRPr lang="zh-TW" altLang="en-US" b="1" dirty="0">
              <a:solidFill>
                <a:srgbClr val="0000FF"/>
              </a:solidFill>
              <a:latin typeface="Cambria" pitchFamily="18" charset="0"/>
              <a:cs typeface="Courier New" pitchFamily="49" charset="0"/>
            </a:endParaRPr>
          </a:p>
        </p:txBody>
      </p:sp>
      <p:grpSp>
        <p:nvGrpSpPr>
          <p:cNvPr id="70" name="Group 17"/>
          <p:cNvGrpSpPr>
            <a:grpSpLocks/>
          </p:cNvGrpSpPr>
          <p:nvPr/>
        </p:nvGrpSpPr>
        <p:grpSpPr bwMode="auto">
          <a:xfrm>
            <a:off x="6203553" y="2001614"/>
            <a:ext cx="2709341" cy="465137"/>
            <a:chOff x="1763" y="1973"/>
            <a:chExt cx="2326" cy="293"/>
          </a:xfrm>
          <a:solidFill>
            <a:srgbClr val="FFC000"/>
          </a:solidFill>
        </p:grpSpPr>
        <p:sp>
          <p:nvSpPr>
            <p:cNvPr id="71" name="Rectangle 2"/>
            <p:cNvSpPr>
              <a:spLocks noChangeArrowheads="1"/>
            </p:cNvSpPr>
            <p:nvPr/>
          </p:nvSpPr>
          <p:spPr bwMode="auto">
            <a:xfrm>
              <a:off x="2045" y="1978"/>
              <a:ext cx="1755" cy="27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72" name="Line 3"/>
            <p:cNvSpPr>
              <a:spLocks noChangeShapeType="1"/>
            </p:cNvSpPr>
            <p:nvPr/>
          </p:nvSpPr>
          <p:spPr bwMode="auto">
            <a:xfrm>
              <a:off x="2667" y="1978"/>
              <a:ext cx="0" cy="27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73" name="Line 4"/>
            <p:cNvSpPr>
              <a:spLocks noChangeShapeType="1"/>
            </p:cNvSpPr>
            <p:nvPr/>
          </p:nvSpPr>
          <p:spPr bwMode="auto">
            <a:xfrm>
              <a:off x="3167" y="1989"/>
              <a:ext cx="0" cy="27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grpSp>
          <p:nvGrpSpPr>
            <p:cNvPr id="74" name="Group 9"/>
            <p:cNvGrpSpPr>
              <a:grpSpLocks/>
            </p:cNvGrpSpPr>
            <p:nvPr/>
          </p:nvGrpSpPr>
          <p:grpSpPr bwMode="auto">
            <a:xfrm>
              <a:off x="3611" y="1977"/>
              <a:ext cx="478" cy="167"/>
              <a:chOff x="3600" y="1955"/>
              <a:chExt cx="478" cy="167"/>
            </a:xfrm>
            <a:grpFill/>
          </p:grpSpPr>
          <p:sp>
            <p:nvSpPr>
              <p:cNvPr id="79" name="Line 5"/>
              <p:cNvSpPr>
                <a:spLocks noChangeShapeType="1"/>
              </p:cNvSpPr>
              <p:nvPr/>
            </p:nvSpPr>
            <p:spPr bwMode="auto">
              <a:xfrm>
                <a:off x="3600" y="2122"/>
                <a:ext cx="478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 b="1" dirty="0">
                  <a:latin typeface="Cambria" pitchFamily="18" charset="0"/>
                  <a:ea typeface="標楷體" pitchFamily="65" charset="-120"/>
                </a:endParaRPr>
              </a:p>
            </p:txBody>
          </p:sp>
          <p:sp>
            <p:nvSpPr>
              <p:cNvPr id="80" name="Line 6"/>
              <p:cNvSpPr>
                <a:spLocks noChangeShapeType="1"/>
              </p:cNvSpPr>
              <p:nvPr/>
            </p:nvSpPr>
            <p:spPr bwMode="auto">
              <a:xfrm flipV="1">
                <a:off x="4078" y="1955"/>
                <a:ext cx="0" cy="167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 b="1" dirty="0">
                  <a:latin typeface="Cambria" pitchFamily="18" charset="0"/>
                  <a:ea typeface="標楷體" pitchFamily="65" charset="-120"/>
                </a:endParaRPr>
              </a:p>
            </p:txBody>
          </p:sp>
          <p:sp>
            <p:nvSpPr>
              <p:cNvPr id="81" name="Line 8"/>
              <p:cNvSpPr>
                <a:spLocks noChangeShapeType="1"/>
              </p:cNvSpPr>
              <p:nvPr/>
            </p:nvSpPr>
            <p:spPr bwMode="auto">
              <a:xfrm flipH="1">
                <a:off x="3823" y="1955"/>
                <a:ext cx="255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 b="1" dirty="0">
                  <a:latin typeface="Cambria" pitchFamily="18" charset="0"/>
                  <a:ea typeface="標楷體" pitchFamily="65" charset="-120"/>
                </a:endParaRPr>
              </a:p>
            </p:txBody>
          </p:sp>
        </p:grpSp>
        <p:grpSp>
          <p:nvGrpSpPr>
            <p:cNvPr id="75" name="Group 10"/>
            <p:cNvGrpSpPr>
              <a:grpSpLocks/>
            </p:cNvGrpSpPr>
            <p:nvPr/>
          </p:nvGrpSpPr>
          <p:grpSpPr bwMode="auto">
            <a:xfrm flipH="1">
              <a:off x="1763" y="1973"/>
              <a:ext cx="478" cy="167"/>
              <a:chOff x="3600" y="1955"/>
              <a:chExt cx="478" cy="167"/>
            </a:xfrm>
            <a:grpFill/>
          </p:grpSpPr>
          <p:sp>
            <p:nvSpPr>
              <p:cNvPr id="76" name="Line 11"/>
              <p:cNvSpPr>
                <a:spLocks noChangeShapeType="1"/>
              </p:cNvSpPr>
              <p:nvPr/>
            </p:nvSpPr>
            <p:spPr bwMode="auto">
              <a:xfrm>
                <a:off x="3600" y="2122"/>
                <a:ext cx="478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 b="1" dirty="0">
                  <a:latin typeface="Cambria" pitchFamily="18" charset="0"/>
                  <a:ea typeface="標楷體" pitchFamily="65" charset="-120"/>
                </a:endParaRPr>
              </a:p>
            </p:txBody>
          </p:sp>
          <p:sp>
            <p:nvSpPr>
              <p:cNvPr id="77" name="Line 12"/>
              <p:cNvSpPr>
                <a:spLocks noChangeShapeType="1"/>
              </p:cNvSpPr>
              <p:nvPr/>
            </p:nvSpPr>
            <p:spPr bwMode="auto">
              <a:xfrm flipV="1">
                <a:off x="4078" y="1955"/>
                <a:ext cx="0" cy="167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 b="1" dirty="0">
                  <a:latin typeface="Cambria" pitchFamily="18" charset="0"/>
                  <a:ea typeface="標楷體" pitchFamily="65" charset="-120"/>
                </a:endParaRPr>
              </a:p>
            </p:txBody>
          </p:sp>
          <p:sp>
            <p:nvSpPr>
              <p:cNvPr id="78" name="Line 13"/>
              <p:cNvSpPr>
                <a:spLocks noChangeShapeType="1"/>
              </p:cNvSpPr>
              <p:nvPr/>
            </p:nvSpPr>
            <p:spPr bwMode="auto">
              <a:xfrm flipH="1">
                <a:off x="3823" y="1955"/>
                <a:ext cx="255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 b="1" dirty="0">
                  <a:latin typeface="Cambria" pitchFamily="18" charset="0"/>
                  <a:ea typeface="標楷體" pitchFamily="65" charset="-120"/>
                </a:endParaRPr>
              </a:p>
            </p:txBody>
          </p:sp>
        </p:grpSp>
      </p:grpSp>
      <p:sp>
        <p:nvSpPr>
          <p:cNvPr id="82" name="Line 14"/>
          <p:cNvSpPr>
            <a:spLocks noChangeShapeType="1"/>
          </p:cNvSpPr>
          <p:nvPr/>
        </p:nvSpPr>
        <p:spPr bwMode="auto">
          <a:xfrm>
            <a:off x="6019456" y="2431826"/>
            <a:ext cx="51717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83" name="Text Box 15"/>
          <p:cNvSpPr txBox="1">
            <a:spLocks noChangeArrowheads="1"/>
          </p:cNvSpPr>
          <p:nvPr/>
        </p:nvSpPr>
        <p:spPr bwMode="auto">
          <a:xfrm>
            <a:off x="5364088" y="2123504"/>
            <a:ext cx="6553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TW" b="1" dirty="0" err="1" smtClean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ptr</a:t>
            </a:r>
            <a:endParaRPr lang="en-US" altLang="zh-TW" b="1" dirty="0">
              <a:solidFill>
                <a:schemeClr val="tx1"/>
              </a:solidFill>
              <a:latin typeface="Cambria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7055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BBC67-AA0A-4851-BA9F-1F0901B9751C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979273" y="260648"/>
            <a:ext cx="736496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4400" b="1" dirty="0" smtClean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Create a </a:t>
            </a:r>
            <a:r>
              <a:rPr lang="en-US" altLang="zh-TW" sz="4400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linked list of words</a:t>
            </a:r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205" y="1196752"/>
            <a:ext cx="7670533" cy="46805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628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0" y="1340768"/>
            <a:ext cx="9144000" cy="36004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3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715EB-A6A0-40D9-82F4-1146C22C3A56}" type="slidenum">
              <a:rPr lang="en-US" altLang="zh-TW"/>
              <a:pPr/>
              <a:t>90</a:t>
            </a:fld>
            <a:endParaRPr lang="en-US" altLang="zh-TW"/>
          </a:p>
        </p:txBody>
      </p:sp>
      <p:grpSp>
        <p:nvGrpSpPr>
          <p:cNvPr id="50178" name="Group 2"/>
          <p:cNvGrpSpPr>
            <a:grpSpLocks/>
          </p:cNvGrpSpPr>
          <p:nvPr/>
        </p:nvGrpSpPr>
        <p:grpSpPr bwMode="auto">
          <a:xfrm>
            <a:off x="1404938" y="2284413"/>
            <a:ext cx="2405062" cy="482600"/>
            <a:chOff x="1763" y="1973"/>
            <a:chExt cx="2326" cy="293"/>
          </a:xfrm>
        </p:grpSpPr>
        <p:sp>
          <p:nvSpPr>
            <p:cNvPr id="50179" name="Rectangle 3"/>
            <p:cNvSpPr>
              <a:spLocks noChangeArrowheads="1"/>
            </p:cNvSpPr>
            <p:nvPr/>
          </p:nvSpPr>
          <p:spPr bwMode="auto">
            <a:xfrm>
              <a:off x="2045" y="1978"/>
              <a:ext cx="1755" cy="277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50180" name="Line 4"/>
            <p:cNvSpPr>
              <a:spLocks noChangeShapeType="1"/>
            </p:cNvSpPr>
            <p:nvPr/>
          </p:nvSpPr>
          <p:spPr bwMode="auto">
            <a:xfrm>
              <a:off x="2489" y="1978"/>
              <a:ext cx="0" cy="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50181" name="Line 5"/>
            <p:cNvSpPr>
              <a:spLocks noChangeShapeType="1"/>
            </p:cNvSpPr>
            <p:nvPr/>
          </p:nvSpPr>
          <p:spPr bwMode="auto">
            <a:xfrm>
              <a:off x="3167" y="1989"/>
              <a:ext cx="0" cy="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grpSp>
          <p:nvGrpSpPr>
            <p:cNvPr id="50182" name="Group 6"/>
            <p:cNvGrpSpPr>
              <a:grpSpLocks/>
            </p:cNvGrpSpPr>
            <p:nvPr/>
          </p:nvGrpSpPr>
          <p:grpSpPr bwMode="auto">
            <a:xfrm>
              <a:off x="3611" y="1977"/>
              <a:ext cx="478" cy="167"/>
              <a:chOff x="3600" y="1955"/>
              <a:chExt cx="478" cy="167"/>
            </a:xfrm>
          </p:grpSpPr>
          <p:sp>
            <p:nvSpPr>
              <p:cNvPr id="50183" name="Line 7"/>
              <p:cNvSpPr>
                <a:spLocks noChangeShapeType="1"/>
              </p:cNvSpPr>
              <p:nvPr/>
            </p:nvSpPr>
            <p:spPr bwMode="auto">
              <a:xfrm>
                <a:off x="3600" y="2122"/>
                <a:ext cx="4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 b="1" dirty="0">
                  <a:latin typeface="Cambria" pitchFamily="18" charset="0"/>
                  <a:ea typeface="標楷體" pitchFamily="65" charset="-120"/>
                </a:endParaRPr>
              </a:p>
            </p:txBody>
          </p:sp>
          <p:sp>
            <p:nvSpPr>
              <p:cNvPr id="50184" name="Line 8"/>
              <p:cNvSpPr>
                <a:spLocks noChangeShapeType="1"/>
              </p:cNvSpPr>
              <p:nvPr/>
            </p:nvSpPr>
            <p:spPr bwMode="auto">
              <a:xfrm flipV="1">
                <a:off x="4078" y="1955"/>
                <a:ext cx="0" cy="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 b="1" dirty="0">
                  <a:latin typeface="Cambria" pitchFamily="18" charset="0"/>
                  <a:ea typeface="標楷體" pitchFamily="65" charset="-120"/>
                </a:endParaRPr>
              </a:p>
            </p:txBody>
          </p:sp>
          <p:sp>
            <p:nvSpPr>
              <p:cNvPr id="50185" name="Line 9"/>
              <p:cNvSpPr>
                <a:spLocks noChangeShapeType="1"/>
              </p:cNvSpPr>
              <p:nvPr/>
            </p:nvSpPr>
            <p:spPr bwMode="auto">
              <a:xfrm flipH="1">
                <a:off x="3823" y="1955"/>
                <a:ext cx="2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 b="1" dirty="0">
                  <a:latin typeface="Cambria" pitchFamily="18" charset="0"/>
                  <a:ea typeface="標楷體" pitchFamily="65" charset="-120"/>
                </a:endParaRPr>
              </a:p>
            </p:txBody>
          </p:sp>
        </p:grpSp>
        <p:grpSp>
          <p:nvGrpSpPr>
            <p:cNvPr id="50186" name="Group 10"/>
            <p:cNvGrpSpPr>
              <a:grpSpLocks/>
            </p:cNvGrpSpPr>
            <p:nvPr/>
          </p:nvGrpSpPr>
          <p:grpSpPr bwMode="auto">
            <a:xfrm flipH="1">
              <a:off x="1763" y="1973"/>
              <a:ext cx="478" cy="167"/>
              <a:chOff x="3600" y="1955"/>
              <a:chExt cx="478" cy="167"/>
            </a:xfrm>
          </p:grpSpPr>
          <p:sp>
            <p:nvSpPr>
              <p:cNvPr id="50187" name="Line 11"/>
              <p:cNvSpPr>
                <a:spLocks noChangeShapeType="1"/>
              </p:cNvSpPr>
              <p:nvPr/>
            </p:nvSpPr>
            <p:spPr bwMode="auto">
              <a:xfrm>
                <a:off x="3600" y="2122"/>
                <a:ext cx="4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 b="1" dirty="0">
                  <a:latin typeface="Cambria" pitchFamily="18" charset="0"/>
                  <a:ea typeface="標楷體" pitchFamily="65" charset="-120"/>
                </a:endParaRPr>
              </a:p>
            </p:txBody>
          </p:sp>
          <p:sp>
            <p:nvSpPr>
              <p:cNvPr id="50188" name="Line 12"/>
              <p:cNvSpPr>
                <a:spLocks noChangeShapeType="1"/>
              </p:cNvSpPr>
              <p:nvPr/>
            </p:nvSpPr>
            <p:spPr bwMode="auto">
              <a:xfrm flipV="1">
                <a:off x="4078" y="1955"/>
                <a:ext cx="0" cy="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 b="1" dirty="0">
                  <a:latin typeface="Cambria" pitchFamily="18" charset="0"/>
                  <a:ea typeface="標楷體" pitchFamily="65" charset="-120"/>
                </a:endParaRPr>
              </a:p>
            </p:txBody>
          </p:sp>
          <p:sp>
            <p:nvSpPr>
              <p:cNvPr id="50189" name="Line 13"/>
              <p:cNvSpPr>
                <a:spLocks noChangeShapeType="1"/>
              </p:cNvSpPr>
              <p:nvPr/>
            </p:nvSpPr>
            <p:spPr bwMode="auto">
              <a:xfrm flipH="1">
                <a:off x="3823" y="1955"/>
                <a:ext cx="2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 b="1" dirty="0">
                  <a:latin typeface="Cambria" pitchFamily="18" charset="0"/>
                  <a:ea typeface="標楷體" pitchFamily="65" charset="-120"/>
                </a:endParaRPr>
              </a:p>
            </p:txBody>
          </p:sp>
        </p:grpSp>
      </p:grpSp>
      <p:sp>
        <p:nvSpPr>
          <p:cNvPr id="50191" name="Rectangle 15"/>
          <p:cNvSpPr>
            <a:spLocks noChangeArrowheads="1"/>
          </p:cNvSpPr>
          <p:nvPr/>
        </p:nvSpPr>
        <p:spPr bwMode="auto">
          <a:xfrm>
            <a:off x="5413375" y="3592513"/>
            <a:ext cx="1814513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 </a:t>
            </a:r>
            <a:r>
              <a:rPr lang="en-US" altLang="zh-TW" b="1" dirty="0">
                <a:solidFill>
                  <a:schemeClr val="tx1"/>
                </a:solidFill>
                <a:latin typeface="Cambria" pitchFamily="18" charset="0"/>
                <a:ea typeface="標楷體" pitchFamily="65" charset="-120"/>
                <a:sym typeface="Wingdings" pitchFamily="2" charset="2"/>
              </a:rPr>
              <a:t>                </a:t>
            </a:r>
            <a:endParaRPr lang="en-US" altLang="zh-TW" b="1" dirty="0">
              <a:solidFill>
                <a:schemeClr val="tx1"/>
              </a:solidFill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50192" name="Line 16"/>
          <p:cNvSpPr>
            <a:spLocks noChangeShapeType="1"/>
          </p:cNvSpPr>
          <p:nvPr/>
        </p:nvSpPr>
        <p:spPr bwMode="auto">
          <a:xfrm>
            <a:off x="5872163" y="359251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50193" name="Line 17"/>
          <p:cNvSpPr>
            <a:spLocks noChangeShapeType="1"/>
          </p:cNvSpPr>
          <p:nvPr/>
        </p:nvSpPr>
        <p:spPr bwMode="auto">
          <a:xfrm>
            <a:off x="6572250" y="3611563"/>
            <a:ext cx="0" cy="455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50203" name="Rectangle 27"/>
          <p:cNvSpPr>
            <a:spLocks noChangeArrowheads="1"/>
          </p:cNvSpPr>
          <p:nvPr/>
        </p:nvSpPr>
        <p:spPr bwMode="auto">
          <a:xfrm>
            <a:off x="1715573" y="3544888"/>
            <a:ext cx="1814512" cy="4572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50204" name="Line 28"/>
          <p:cNvSpPr>
            <a:spLocks noChangeShapeType="1"/>
          </p:cNvSpPr>
          <p:nvPr/>
        </p:nvSpPr>
        <p:spPr bwMode="auto">
          <a:xfrm>
            <a:off x="2174360" y="354488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50205" name="Line 29"/>
          <p:cNvSpPr>
            <a:spLocks noChangeShapeType="1"/>
          </p:cNvSpPr>
          <p:nvPr/>
        </p:nvSpPr>
        <p:spPr bwMode="auto">
          <a:xfrm>
            <a:off x="2874448" y="3563938"/>
            <a:ext cx="0" cy="455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50215" name="Rectangle 39"/>
          <p:cNvSpPr>
            <a:spLocks noChangeArrowheads="1"/>
          </p:cNvSpPr>
          <p:nvPr/>
        </p:nvSpPr>
        <p:spPr bwMode="auto">
          <a:xfrm>
            <a:off x="5399088" y="2290763"/>
            <a:ext cx="1814512" cy="4572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50216" name="Line 40"/>
          <p:cNvSpPr>
            <a:spLocks noChangeShapeType="1"/>
          </p:cNvSpPr>
          <p:nvPr/>
        </p:nvSpPr>
        <p:spPr bwMode="auto">
          <a:xfrm>
            <a:off x="5857875" y="229076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50217" name="Line 41"/>
          <p:cNvSpPr>
            <a:spLocks noChangeShapeType="1"/>
          </p:cNvSpPr>
          <p:nvPr/>
        </p:nvSpPr>
        <p:spPr bwMode="auto">
          <a:xfrm>
            <a:off x="6557963" y="2309813"/>
            <a:ext cx="0" cy="455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50226" name="Line 50"/>
          <p:cNvSpPr>
            <a:spLocks noChangeShapeType="1"/>
          </p:cNvSpPr>
          <p:nvPr/>
        </p:nvSpPr>
        <p:spPr bwMode="auto">
          <a:xfrm>
            <a:off x="1746250" y="1974850"/>
            <a:ext cx="0" cy="265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50227" name="Line 51"/>
          <p:cNvSpPr>
            <a:spLocks noChangeShapeType="1"/>
          </p:cNvSpPr>
          <p:nvPr/>
        </p:nvSpPr>
        <p:spPr bwMode="auto">
          <a:xfrm>
            <a:off x="1746250" y="1957388"/>
            <a:ext cx="211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50228" name="Text Box 52"/>
          <p:cNvSpPr txBox="1">
            <a:spLocks noChangeArrowheads="1"/>
          </p:cNvSpPr>
          <p:nvPr/>
        </p:nvSpPr>
        <p:spPr bwMode="auto">
          <a:xfrm>
            <a:off x="1884363" y="1755775"/>
            <a:ext cx="144462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sz="2000" b="1" dirty="0" smtClean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Head node</a:t>
            </a:r>
            <a:endParaRPr lang="en-US" altLang="zh-TW" sz="2000" b="1" dirty="0">
              <a:solidFill>
                <a:schemeClr val="tx1"/>
              </a:solidFill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50229" name="Line 53"/>
          <p:cNvSpPr>
            <a:spLocks noChangeShapeType="1"/>
          </p:cNvSpPr>
          <p:nvPr/>
        </p:nvSpPr>
        <p:spPr bwMode="auto">
          <a:xfrm flipV="1">
            <a:off x="1972748" y="4103688"/>
            <a:ext cx="0" cy="247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50230" name="Line 54"/>
          <p:cNvSpPr>
            <a:spLocks noChangeShapeType="1"/>
          </p:cNvSpPr>
          <p:nvPr/>
        </p:nvSpPr>
        <p:spPr bwMode="auto">
          <a:xfrm>
            <a:off x="1972748" y="4368801"/>
            <a:ext cx="511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50231" name="Text Box 55"/>
          <p:cNvSpPr txBox="1">
            <a:spLocks noChangeArrowheads="1"/>
          </p:cNvSpPr>
          <p:nvPr/>
        </p:nvSpPr>
        <p:spPr bwMode="auto">
          <a:xfrm>
            <a:off x="2409310" y="4184651"/>
            <a:ext cx="127060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sz="2000" b="1" dirty="0" err="1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newnode</a:t>
            </a:r>
            <a:endParaRPr lang="en-US" altLang="zh-TW" sz="2000" b="1" dirty="0">
              <a:solidFill>
                <a:schemeClr val="tx1"/>
              </a:solidFill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50232" name="Line 56"/>
          <p:cNvSpPr>
            <a:spLocks noChangeShapeType="1"/>
          </p:cNvSpPr>
          <p:nvPr/>
        </p:nvSpPr>
        <p:spPr bwMode="auto">
          <a:xfrm>
            <a:off x="2307710" y="3768726"/>
            <a:ext cx="4587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50235" name="Line 59"/>
          <p:cNvSpPr>
            <a:spLocks noChangeShapeType="1"/>
          </p:cNvSpPr>
          <p:nvPr/>
        </p:nvSpPr>
        <p:spPr bwMode="auto">
          <a:xfrm>
            <a:off x="6051550" y="2540000"/>
            <a:ext cx="334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50236" name="Line 60"/>
          <p:cNvSpPr>
            <a:spLocks noChangeShapeType="1"/>
          </p:cNvSpPr>
          <p:nvPr/>
        </p:nvSpPr>
        <p:spPr bwMode="auto">
          <a:xfrm>
            <a:off x="5434013" y="1993900"/>
            <a:ext cx="0" cy="263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50237" name="Line 61"/>
          <p:cNvSpPr>
            <a:spLocks noChangeShapeType="1"/>
          </p:cNvSpPr>
          <p:nvPr/>
        </p:nvSpPr>
        <p:spPr bwMode="auto">
          <a:xfrm>
            <a:off x="5434013" y="1974850"/>
            <a:ext cx="511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50238" name="Text Box 62"/>
          <p:cNvSpPr txBox="1">
            <a:spLocks noChangeArrowheads="1"/>
          </p:cNvSpPr>
          <p:nvPr/>
        </p:nvSpPr>
        <p:spPr bwMode="auto">
          <a:xfrm>
            <a:off x="5870575" y="1790700"/>
            <a:ext cx="144462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sz="2000" b="1" dirty="0" smtClean="0">
                <a:solidFill>
                  <a:schemeClr val="tx1"/>
                </a:solidFill>
                <a:latin typeface="Cambria" pitchFamily="18" charset="0"/>
                <a:ea typeface="標楷體" pitchFamily="65" charset="-120"/>
              </a:rPr>
              <a:t>Head node</a:t>
            </a:r>
            <a:endParaRPr lang="en-US" altLang="zh-TW" sz="2000" b="1" dirty="0">
              <a:solidFill>
                <a:schemeClr val="tx1"/>
              </a:solidFill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50241" name="Line 65"/>
          <p:cNvSpPr>
            <a:spLocks noChangeShapeType="1"/>
          </p:cNvSpPr>
          <p:nvPr/>
        </p:nvSpPr>
        <p:spPr bwMode="auto">
          <a:xfrm>
            <a:off x="7004051" y="2566067"/>
            <a:ext cx="0" cy="9788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grpSp>
        <p:nvGrpSpPr>
          <p:cNvPr id="50256" name="Group 80"/>
          <p:cNvGrpSpPr>
            <a:grpSpLocks/>
          </p:cNvGrpSpPr>
          <p:nvPr/>
        </p:nvGrpSpPr>
        <p:grpSpPr bwMode="auto">
          <a:xfrm flipH="1">
            <a:off x="7004050" y="2522538"/>
            <a:ext cx="776288" cy="1304925"/>
            <a:chOff x="3012" y="2744"/>
            <a:chExt cx="489" cy="822"/>
          </a:xfrm>
        </p:grpSpPr>
        <p:sp>
          <p:nvSpPr>
            <p:cNvPr id="50246" name="Line 70"/>
            <p:cNvSpPr>
              <a:spLocks noChangeShapeType="1"/>
            </p:cNvSpPr>
            <p:nvPr/>
          </p:nvSpPr>
          <p:spPr bwMode="auto">
            <a:xfrm flipH="1">
              <a:off x="3012" y="356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50247" name="Line 71"/>
            <p:cNvSpPr>
              <a:spLocks noChangeShapeType="1"/>
            </p:cNvSpPr>
            <p:nvPr/>
          </p:nvSpPr>
          <p:spPr bwMode="auto">
            <a:xfrm flipV="1">
              <a:off x="3012" y="2744"/>
              <a:ext cx="0" cy="8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50248" name="Line 72"/>
            <p:cNvSpPr>
              <a:spLocks noChangeShapeType="1"/>
            </p:cNvSpPr>
            <p:nvPr/>
          </p:nvSpPr>
          <p:spPr bwMode="auto">
            <a:xfrm>
              <a:off x="3012" y="2744"/>
              <a:ext cx="3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</p:grpSp>
      <p:grpSp>
        <p:nvGrpSpPr>
          <p:cNvPr id="50250" name="Group 74"/>
          <p:cNvGrpSpPr>
            <a:grpSpLocks/>
          </p:cNvGrpSpPr>
          <p:nvPr/>
        </p:nvGrpSpPr>
        <p:grpSpPr bwMode="auto">
          <a:xfrm>
            <a:off x="4827588" y="2498725"/>
            <a:ext cx="862012" cy="1304925"/>
            <a:chOff x="3045" y="1578"/>
            <a:chExt cx="543" cy="822"/>
          </a:xfrm>
        </p:grpSpPr>
        <p:sp>
          <p:nvSpPr>
            <p:cNvPr id="50252" name="Line 76"/>
            <p:cNvSpPr>
              <a:spLocks noChangeShapeType="1"/>
            </p:cNvSpPr>
            <p:nvPr/>
          </p:nvSpPr>
          <p:spPr bwMode="auto">
            <a:xfrm flipH="1">
              <a:off x="3588" y="1620"/>
              <a:ext cx="0" cy="6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50253" name="Line 77"/>
            <p:cNvSpPr>
              <a:spLocks noChangeShapeType="1"/>
            </p:cNvSpPr>
            <p:nvPr/>
          </p:nvSpPr>
          <p:spPr bwMode="auto">
            <a:xfrm flipH="1">
              <a:off x="3045" y="2400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50254" name="Line 78"/>
            <p:cNvSpPr>
              <a:spLocks noChangeShapeType="1"/>
            </p:cNvSpPr>
            <p:nvPr/>
          </p:nvSpPr>
          <p:spPr bwMode="auto">
            <a:xfrm flipV="1">
              <a:off x="3045" y="1578"/>
              <a:ext cx="0" cy="8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  <p:sp>
          <p:nvSpPr>
            <p:cNvPr id="50255" name="Line 79"/>
            <p:cNvSpPr>
              <a:spLocks noChangeShapeType="1"/>
            </p:cNvSpPr>
            <p:nvPr/>
          </p:nvSpPr>
          <p:spPr bwMode="auto">
            <a:xfrm>
              <a:off x="3045" y="1578"/>
              <a:ext cx="3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 dirty="0">
                <a:latin typeface="Cambria" pitchFamily="18" charset="0"/>
                <a:ea typeface="標楷體" pitchFamily="65" charset="-120"/>
              </a:endParaRPr>
            </a:p>
          </p:txBody>
        </p:sp>
      </p:grpSp>
      <p:sp>
        <p:nvSpPr>
          <p:cNvPr id="50257" name="Line 81"/>
          <p:cNvSpPr>
            <a:spLocks noChangeShapeType="1"/>
          </p:cNvSpPr>
          <p:nvPr/>
        </p:nvSpPr>
        <p:spPr bwMode="auto">
          <a:xfrm>
            <a:off x="2311400" y="2540000"/>
            <a:ext cx="38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 dirty="0">
              <a:latin typeface="Cambria" pitchFamily="18" charset="0"/>
              <a:ea typeface="標楷體" pitchFamily="65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94523" y="3552181"/>
            <a:ext cx="3257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Cambria" pitchFamily="18" charset="0"/>
                <a:ea typeface="標楷體" pitchFamily="65" charset="-120"/>
                <a:sym typeface="Wingdings" pitchFamily="2" charset="2"/>
              </a:rPr>
              <a:t>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040420" y="3571231"/>
            <a:ext cx="3257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Cambria" pitchFamily="18" charset="0"/>
                <a:ea typeface="標楷體" pitchFamily="65" charset="-120"/>
                <a:sym typeface="Wingdings" pitchFamily="2" charset="2"/>
              </a:rPr>
              <a:t></a:t>
            </a:r>
            <a:endParaRPr lang="en-US" altLang="zh-TW" b="1" dirty="0">
              <a:latin typeface="Cambria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4861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283" y="1458119"/>
            <a:ext cx="8991600" cy="18669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 bwMode="auto">
          <a:xfrm>
            <a:off x="0" y="3356992"/>
            <a:ext cx="9144000" cy="350100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8786" y="44624"/>
            <a:ext cx="8226425" cy="8651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Node Insertion of Doubly Linked List</a:t>
            </a:r>
          </a:p>
        </p:txBody>
      </p:sp>
      <p:grpSp>
        <p:nvGrpSpPr>
          <p:cNvPr id="63493" name="Group 7"/>
          <p:cNvGrpSpPr>
            <a:grpSpLocks/>
          </p:cNvGrpSpPr>
          <p:nvPr/>
        </p:nvGrpSpPr>
        <p:grpSpPr bwMode="auto">
          <a:xfrm>
            <a:off x="1885950" y="6265863"/>
            <a:ext cx="2628900" cy="476250"/>
            <a:chOff x="2424" y="2448"/>
            <a:chExt cx="1656" cy="300"/>
          </a:xfrm>
          <a:solidFill>
            <a:srgbClr val="FF99FF"/>
          </a:solidFill>
        </p:grpSpPr>
        <p:sp>
          <p:nvSpPr>
            <p:cNvPr id="63533" name="Rectangle 8"/>
            <p:cNvSpPr>
              <a:spLocks noChangeArrowheads="1"/>
            </p:cNvSpPr>
            <p:nvPr/>
          </p:nvSpPr>
          <p:spPr bwMode="auto">
            <a:xfrm>
              <a:off x="2424" y="2448"/>
              <a:ext cx="552" cy="3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/>
            </a:p>
          </p:txBody>
        </p:sp>
        <p:sp>
          <p:nvSpPr>
            <p:cNvPr id="63534" name="Rectangle 9"/>
            <p:cNvSpPr>
              <a:spLocks noChangeArrowheads="1"/>
            </p:cNvSpPr>
            <p:nvPr/>
          </p:nvSpPr>
          <p:spPr bwMode="auto">
            <a:xfrm>
              <a:off x="2976" y="2448"/>
              <a:ext cx="552" cy="3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/>
            </a:p>
          </p:txBody>
        </p:sp>
        <p:sp>
          <p:nvSpPr>
            <p:cNvPr id="63535" name="Rectangle 10"/>
            <p:cNvSpPr>
              <a:spLocks noChangeArrowheads="1"/>
            </p:cNvSpPr>
            <p:nvPr/>
          </p:nvSpPr>
          <p:spPr bwMode="auto">
            <a:xfrm>
              <a:off x="3528" y="2448"/>
              <a:ext cx="552" cy="3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/>
            </a:p>
          </p:txBody>
        </p:sp>
      </p:grpSp>
      <p:grpSp>
        <p:nvGrpSpPr>
          <p:cNvPr id="63494" name="Group 11"/>
          <p:cNvGrpSpPr>
            <a:grpSpLocks/>
          </p:cNvGrpSpPr>
          <p:nvPr/>
        </p:nvGrpSpPr>
        <p:grpSpPr bwMode="auto">
          <a:xfrm>
            <a:off x="3695700" y="3922713"/>
            <a:ext cx="2628900" cy="476250"/>
            <a:chOff x="2424" y="2448"/>
            <a:chExt cx="1656" cy="300"/>
          </a:xfrm>
          <a:solidFill>
            <a:srgbClr val="FFC000"/>
          </a:solidFill>
        </p:grpSpPr>
        <p:sp>
          <p:nvSpPr>
            <p:cNvPr id="63530" name="Rectangle 12"/>
            <p:cNvSpPr>
              <a:spLocks noChangeArrowheads="1"/>
            </p:cNvSpPr>
            <p:nvPr/>
          </p:nvSpPr>
          <p:spPr bwMode="auto">
            <a:xfrm>
              <a:off x="2424" y="2448"/>
              <a:ext cx="552" cy="3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/>
            </a:p>
          </p:txBody>
        </p:sp>
        <p:sp>
          <p:nvSpPr>
            <p:cNvPr id="63531" name="Rectangle 13"/>
            <p:cNvSpPr>
              <a:spLocks noChangeArrowheads="1"/>
            </p:cNvSpPr>
            <p:nvPr/>
          </p:nvSpPr>
          <p:spPr bwMode="auto">
            <a:xfrm>
              <a:off x="2976" y="2448"/>
              <a:ext cx="552" cy="3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/>
            </a:p>
          </p:txBody>
        </p:sp>
        <p:sp>
          <p:nvSpPr>
            <p:cNvPr id="63532" name="Rectangle 14"/>
            <p:cNvSpPr>
              <a:spLocks noChangeArrowheads="1"/>
            </p:cNvSpPr>
            <p:nvPr/>
          </p:nvSpPr>
          <p:spPr bwMode="auto">
            <a:xfrm>
              <a:off x="3528" y="2448"/>
              <a:ext cx="552" cy="3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/>
            </a:p>
          </p:txBody>
        </p:sp>
      </p:grpSp>
      <p:grpSp>
        <p:nvGrpSpPr>
          <p:cNvPr id="63495" name="Group 15"/>
          <p:cNvGrpSpPr>
            <a:grpSpLocks/>
          </p:cNvGrpSpPr>
          <p:nvPr/>
        </p:nvGrpSpPr>
        <p:grpSpPr bwMode="auto">
          <a:xfrm>
            <a:off x="3219450" y="5199063"/>
            <a:ext cx="2628900" cy="476250"/>
            <a:chOff x="2424" y="2448"/>
            <a:chExt cx="1656" cy="300"/>
          </a:xfrm>
        </p:grpSpPr>
        <p:sp>
          <p:nvSpPr>
            <p:cNvPr id="63527" name="Rectangle 16"/>
            <p:cNvSpPr>
              <a:spLocks noChangeArrowheads="1"/>
            </p:cNvSpPr>
            <p:nvPr/>
          </p:nvSpPr>
          <p:spPr bwMode="auto">
            <a:xfrm>
              <a:off x="2424" y="2448"/>
              <a:ext cx="552" cy="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/>
            </a:p>
          </p:txBody>
        </p:sp>
        <p:sp>
          <p:nvSpPr>
            <p:cNvPr id="63528" name="Rectangle 17"/>
            <p:cNvSpPr>
              <a:spLocks noChangeArrowheads="1"/>
            </p:cNvSpPr>
            <p:nvPr/>
          </p:nvSpPr>
          <p:spPr bwMode="auto">
            <a:xfrm>
              <a:off x="2976" y="2448"/>
              <a:ext cx="552" cy="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/>
            </a:p>
          </p:txBody>
        </p:sp>
        <p:sp>
          <p:nvSpPr>
            <p:cNvPr id="63529" name="Rectangle 18"/>
            <p:cNvSpPr>
              <a:spLocks noChangeArrowheads="1"/>
            </p:cNvSpPr>
            <p:nvPr/>
          </p:nvSpPr>
          <p:spPr bwMode="auto">
            <a:xfrm>
              <a:off x="3528" y="2448"/>
              <a:ext cx="552" cy="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/>
            </a:p>
          </p:txBody>
        </p:sp>
      </p:grpSp>
      <p:grpSp>
        <p:nvGrpSpPr>
          <p:cNvPr id="63496" name="Group 19"/>
          <p:cNvGrpSpPr>
            <a:grpSpLocks/>
          </p:cNvGrpSpPr>
          <p:nvPr/>
        </p:nvGrpSpPr>
        <p:grpSpPr bwMode="auto">
          <a:xfrm>
            <a:off x="6286500" y="5199063"/>
            <a:ext cx="2628900" cy="476250"/>
            <a:chOff x="2424" y="2448"/>
            <a:chExt cx="1656" cy="300"/>
          </a:xfrm>
        </p:grpSpPr>
        <p:sp>
          <p:nvSpPr>
            <p:cNvPr id="63524" name="Rectangle 20"/>
            <p:cNvSpPr>
              <a:spLocks noChangeArrowheads="1"/>
            </p:cNvSpPr>
            <p:nvPr/>
          </p:nvSpPr>
          <p:spPr bwMode="auto">
            <a:xfrm>
              <a:off x="2424" y="2448"/>
              <a:ext cx="552" cy="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3525" name="Rectangle 21"/>
            <p:cNvSpPr>
              <a:spLocks noChangeArrowheads="1"/>
            </p:cNvSpPr>
            <p:nvPr/>
          </p:nvSpPr>
          <p:spPr bwMode="auto">
            <a:xfrm>
              <a:off x="2976" y="2448"/>
              <a:ext cx="552" cy="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3526" name="Rectangle 22"/>
            <p:cNvSpPr>
              <a:spLocks noChangeArrowheads="1"/>
            </p:cNvSpPr>
            <p:nvPr/>
          </p:nvSpPr>
          <p:spPr bwMode="auto">
            <a:xfrm>
              <a:off x="3528" y="2448"/>
              <a:ext cx="552" cy="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63497" name="Group 23"/>
          <p:cNvGrpSpPr>
            <a:grpSpLocks/>
          </p:cNvGrpSpPr>
          <p:nvPr/>
        </p:nvGrpSpPr>
        <p:grpSpPr bwMode="auto">
          <a:xfrm>
            <a:off x="209550" y="5199063"/>
            <a:ext cx="2628900" cy="476250"/>
            <a:chOff x="2424" y="2448"/>
            <a:chExt cx="1656" cy="300"/>
          </a:xfrm>
        </p:grpSpPr>
        <p:sp>
          <p:nvSpPr>
            <p:cNvPr id="63521" name="Rectangle 24"/>
            <p:cNvSpPr>
              <a:spLocks noChangeArrowheads="1"/>
            </p:cNvSpPr>
            <p:nvPr/>
          </p:nvSpPr>
          <p:spPr bwMode="auto">
            <a:xfrm>
              <a:off x="2424" y="2448"/>
              <a:ext cx="552" cy="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/>
            </a:p>
          </p:txBody>
        </p:sp>
        <p:sp>
          <p:nvSpPr>
            <p:cNvPr id="63522" name="Rectangle 25"/>
            <p:cNvSpPr>
              <a:spLocks noChangeArrowheads="1"/>
            </p:cNvSpPr>
            <p:nvPr/>
          </p:nvSpPr>
          <p:spPr bwMode="auto">
            <a:xfrm>
              <a:off x="2976" y="2448"/>
              <a:ext cx="552" cy="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/>
            </a:p>
          </p:txBody>
        </p:sp>
        <p:sp>
          <p:nvSpPr>
            <p:cNvPr id="63523" name="Rectangle 26"/>
            <p:cNvSpPr>
              <a:spLocks noChangeArrowheads="1"/>
            </p:cNvSpPr>
            <p:nvPr/>
          </p:nvSpPr>
          <p:spPr bwMode="auto">
            <a:xfrm>
              <a:off x="3528" y="2448"/>
              <a:ext cx="552" cy="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/>
            </a:p>
          </p:txBody>
        </p:sp>
      </p:grpSp>
      <p:sp>
        <p:nvSpPr>
          <p:cNvPr id="63498" name="Freeform 27"/>
          <p:cNvSpPr>
            <a:spLocks/>
          </p:cNvSpPr>
          <p:nvPr/>
        </p:nvSpPr>
        <p:spPr bwMode="auto">
          <a:xfrm>
            <a:off x="4076700" y="4113213"/>
            <a:ext cx="3543300" cy="1085850"/>
          </a:xfrm>
          <a:custGeom>
            <a:avLst/>
            <a:gdLst>
              <a:gd name="T0" fmla="*/ 0 w 2232"/>
              <a:gd name="T1" fmla="*/ 0 h 684"/>
              <a:gd name="T2" fmla="*/ 0 w 2232"/>
              <a:gd name="T3" fmla="*/ 816530625 h 684"/>
              <a:gd name="T4" fmla="*/ 2147483647 w 2232"/>
              <a:gd name="T5" fmla="*/ 816530625 h 684"/>
              <a:gd name="T6" fmla="*/ 2147483647 w 2232"/>
              <a:gd name="T7" fmla="*/ 1723786875 h 68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232" h="684">
                <a:moveTo>
                  <a:pt x="0" y="0"/>
                </a:moveTo>
                <a:lnTo>
                  <a:pt x="0" y="324"/>
                </a:lnTo>
                <a:lnTo>
                  <a:pt x="2232" y="324"/>
                </a:lnTo>
                <a:lnTo>
                  <a:pt x="2232" y="684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499" name="Freeform 28"/>
          <p:cNvSpPr>
            <a:spLocks/>
          </p:cNvSpPr>
          <p:nvPr/>
        </p:nvSpPr>
        <p:spPr bwMode="auto">
          <a:xfrm>
            <a:off x="2324100" y="4132263"/>
            <a:ext cx="3543300" cy="1066800"/>
          </a:xfrm>
          <a:custGeom>
            <a:avLst/>
            <a:gdLst>
              <a:gd name="T0" fmla="*/ 2147483647 w 2232"/>
              <a:gd name="T1" fmla="*/ 0 h 672"/>
              <a:gd name="T2" fmla="*/ 2147483647 w 2232"/>
              <a:gd name="T3" fmla="*/ 1028223750 h 672"/>
              <a:gd name="T4" fmla="*/ 0 w 2232"/>
              <a:gd name="T5" fmla="*/ 1028223750 h 672"/>
              <a:gd name="T6" fmla="*/ 0 w 2232"/>
              <a:gd name="T7" fmla="*/ 1693545000 h 6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232" h="672">
                <a:moveTo>
                  <a:pt x="2232" y="0"/>
                </a:moveTo>
                <a:lnTo>
                  <a:pt x="2232" y="408"/>
                </a:lnTo>
                <a:lnTo>
                  <a:pt x="0" y="408"/>
                </a:lnTo>
                <a:lnTo>
                  <a:pt x="0" y="672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63500" name="Freeform 29"/>
          <p:cNvSpPr>
            <a:spLocks/>
          </p:cNvSpPr>
          <p:nvPr/>
        </p:nvSpPr>
        <p:spPr bwMode="auto">
          <a:xfrm>
            <a:off x="133350" y="4303713"/>
            <a:ext cx="3581400" cy="1028700"/>
          </a:xfrm>
          <a:custGeom>
            <a:avLst/>
            <a:gdLst>
              <a:gd name="T0" fmla="*/ 756046875 w 2256"/>
              <a:gd name="T1" fmla="*/ 1494666229 h 708"/>
              <a:gd name="T2" fmla="*/ 0 w 2256"/>
              <a:gd name="T3" fmla="*/ 1494666229 h 708"/>
              <a:gd name="T4" fmla="*/ 0 w 2256"/>
              <a:gd name="T5" fmla="*/ 0 h 708"/>
              <a:gd name="T6" fmla="*/ 2147483647 w 2256"/>
              <a:gd name="T7" fmla="*/ 0 h 70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256" h="708">
                <a:moveTo>
                  <a:pt x="300" y="708"/>
                </a:moveTo>
                <a:lnTo>
                  <a:pt x="0" y="708"/>
                </a:lnTo>
                <a:lnTo>
                  <a:pt x="0" y="0"/>
                </a:lnTo>
                <a:lnTo>
                  <a:pt x="2256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63501" name="Line 30"/>
          <p:cNvSpPr>
            <a:spLocks noChangeShapeType="1"/>
          </p:cNvSpPr>
          <p:nvPr/>
        </p:nvSpPr>
        <p:spPr bwMode="auto">
          <a:xfrm>
            <a:off x="2533650" y="4056063"/>
            <a:ext cx="1162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63502" name="Freeform 31"/>
          <p:cNvSpPr>
            <a:spLocks/>
          </p:cNvSpPr>
          <p:nvPr/>
        </p:nvSpPr>
        <p:spPr bwMode="auto">
          <a:xfrm>
            <a:off x="6324600" y="4151313"/>
            <a:ext cx="2667000" cy="1257300"/>
          </a:xfrm>
          <a:custGeom>
            <a:avLst/>
            <a:gdLst>
              <a:gd name="T0" fmla="*/ 2147483647 w 1680"/>
              <a:gd name="T1" fmla="*/ 1995963750 h 792"/>
              <a:gd name="T2" fmla="*/ 2147483647 w 1680"/>
              <a:gd name="T3" fmla="*/ 1995963750 h 792"/>
              <a:gd name="T4" fmla="*/ 2147483647 w 1680"/>
              <a:gd name="T5" fmla="*/ 0 h 792"/>
              <a:gd name="T6" fmla="*/ 0 w 1680"/>
              <a:gd name="T7" fmla="*/ 0 h 79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80" h="792">
                <a:moveTo>
                  <a:pt x="1356" y="792"/>
                </a:moveTo>
                <a:lnTo>
                  <a:pt x="1680" y="792"/>
                </a:lnTo>
                <a:lnTo>
                  <a:pt x="1680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0928" name="Line 32"/>
          <p:cNvSpPr>
            <a:spLocks noChangeShapeType="1"/>
          </p:cNvSpPr>
          <p:nvPr/>
        </p:nvSpPr>
        <p:spPr bwMode="auto">
          <a:xfrm>
            <a:off x="2647950" y="5503863"/>
            <a:ext cx="5905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63504" name="Line 33"/>
          <p:cNvSpPr>
            <a:spLocks noChangeShapeType="1"/>
          </p:cNvSpPr>
          <p:nvPr/>
        </p:nvSpPr>
        <p:spPr bwMode="auto">
          <a:xfrm>
            <a:off x="5524500" y="5541963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63505" name="Line 34"/>
          <p:cNvSpPr>
            <a:spLocks noChangeShapeType="1"/>
          </p:cNvSpPr>
          <p:nvPr/>
        </p:nvSpPr>
        <p:spPr bwMode="auto">
          <a:xfrm flipH="1">
            <a:off x="5848350" y="5351463"/>
            <a:ext cx="723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80931" name="Line 35"/>
          <p:cNvSpPr>
            <a:spLocks noChangeShapeType="1"/>
          </p:cNvSpPr>
          <p:nvPr/>
        </p:nvSpPr>
        <p:spPr bwMode="auto">
          <a:xfrm flipH="1">
            <a:off x="2838450" y="5351463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63507" name="Text Box 36"/>
          <p:cNvSpPr txBox="1">
            <a:spLocks noChangeArrowheads="1"/>
          </p:cNvSpPr>
          <p:nvPr/>
        </p:nvSpPr>
        <p:spPr bwMode="auto">
          <a:xfrm>
            <a:off x="1053371" y="3773488"/>
            <a:ext cx="159531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2400" b="1">
                <a:solidFill>
                  <a:schemeClr val="tx2"/>
                </a:solidFill>
                <a:latin typeface="Times New Roman" pitchFamily="18" charset="0"/>
              </a:rPr>
              <a:t>Head node</a:t>
            </a:r>
          </a:p>
        </p:txBody>
      </p:sp>
      <p:sp>
        <p:nvSpPr>
          <p:cNvPr id="63508" name="Text Box 37"/>
          <p:cNvSpPr txBox="1">
            <a:spLocks noChangeArrowheads="1"/>
          </p:cNvSpPr>
          <p:nvPr/>
        </p:nvSpPr>
        <p:spPr bwMode="auto">
          <a:xfrm>
            <a:off x="211229" y="5085184"/>
            <a:ext cx="27045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 dirty="0">
                <a:latin typeface="Times New Roman" pitchFamily="18" charset="0"/>
              </a:rPr>
              <a:t> </a:t>
            </a:r>
            <a:r>
              <a:rPr lang="en-US" altLang="zh-TW" sz="2400" b="1" dirty="0" err="1">
                <a:latin typeface="Times New Roman" pitchFamily="18" charset="0"/>
              </a:rPr>
              <a:t>llink</a:t>
            </a:r>
            <a:r>
              <a:rPr lang="en-US" altLang="zh-TW" sz="2400" b="1" dirty="0">
                <a:latin typeface="Times New Roman" pitchFamily="18" charset="0"/>
              </a:rPr>
              <a:t>     item   </a:t>
            </a:r>
            <a:r>
              <a:rPr lang="en-US" altLang="zh-TW" sz="2400" b="1" dirty="0" err="1">
                <a:latin typeface="Times New Roman" pitchFamily="18" charset="0"/>
              </a:rPr>
              <a:t>rlink</a:t>
            </a:r>
            <a:endParaRPr lang="en-US" altLang="zh-TW" sz="2400" b="1" dirty="0">
              <a:solidFill>
                <a:srgbClr val="6600FF"/>
              </a:solidFill>
              <a:latin typeface="Times New Roman" pitchFamily="18" charset="0"/>
            </a:endParaRPr>
          </a:p>
        </p:txBody>
      </p:sp>
      <p:sp>
        <p:nvSpPr>
          <p:cNvPr id="80934" name="Freeform 38"/>
          <p:cNvSpPr>
            <a:spLocks/>
          </p:cNvSpPr>
          <p:nvPr/>
        </p:nvSpPr>
        <p:spPr bwMode="auto">
          <a:xfrm>
            <a:off x="1562100" y="5675313"/>
            <a:ext cx="723900" cy="819150"/>
          </a:xfrm>
          <a:custGeom>
            <a:avLst/>
            <a:gdLst>
              <a:gd name="T0" fmla="*/ 1149191250 w 456"/>
              <a:gd name="T1" fmla="*/ 1300400625 h 516"/>
              <a:gd name="T2" fmla="*/ 0 w 456"/>
              <a:gd name="T3" fmla="*/ 1300400625 h 516"/>
              <a:gd name="T4" fmla="*/ 0 w 456"/>
              <a:gd name="T5" fmla="*/ 0 h 51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56" h="516">
                <a:moveTo>
                  <a:pt x="456" y="516"/>
                </a:moveTo>
                <a:lnTo>
                  <a:pt x="0" y="516"/>
                </a:ln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80936" name="Freeform 40"/>
          <p:cNvSpPr>
            <a:spLocks/>
          </p:cNvSpPr>
          <p:nvPr/>
        </p:nvSpPr>
        <p:spPr bwMode="auto">
          <a:xfrm>
            <a:off x="4114800" y="5675313"/>
            <a:ext cx="628650" cy="706437"/>
          </a:xfrm>
          <a:custGeom>
            <a:avLst/>
            <a:gdLst>
              <a:gd name="T0" fmla="*/ 0 w 396"/>
              <a:gd name="T1" fmla="*/ 945176581 h 528"/>
              <a:gd name="T2" fmla="*/ 997981875 w 396"/>
              <a:gd name="T3" fmla="*/ 945176581 h 528"/>
              <a:gd name="T4" fmla="*/ 997981875 w 396"/>
              <a:gd name="T5" fmla="*/ 0 h 5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96" h="528">
                <a:moveTo>
                  <a:pt x="0" y="528"/>
                </a:moveTo>
                <a:lnTo>
                  <a:pt x="396" y="528"/>
                </a:lnTo>
                <a:lnTo>
                  <a:pt x="396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80938" name="Line 42"/>
          <p:cNvSpPr>
            <a:spLocks noChangeShapeType="1"/>
          </p:cNvSpPr>
          <p:nvPr/>
        </p:nvSpPr>
        <p:spPr bwMode="auto">
          <a:xfrm>
            <a:off x="3543300" y="5351463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80940" name="Line 44"/>
          <p:cNvSpPr>
            <a:spLocks noChangeShapeType="1"/>
          </p:cNvSpPr>
          <p:nvPr/>
        </p:nvSpPr>
        <p:spPr bwMode="auto">
          <a:xfrm>
            <a:off x="2647950" y="5503863"/>
            <a:ext cx="0" cy="762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80946" name="Rectangle 50"/>
          <p:cNvSpPr>
            <a:spLocks noChangeArrowheads="1"/>
          </p:cNvSpPr>
          <p:nvPr/>
        </p:nvSpPr>
        <p:spPr bwMode="auto">
          <a:xfrm>
            <a:off x="1440235" y="1968128"/>
            <a:ext cx="3293665" cy="3238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0947" name="Rectangle 51"/>
          <p:cNvSpPr>
            <a:spLocks noChangeArrowheads="1"/>
          </p:cNvSpPr>
          <p:nvPr/>
        </p:nvSpPr>
        <p:spPr bwMode="auto">
          <a:xfrm>
            <a:off x="1440235" y="2334791"/>
            <a:ext cx="4589736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0948" name="Rectangle 52"/>
          <p:cNvSpPr>
            <a:spLocks noChangeArrowheads="1"/>
          </p:cNvSpPr>
          <p:nvPr/>
        </p:nvSpPr>
        <p:spPr bwMode="auto">
          <a:xfrm>
            <a:off x="1440235" y="2580134"/>
            <a:ext cx="4413796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0949" name="Rectangle 53"/>
          <p:cNvSpPr>
            <a:spLocks noChangeArrowheads="1"/>
          </p:cNvSpPr>
          <p:nvPr/>
        </p:nvSpPr>
        <p:spPr bwMode="auto">
          <a:xfrm>
            <a:off x="1439070" y="2796034"/>
            <a:ext cx="3348954" cy="27292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517" name="Text Box 54"/>
          <p:cNvSpPr txBox="1">
            <a:spLocks noChangeArrowheads="1"/>
          </p:cNvSpPr>
          <p:nvPr/>
        </p:nvSpPr>
        <p:spPr bwMode="auto">
          <a:xfrm>
            <a:off x="4894355" y="6284913"/>
            <a:ext cx="14253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b="1" dirty="0" smtClean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en-US" altLang="zh-TW" sz="2400" b="1" dirty="0" smtClean="0">
                <a:solidFill>
                  <a:srgbClr val="FF0000"/>
                </a:solidFill>
                <a:latin typeface="Times New Roman" pitchFamily="18" charset="0"/>
              </a:rPr>
              <a:t>ew </a:t>
            </a:r>
            <a:r>
              <a:rPr lang="en-US" altLang="zh-TW" sz="2400" b="1" dirty="0">
                <a:solidFill>
                  <a:srgbClr val="FF0000"/>
                </a:solidFill>
                <a:latin typeface="Times New Roman" pitchFamily="18" charset="0"/>
              </a:rPr>
              <a:t>node</a:t>
            </a:r>
          </a:p>
        </p:txBody>
      </p:sp>
      <p:sp>
        <p:nvSpPr>
          <p:cNvPr id="63518" name="Line 55"/>
          <p:cNvSpPr>
            <a:spLocks noChangeShapeType="1"/>
          </p:cNvSpPr>
          <p:nvPr/>
        </p:nvSpPr>
        <p:spPr bwMode="auto">
          <a:xfrm flipH="1">
            <a:off x="4500563" y="6524625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b="1"/>
          </a:p>
        </p:txBody>
      </p:sp>
      <p:sp>
        <p:nvSpPr>
          <p:cNvPr id="63519" name="Text Box 56"/>
          <p:cNvSpPr txBox="1">
            <a:spLocks noChangeArrowheads="1"/>
          </p:cNvSpPr>
          <p:nvPr/>
        </p:nvSpPr>
        <p:spPr bwMode="auto">
          <a:xfrm>
            <a:off x="1111105" y="4437063"/>
            <a:ext cx="81785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2400" b="1" dirty="0">
                <a:solidFill>
                  <a:srgbClr val="FF0000"/>
                </a:solidFill>
                <a:latin typeface="Times New Roman" pitchFamily="18" charset="0"/>
              </a:rPr>
              <a:t>node</a:t>
            </a:r>
          </a:p>
        </p:txBody>
      </p:sp>
      <p:sp>
        <p:nvSpPr>
          <p:cNvPr id="63520" name="Line 57"/>
          <p:cNvSpPr>
            <a:spLocks noChangeShapeType="1"/>
          </p:cNvSpPr>
          <p:nvPr/>
        </p:nvSpPr>
        <p:spPr bwMode="auto">
          <a:xfrm>
            <a:off x="1547813" y="479742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b="1"/>
          </a:p>
        </p:txBody>
      </p:sp>
      <p:sp>
        <p:nvSpPr>
          <p:cNvPr id="3" name="文字方塊 2"/>
          <p:cNvSpPr txBox="1"/>
          <p:nvPr/>
        </p:nvSpPr>
        <p:spPr>
          <a:xfrm>
            <a:off x="1031557" y="602853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新細明體"/>
                <a:ea typeface="新細明體"/>
              </a:rPr>
              <a:t>①</a:t>
            </a:r>
            <a:endParaRPr lang="zh-TW" altLang="en-US" b="1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4763928" y="586055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新細明體"/>
                <a:ea typeface="新細明體"/>
              </a:rPr>
              <a:t>②</a:t>
            </a:r>
            <a:endParaRPr lang="zh-TW" altLang="en-US" b="1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3491880" y="568925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新細明體"/>
                <a:ea typeface="新細明體"/>
              </a:rPr>
              <a:t>③</a:t>
            </a:r>
            <a:endParaRPr lang="zh-TW" altLang="en-US" b="1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2156238" y="567531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新細明體"/>
                <a:ea typeface="新細明體"/>
              </a:rPr>
              <a:t>④</a:t>
            </a:r>
            <a:endParaRPr lang="zh-TW" altLang="en-US" b="1" dirty="0"/>
          </a:p>
        </p:txBody>
      </p:sp>
      <p:sp>
        <p:nvSpPr>
          <p:cNvPr id="2" name="文字方塊 1"/>
          <p:cNvSpPr txBox="1"/>
          <p:nvPr/>
        </p:nvSpPr>
        <p:spPr>
          <a:xfrm>
            <a:off x="1016876" y="1916832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ym typeface="Wingdings 2"/>
              </a:rPr>
              <a:t></a:t>
            </a:r>
            <a:endParaRPr lang="zh-TW" altLang="en-US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1016876" y="2204864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ym typeface="Wingdings 2"/>
              </a:rPr>
              <a:t></a:t>
            </a:r>
            <a:endParaRPr lang="zh-TW" altLang="en-US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1029923" y="2457251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ym typeface="Wingdings 2"/>
              </a:rPr>
              <a:t></a:t>
            </a:r>
            <a:endParaRPr lang="zh-TW" altLang="en-US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1016876" y="2708920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ym typeface="Wingdings 2"/>
              </a:rPr>
              <a:t>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6500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809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809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28" grpId="0" animBg="1"/>
      <p:bldP spid="80931" grpId="0" animBg="1"/>
      <p:bldP spid="80934" grpId="0" animBg="1"/>
      <p:bldP spid="80936" grpId="0" animBg="1"/>
      <p:bldP spid="80938" grpId="0" animBg="1"/>
      <p:bldP spid="80940" grpId="0" animBg="1"/>
      <p:bldP spid="80946" grpId="0" animBg="1"/>
      <p:bldP spid="80946" grpId="1" animBg="1"/>
      <p:bldP spid="80947" grpId="0" animBg="1"/>
      <p:bldP spid="80947" grpId="1" animBg="1"/>
      <p:bldP spid="80948" grpId="0" animBg="1"/>
      <p:bldP spid="80948" grpId="1" animBg="1"/>
      <p:bldP spid="80949" grpId="0" animBg="1"/>
      <p:bldP spid="80949" grpId="1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9665"/>
            <a:ext cx="9144000" cy="2619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 bwMode="auto">
          <a:xfrm>
            <a:off x="-36513" y="3808413"/>
            <a:ext cx="9180513" cy="3049587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pSp>
        <p:nvGrpSpPr>
          <p:cNvPr id="64517" name="Group 6"/>
          <p:cNvGrpSpPr>
            <a:grpSpLocks/>
          </p:cNvGrpSpPr>
          <p:nvPr/>
        </p:nvGrpSpPr>
        <p:grpSpPr bwMode="auto">
          <a:xfrm>
            <a:off x="3740150" y="3957638"/>
            <a:ext cx="2628900" cy="476250"/>
            <a:chOff x="2424" y="2448"/>
            <a:chExt cx="1656" cy="300"/>
          </a:xfrm>
          <a:solidFill>
            <a:srgbClr val="FFC000"/>
          </a:solidFill>
        </p:grpSpPr>
        <p:sp>
          <p:nvSpPr>
            <p:cNvPr id="64549" name="Rectangle 7"/>
            <p:cNvSpPr>
              <a:spLocks noChangeArrowheads="1"/>
            </p:cNvSpPr>
            <p:nvPr/>
          </p:nvSpPr>
          <p:spPr bwMode="auto">
            <a:xfrm>
              <a:off x="2424" y="2448"/>
              <a:ext cx="552" cy="3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4550" name="Rectangle 8"/>
            <p:cNvSpPr>
              <a:spLocks noChangeArrowheads="1"/>
            </p:cNvSpPr>
            <p:nvPr/>
          </p:nvSpPr>
          <p:spPr bwMode="auto">
            <a:xfrm>
              <a:off x="2976" y="2448"/>
              <a:ext cx="552" cy="3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4551" name="Rectangle 9"/>
            <p:cNvSpPr>
              <a:spLocks noChangeArrowheads="1"/>
            </p:cNvSpPr>
            <p:nvPr/>
          </p:nvSpPr>
          <p:spPr bwMode="auto">
            <a:xfrm>
              <a:off x="3528" y="2448"/>
              <a:ext cx="552" cy="3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64518" name="Group 14"/>
          <p:cNvGrpSpPr>
            <a:grpSpLocks/>
          </p:cNvGrpSpPr>
          <p:nvPr/>
        </p:nvGrpSpPr>
        <p:grpSpPr bwMode="auto">
          <a:xfrm>
            <a:off x="6330950" y="5233988"/>
            <a:ext cx="2628900" cy="476250"/>
            <a:chOff x="2424" y="2448"/>
            <a:chExt cx="1656" cy="300"/>
          </a:xfrm>
        </p:grpSpPr>
        <p:sp>
          <p:nvSpPr>
            <p:cNvPr id="64546" name="Rectangle 15"/>
            <p:cNvSpPr>
              <a:spLocks noChangeArrowheads="1"/>
            </p:cNvSpPr>
            <p:nvPr/>
          </p:nvSpPr>
          <p:spPr bwMode="auto">
            <a:xfrm>
              <a:off x="2424" y="2448"/>
              <a:ext cx="552" cy="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4547" name="Rectangle 16"/>
            <p:cNvSpPr>
              <a:spLocks noChangeArrowheads="1"/>
            </p:cNvSpPr>
            <p:nvPr/>
          </p:nvSpPr>
          <p:spPr bwMode="auto">
            <a:xfrm>
              <a:off x="2976" y="2448"/>
              <a:ext cx="552" cy="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4548" name="Rectangle 17"/>
            <p:cNvSpPr>
              <a:spLocks noChangeArrowheads="1"/>
            </p:cNvSpPr>
            <p:nvPr/>
          </p:nvSpPr>
          <p:spPr bwMode="auto">
            <a:xfrm>
              <a:off x="3528" y="2448"/>
              <a:ext cx="552" cy="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64519" name="Group 18"/>
          <p:cNvGrpSpPr>
            <a:grpSpLocks/>
          </p:cNvGrpSpPr>
          <p:nvPr/>
        </p:nvGrpSpPr>
        <p:grpSpPr bwMode="auto">
          <a:xfrm>
            <a:off x="254000" y="5233988"/>
            <a:ext cx="2628900" cy="476250"/>
            <a:chOff x="2424" y="2448"/>
            <a:chExt cx="1656" cy="300"/>
          </a:xfrm>
        </p:grpSpPr>
        <p:sp>
          <p:nvSpPr>
            <p:cNvPr id="64543" name="Rectangle 19"/>
            <p:cNvSpPr>
              <a:spLocks noChangeArrowheads="1"/>
            </p:cNvSpPr>
            <p:nvPr/>
          </p:nvSpPr>
          <p:spPr bwMode="auto">
            <a:xfrm>
              <a:off x="2424" y="2448"/>
              <a:ext cx="552" cy="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4544" name="Rectangle 20"/>
            <p:cNvSpPr>
              <a:spLocks noChangeArrowheads="1"/>
            </p:cNvSpPr>
            <p:nvPr/>
          </p:nvSpPr>
          <p:spPr bwMode="auto">
            <a:xfrm>
              <a:off x="2976" y="2448"/>
              <a:ext cx="552" cy="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4545" name="Rectangle 21"/>
            <p:cNvSpPr>
              <a:spLocks noChangeArrowheads="1"/>
            </p:cNvSpPr>
            <p:nvPr/>
          </p:nvSpPr>
          <p:spPr bwMode="auto">
            <a:xfrm>
              <a:off x="3528" y="2448"/>
              <a:ext cx="552" cy="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64522" name="Freeform 24"/>
          <p:cNvSpPr>
            <a:spLocks/>
          </p:cNvSpPr>
          <p:nvPr/>
        </p:nvSpPr>
        <p:spPr bwMode="auto">
          <a:xfrm>
            <a:off x="177800" y="4338638"/>
            <a:ext cx="3581400" cy="1028700"/>
          </a:xfrm>
          <a:custGeom>
            <a:avLst/>
            <a:gdLst>
              <a:gd name="T0" fmla="*/ 756046875 w 2256"/>
              <a:gd name="T1" fmla="*/ 1494666229 h 708"/>
              <a:gd name="T2" fmla="*/ 0 w 2256"/>
              <a:gd name="T3" fmla="*/ 1494666229 h 708"/>
              <a:gd name="T4" fmla="*/ 0 w 2256"/>
              <a:gd name="T5" fmla="*/ 0 h 708"/>
              <a:gd name="T6" fmla="*/ 2147483647 w 2256"/>
              <a:gd name="T7" fmla="*/ 0 h 70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256" h="708">
                <a:moveTo>
                  <a:pt x="300" y="708"/>
                </a:moveTo>
                <a:lnTo>
                  <a:pt x="0" y="708"/>
                </a:lnTo>
                <a:lnTo>
                  <a:pt x="0" y="0"/>
                </a:lnTo>
                <a:lnTo>
                  <a:pt x="2256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4523" name="Line 25"/>
          <p:cNvSpPr>
            <a:spLocks noChangeShapeType="1"/>
          </p:cNvSpPr>
          <p:nvPr/>
        </p:nvSpPr>
        <p:spPr bwMode="auto">
          <a:xfrm>
            <a:off x="2578100" y="4090988"/>
            <a:ext cx="1162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4524" name="Freeform 26"/>
          <p:cNvSpPr>
            <a:spLocks/>
          </p:cNvSpPr>
          <p:nvPr/>
        </p:nvSpPr>
        <p:spPr bwMode="auto">
          <a:xfrm>
            <a:off x="6369050" y="4186238"/>
            <a:ext cx="2667000" cy="1257300"/>
          </a:xfrm>
          <a:custGeom>
            <a:avLst/>
            <a:gdLst>
              <a:gd name="T0" fmla="*/ 2147483647 w 1680"/>
              <a:gd name="T1" fmla="*/ 1995963750 h 792"/>
              <a:gd name="T2" fmla="*/ 2147483647 w 1680"/>
              <a:gd name="T3" fmla="*/ 1995963750 h 792"/>
              <a:gd name="T4" fmla="*/ 2147483647 w 1680"/>
              <a:gd name="T5" fmla="*/ 0 h 792"/>
              <a:gd name="T6" fmla="*/ 0 w 1680"/>
              <a:gd name="T7" fmla="*/ 0 h 79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80" h="792">
                <a:moveTo>
                  <a:pt x="1356" y="792"/>
                </a:moveTo>
                <a:lnTo>
                  <a:pt x="1680" y="792"/>
                </a:lnTo>
                <a:lnTo>
                  <a:pt x="1680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1947" name="Line 27"/>
          <p:cNvSpPr>
            <a:spLocks noChangeShapeType="1"/>
          </p:cNvSpPr>
          <p:nvPr/>
        </p:nvSpPr>
        <p:spPr bwMode="auto">
          <a:xfrm>
            <a:off x="2692400" y="5538788"/>
            <a:ext cx="5905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1949" name="Line 29"/>
          <p:cNvSpPr>
            <a:spLocks noChangeShapeType="1"/>
          </p:cNvSpPr>
          <p:nvPr/>
        </p:nvSpPr>
        <p:spPr bwMode="auto">
          <a:xfrm flipH="1">
            <a:off x="5892800" y="5386388"/>
            <a:ext cx="723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4527" name="Text Box 31"/>
          <p:cNvSpPr txBox="1">
            <a:spLocks noChangeArrowheads="1"/>
          </p:cNvSpPr>
          <p:nvPr/>
        </p:nvSpPr>
        <p:spPr bwMode="auto">
          <a:xfrm>
            <a:off x="1147763" y="3808413"/>
            <a:ext cx="1495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solidFill>
                  <a:schemeClr val="tx2"/>
                </a:solidFill>
                <a:latin typeface="Times New Roman" pitchFamily="18" charset="0"/>
              </a:rPr>
              <a:t>Head node</a:t>
            </a:r>
          </a:p>
        </p:txBody>
      </p:sp>
      <p:sp>
        <p:nvSpPr>
          <p:cNvPr id="64528" name="Text Box 32"/>
          <p:cNvSpPr txBox="1">
            <a:spLocks noChangeArrowheads="1"/>
          </p:cNvSpPr>
          <p:nvPr/>
        </p:nvSpPr>
        <p:spPr bwMode="auto">
          <a:xfrm>
            <a:off x="177800" y="5294313"/>
            <a:ext cx="2541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>
                <a:latin typeface="Times New Roman" pitchFamily="18" charset="0"/>
              </a:rPr>
              <a:t> llink     item   rlink</a:t>
            </a:r>
            <a:endParaRPr lang="en-US" altLang="zh-TW" sz="2400">
              <a:solidFill>
                <a:srgbClr val="6600FF"/>
              </a:solidFill>
              <a:latin typeface="Times New Roman" pitchFamily="18" charset="0"/>
            </a:endParaRPr>
          </a:p>
        </p:txBody>
      </p:sp>
      <p:sp>
        <p:nvSpPr>
          <p:cNvPr id="81959" name="Text Box 39"/>
          <p:cNvSpPr txBox="1">
            <a:spLocks noChangeArrowheads="1"/>
          </p:cNvSpPr>
          <p:nvPr/>
        </p:nvSpPr>
        <p:spPr bwMode="auto">
          <a:xfrm>
            <a:off x="4068187" y="5851525"/>
            <a:ext cx="107112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2400" dirty="0" smtClean="0">
                <a:solidFill>
                  <a:srgbClr val="FF0000"/>
                </a:solidFill>
                <a:latin typeface="Times New Roman" pitchFamily="18" charset="0"/>
              </a:rPr>
              <a:t>deleted</a:t>
            </a:r>
            <a:endParaRPr lang="en-US" altLang="zh-TW" sz="24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81964" name="Group 44"/>
          <p:cNvGrpSpPr>
            <a:grpSpLocks/>
          </p:cNvGrpSpPr>
          <p:nvPr/>
        </p:nvGrpSpPr>
        <p:grpSpPr bwMode="auto">
          <a:xfrm>
            <a:off x="2882900" y="5233988"/>
            <a:ext cx="3448050" cy="787400"/>
            <a:chOff x="1816" y="3297"/>
            <a:chExt cx="2172" cy="496"/>
          </a:xfrm>
          <a:solidFill>
            <a:srgbClr val="0099CC"/>
          </a:solidFill>
        </p:grpSpPr>
        <p:grpSp>
          <p:nvGrpSpPr>
            <p:cNvPr id="64536" name="Group 10"/>
            <p:cNvGrpSpPr>
              <a:grpSpLocks/>
            </p:cNvGrpSpPr>
            <p:nvPr/>
          </p:nvGrpSpPr>
          <p:grpSpPr bwMode="auto">
            <a:xfrm>
              <a:off x="2056" y="3297"/>
              <a:ext cx="1656" cy="300"/>
              <a:chOff x="2424" y="2448"/>
              <a:chExt cx="1656" cy="300"/>
            </a:xfrm>
            <a:grpFill/>
          </p:grpSpPr>
          <p:sp>
            <p:nvSpPr>
              <p:cNvPr id="64540" name="Rectangle 11"/>
              <p:cNvSpPr>
                <a:spLocks noChangeArrowheads="1"/>
              </p:cNvSpPr>
              <p:nvPr/>
            </p:nvSpPr>
            <p:spPr bwMode="auto">
              <a:xfrm>
                <a:off x="2424" y="2448"/>
                <a:ext cx="552" cy="30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4541" name="Rectangle 12"/>
              <p:cNvSpPr>
                <a:spLocks noChangeArrowheads="1"/>
              </p:cNvSpPr>
              <p:nvPr/>
            </p:nvSpPr>
            <p:spPr bwMode="auto">
              <a:xfrm>
                <a:off x="2976" y="2448"/>
                <a:ext cx="552" cy="30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4542" name="Rectangle 13"/>
              <p:cNvSpPr>
                <a:spLocks noChangeArrowheads="1"/>
              </p:cNvSpPr>
              <p:nvPr/>
            </p:nvSpPr>
            <p:spPr bwMode="auto">
              <a:xfrm>
                <a:off x="3528" y="2448"/>
                <a:ext cx="552" cy="30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64537" name="Line 28"/>
            <p:cNvSpPr>
              <a:spLocks noChangeShapeType="1"/>
            </p:cNvSpPr>
            <p:nvPr/>
          </p:nvSpPr>
          <p:spPr bwMode="auto">
            <a:xfrm>
              <a:off x="3508" y="3513"/>
              <a:ext cx="480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4538" name="Line 30"/>
            <p:cNvSpPr>
              <a:spLocks noChangeShapeType="1"/>
            </p:cNvSpPr>
            <p:nvPr/>
          </p:nvSpPr>
          <p:spPr bwMode="auto">
            <a:xfrm flipH="1">
              <a:off x="1816" y="3393"/>
              <a:ext cx="432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4539" name="Line 40"/>
            <p:cNvSpPr>
              <a:spLocks noChangeShapeType="1"/>
            </p:cNvSpPr>
            <p:nvPr/>
          </p:nvSpPr>
          <p:spPr bwMode="auto">
            <a:xfrm flipV="1">
              <a:off x="2880" y="3611"/>
              <a:ext cx="0" cy="18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81956" name="Freeform 36"/>
          <p:cNvSpPr>
            <a:spLocks/>
          </p:cNvSpPr>
          <p:nvPr/>
        </p:nvSpPr>
        <p:spPr bwMode="auto">
          <a:xfrm>
            <a:off x="2863850" y="5005388"/>
            <a:ext cx="3752850" cy="381000"/>
          </a:xfrm>
          <a:custGeom>
            <a:avLst/>
            <a:gdLst>
              <a:gd name="T0" fmla="*/ 2147483647 w 2364"/>
              <a:gd name="T1" fmla="*/ 604837500 h 240"/>
              <a:gd name="T2" fmla="*/ 2147483647 w 2364"/>
              <a:gd name="T3" fmla="*/ 0 h 240"/>
              <a:gd name="T4" fmla="*/ 453628125 w 2364"/>
              <a:gd name="T5" fmla="*/ 0 h 240"/>
              <a:gd name="T6" fmla="*/ 453628125 w 2364"/>
              <a:gd name="T7" fmla="*/ 604837500 h 240"/>
              <a:gd name="T8" fmla="*/ 0 w 2364"/>
              <a:gd name="T9" fmla="*/ 604837500 h 2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364" h="240">
                <a:moveTo>
                  <a:pt x="2364" y="240"/>
                </a:moveTo>
                <a:lnTo>
                  <a:pt x="2364" y="0"/>
                </a:lnTo>
                <a:lnTo>
                  <a:pt x="180" y="0"/>
                </a:lnTo>
                <a:lnTo>
                  <a:pt x="180" y="240"/>
                </a:lnTo>
                <a:lnTo>
                  <a:pt x="0" y="240"/>
                </a:lnTo>
              </a:path>
            </a:pathLst>
          </a:custGeom>
          <a:noFill/>
          <a:ln w="28575" cap="flat" cmpd="sng">
            <a:solidFill>
              <a:srgbClr val="FF3300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1955" name="Freeform 35"/>
          <p:cNvSpPr>
            <a:spLocks/>
          </p:cNvSpPr>
          <p:nvPr/>
        </p:nvSpPr>
        <p:spPr bwMode="auto">
          <a:xfrm>
            <a:off x="2692400" y="5538788"/>
            <a:ext cx="3657600" cy="704850"/>
          </a:xfrm>
          <a:custGeom>
            <a:avLst/>
            <a:gdLst>
              <a:gd name="T0" fmla="*/ 0 w 2304"/>
              <a:gd name="T1" fmla="*/ 0 h 444"/>
              <a:gd name="T2" fmla="*/ 0 w 2304"/>
              <a:gd name="T3" fmla="*/ 1118949375 h 444"/>
              <a:gd name="T4" fmla="*/ 2147483647 w 2304"/>
              <a:gd name="T5" fmla="*/ 1118949375 h 444"/>
              <a:gd name="T6" fmla="*/ 2147483647 w 2304"/>
              <a:gd name="T7" fmla="*/ 1118949375 h 444"/>
              <a:gd name="T8" fmla="*/ 2147483647 w 2304"/>
              <a:gd name="T9" fmla="*/ 60483750 h 444"/>
              <a:gd name="T10" fmla="*/ 2147483647 w 2304"/>
              <a:gd name="T11" fmla="*/ 60483750 h 4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304" h="444">
                <a:moveTo>
                  <a:pt x="0" y="0"/>
                </a:moveTo>
                <a:lnTo>
                  <a:pt x="0" y="444"/>
                </a:lnTo>
                <a:lnTo>
                  <a:pt x="2064" y="444"/>
                </a:lnTo>
                <a:lnTo>
                  <a:pt x="2160" y="444"/>
                </a:lnTo>
                <a:lnTo>
                  <a:pt x="2160" y="24"/>
                </a:lnTo>
                <a:lnTo>
                  <a:pt x="2304" y="24"/>
                </a:lnTo>
              </a:path>
            </a:pathLst>
          </a:custGeom>
          <a:noFill/>
          <a:ln w="28575" cap="flat" cmpd="sng">
            <a:solidFill>
              <a:srgbClr val="FF3300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1961" name="Rectangle 41"/>
          <p:cNvSpPr>
            <a:spLocks noChangeArrowheads="1"/>
          </p:cNvSpPr>
          <p:nvPr/>
        </p:nvSpPr>
        <p:spPr bwMode="auto">
          <a:xfrm>
            <a:off x="2267744" y="2528888"/>
            <a:ext cx="5294313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1962" name="Rectangle 42"/>
          <p:cNvSpPr>
            <a:spLocks noChangeArrowheads="1"/>
          </p:cNvSpPr>
          <p:nvPr/>
        </p:nvSpPr>
        <p:spPr bwMode="auto">
          <a:xfrm>
            <a:off x="2268116" y="2744788"/>
            <a:ext cx="5293941" cy="25216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1963" name="Rectangle 43"/>
          <p:cNvSpPr>
            <a:spLocks noChangeArrowheads="1"/>
          </p:cNvSpPr>
          <p:nvPr/>
        </p:nvSpPr>
        <p:spPr bwMode="auto">
          <a:xfrm>
            <a:off x="2268613" y="2996952"/>
            <a:ext cx="2120106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-27384"/>
            <a:ext cx="8226425" cy="8651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Node Deletion of Doubly Linked List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2176303" y="581530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新細明體"/>
                <a:ea typeface="新細明體"/>
              </a:rPr>
              <a:t>①</a:t>
            </a:r>
            <a:endParaRPr lang="zh-TW" altLang="en-US" b="1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6588224" y="472975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新細明體"/>
                <a:ea typeface="新細明體"/>
              </a:rPr>
              <a:t>②</a:t>
            </a:r>
            <a:endParaRPr lang="zh-TW" altLang="en-US" b="1" dirty="0"/>
          </a:p>
        </p:txBody>
      </p:sp>
      <p:cxnSp>
        <p:nvCxnSpPr>
          <p:cNvPr id="7" name="直線單箭頭接點 6"/>
          <p:cNvCxnSpPr/>
          <p:nvPr/>
        </p:nvCxnSpPr>
        <p:spPr bwMode="auto">
          <a:xfrm flipH="1">
            <a:off x="2006600" y="4195763"/>
            <a:ext cx="2171700" cy="8894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直線單箭頭接點 8"/>
          <p:cNvCxnSpPr/>
          <p:nvPr/>
        </p:nvCxnSpPr>
        <p:spPr bwMode="auto">
          <a:xfrm>
            <a:off x="5892800" y="4186238"/>
            <a:ext cx="1919560" cy="8989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文字方塊 43"/>
          <p:cNvSpPr txBox="1"/>
          <p:nvPr/>
        </p:nvSpPr>
        <p:spPr>
          <a:xfrm>
            <a:off x="1939933" y="2420888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ym typeface="Wingdings 2"/>
              </a:rPr>
              <a:t></a:t>
            </a:r>
            <a:endParaRPr lang="zh-TW" altLang="en-US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1939933" y="2708920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ym typeface="Wingdings 2"/>
              </a:rPr>
              <a:t>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1952980" y="2961307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ym typeface="Wingdings 2"/>
              </a:rPr>
              <a:t>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611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819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819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819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819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7" grpId="0" animBg="1"/>
      <p:bldP spid="81949" grpId="0" animBg="1"/>
      <p:bldP spid="81959" grpId="0"/>
      <p:bldP spid="81956" grpId="0" animBg="1"/>
      <p:bldP spid="81955" grpId="0" animBg="1"/>
      <p:bldP spid="81961" grpId="0" animBg="1"/>
      <p:bldP spid="81961" grpId="1" animBg="1"/>
      <p:bldP spid="81962" grpId="0" animBg="1"/>
      <p:bldP spid="81962" grpId="1" animBg="1"/>
      <p:bldP spid="81963" grpId="0" animBg="1"/>
      <p:bldP spid="81963" grpId="1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44624"/>
            <a:ext cx="8226425" cy="8651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Singly Linked List</a:t>
            </a:r>
            <a:br>
              <a:rPr lang="en-US" altLang="zh-TW" dirty="0" smtClean="0"/>
            </a:br>
            <a:r>
              <a:rPr lang="en-US" altLang="zh-TW" dirty="0" smtClean="0">
                <a:solidFill>
                  <a:srgbClr val="FF0000"/>
                </a:solidFill>
              </a:rPr>
              <a:t>(bidirectional move) 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3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6576292"/>
              </p:ext>
            </p:extLst>
          </p:nvPr>
        </p:nvGraphicFramePr>
        <p:xfrm>
          <a:off x="107504" y="1531273"/>
          <a:ext cx="7657123" cy="4824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7" name="Document" r:id="rId3" imgW="3986726" imgH="2518611" progId="Word.Document.8">
                  <p:embed/>
                </p:oleObj>
              </mc:Choice>
              <mc:Fallback>
                <p:oleObj name="Document" r:id="rId3" imgW="3986726" imgH="2518611" progId="Word.Document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1531273"/>
                        <a:ext cx="7657123" cy="482453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2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4" name="圖片 43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88840"/>
            <a:ext cx="4464496" cy="1368152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150062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1C16-BE60-4957-B4F2-F33664C37B76}" type="slidenum">
              <a:rPr lang="en-US" altLang="zh-TW" smtClean="0"/>
              <a:pPr/>
              <a:t>94</a:t>
            </a:fld>
            <a:endParaRPr lang="en-US" altLang="zh-TW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708273"/>
            <a:ext cx="9180512" cy="617711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9745959"/>
      </p:ext>
    </p:extLst>
  </p:cSld>
  <p:clrMapOvr>
    <a:masterClrMapping/>
  </p:clrMapOvr>
</p:sld>
</file>

<file path=ppt/theme/theme1.xml><?xml version="1.0" encoding="utf-8"?>
<a:theme xmlns:a="http://schemas.openxmlformats.org/drawingml/2006/main" name="古典-1">
  <a:themeElements>
    <a:clrScheme name="">
      <a:dk1>
        <a:srgbClr val="003366"/>
      </a:dk1>
      <a:lt1>
        <a:srgbClr val="FFFFFF"/>
      </a:lt1>
      <a:dk2>
        <a:srgbClr val="004060"/>
      </a:dk2>
      <a:lt2>
        <a:srgbClr val="000000"/>
      </a:lt2>
      <a:accent1>
        <a:srgbClr val="339966"/>
      </a:accent1>
      <a:accent2>
        <a:srgbClr val="8779A5"/>
      </a:accent2>
      <a:accent3>
        <a:srgbClr val="FFFFFF"/>
      </a:accent3>
      <a:accent4>
        <a:srgbClr val="002A56"/>
      </a:accent4>
      <a:accent5>
        <a:srgbClr val="ADCAB8"/>
      </a:accent5>
      <a:accent6>
        <a:srgbClr val="7A6D95"/>
      </a:accent6>
      <a:hlink>
        <a:srgbClr val="C67600"/>
      </a:hlink>
      <a:folHlink>
        <a:srgbClr val="3366CC"/>
      </a:folHlink>
    </a:clrScheme>
    <a:fontScheme name="古典-1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古典-1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古典-1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古典-1</Template>
  <TotalTime>2900</TotalTime>
  <Words>3206</Words>
  <Application>Microsoft Office PowerPoint</Application>
  <PresentationFormat>如螢幕大小 (4:3)</PresentationFormat>
  <Paragraphs>1156</Paragraphs>
  <Slides>94</Slides>
  <Notes>12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94</vt:i4>
      </vt:variant>
    </vt:vector>
  </HeadingPairs>
  <TitlesOfParts>
    <vt:vector size="97" baseType="lpstr">
      <vt:lpstr>古典-1</vt:lpstr>
      <vt:lpstr>方程式</vt:lpstr>
      <vt:lpstr>Document</vt:lpstr>
      <vt:lpstr>PowerPoint 簡報</vt:lpstr>
      <vt:lpstr>Introduction</vt:lpstr>
      <vt:lpstr>PowerPoint 簡報</vt:lpstr>
      <vt:lpstr>以struct來表示鏈結串列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Padd</vt:lpstr>
      <vt:lpstr>PowerPoint 簡報</vt:lpstr>
      <vt:lpstr>PowerPoint 簡報</vt:lpstr>
      <vt:lpstr>attach (11,14, rear)</vt:lpstr>
      <vt:lpstr>PowerPoint 簡報</vt:lpstr>
      <vt:lpstr>PowerPoint 簡報</vt:lpstr>
      <vt:lpstr>attach  (-3,10,rear)</vt:lpstr>
      <vt:lpstr>PowerPoint 簡報</vt:lpstr>
      <vt:lpstr>PowerPoint 簡報</vt:lpstr>
      <vt:lpstr>attach (2,8,rear)</vt:lpstr>
      <vt:lpstr>PowerPoint 簡報</vt:lpstr>
      <vt:lpstr>PowerPoint 簡報</vt:lpstr>
      <vt:lpstr>Analysis</vt:lpstr>
      <vt:lpstr>A Suite for Polynomials</vt:lpstr>
      <vt:lpstr>Erase Polynomials</vt:lpstr>
      <vt:lpstr>Uva Practices</vt:lpstr>
      <vt:lpstr>PowerPoint 簡報</vt:lpstr>
      <vt:lpstr>PowerPoint 簡報</vt:lpstr>
      <vt:lpstr>PowerPoint 簡報</vt:lpstr>
      <vt:lpstr>PowerPoint 簡報</vt:lpstr>
      <vt:lpstr>PowerPoint 簡報</vt:lpstr>
      <vt:lpstr>Invert Singly Linked List (recursive version)</vt:lpstr>
      <vt:lpstr>PowerPoint 簡報</vt:lpstr>
      <vt:lpstr>Circularly Linked Lists</vt:lpstr>
      <vt:lpstr>PowerPoint 簡報</vt:lpstr>
      <vt:lpstr>PowerPoint 簡報</vt:lpstr>
      <vt:lpstr>PowerPoint 簡報</vt:lpstr>
      <vt:lpstr>PowerPoint 簡報</vt:lpstr>
      <vt:lpstr>PowerPoint 簡報</vt:lpstr>
      <vt:lpstr>Maintain an Available List</vt:lpstr>
      <vt:lpstr>Maintain an Available List</vt:lpstr>
      <vt:lpstr>Maintain an Available List</vt:lpstr>
      <vt:lpstr>Maintain an Available List</vt:lpstr>
      <vt:lpstr>PowerPoint 簡報</vt:lpstr>
      <vt:lpstr>PowerPoint 簡報</vt:lpstr>
      <vt:lpstr>PowerPoint 簡報</vt:lpstr>
      <vt:lpstr>attach (11,14,lastd)</vt:lpstr>
      <vt:lpstr>PowerPoint 簡報</vt:lpstr>
      <vt:lpstr>Equivalence Relations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Set Representation</vt:lpstr>
      <vt:lpstr>Set Representation</vt:lpstr>
      <vt:lpstr>Array Set Representation</vt:lpstr>
      <vt:lpstr>Degenerate Tree</vt:lpstr>
      <vt:lpstr>Set Representation</vt:lpstr>
      <vt:lpstr>PowerPoint 簡報</vt:lpstr>
      <vt:lpstr>Set Representation</vt:lpstr>
      <vt:lpstr>PowerPoint 簡報</vt:lpstr>
      <vt:lpstr>PowerPoint 簡報</vt:lpstr>
      <vt:lpstr>PowerPoint 簡報</vt:lpstr>
      <vt:lpstr>Set Representation</vt:lpstr>
      <vt:lpstr>Equivalance class  Applications</vt:lpstr>
      <vt:lpstr>Set Representation</vt:lpstr>
      <vt:lpstr>Doubly Linked List </vt:lpstr>
      <vt:lpstr>PowerPoint 簡報</vt:lpstr>
      <vt:lpstr>PowerPoint 簡報</vt:lpstr>
      <vt:lpstr>Node Insertion of Doubly Linked List</vt:lpstr>
      <vt:lpstr>Node Deletion of Doubly Linked List</vt:lpstr>
      <vt:lpstr>Singly Linked List (bidirectional move) </vt:lpstr>
      <vt:lpstr>PowerPoint 簡報</vt:lpstr>
    </vt:vector>
  </TitlesOfParts>
  <Company>ccl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Course: Introduction to Database Systems</dc:title>
  <dc:creator>coolman</dc:creator>
  <cp:lastModifiedBy>Viola</cp:lastModifiedBy>
  <cp:revision>1134</cp:revision>
  <cp:lastPrinted>2015-09-11T06:56:05Z</cp:lastPrinted>
  <dcterms:created xsi:type="dcterms:W3CDTF">2007-09-19T03:56:29Z</dcterms:created>
  <dcterms:modified xsi:type="dcterms:W3CDTF">2018-09-24T13:57:46Z</dcterms:modified>
</cp:coreProperties>
</file>