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10287000" cx="18275300"/>
  <p:notesSz cx="6858000" cy="9144000"/>
  <p:embeddedFontLst>
    <p:embeddedFont>
      <p:font typeface="Roboto Condensed Light"/>
      <p:regular r:id="rId44"/>
      <p:bold r:id="rId45"/>
      <p:italic r:id="rId46"/>
      <p:boldItalic r:id="rId47"/>
    </p:embeddedFont>
    <p:embeddedFont>
      <p:font typeface="Roboto Ligh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2" roundtripDataSignature="AMtx7miIPa54JDI+UBSSeVc/lcEYJO5B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RobotoCondensedLight-regular.fntdata"/><Relationship Id="rId43" Type="http://schemas.openxmlformats.org/officeDocument/2006/relationships/slide" Target="slides/slide39.xml"/><Relationship Id="rId46" Type="http://schemas.openxmlformats.org/officeDocument/2006/relationships/font" Target="fonts/RobotoCondensedLight-italic.fntdata"/><Relationship Id="rId45" Type="http://schemas.openxmlformats.org/officeDocument/2006/relationships/font" Target="fonts/RobotoCondensedLight-bold.fntdata"/><Relationship Id="rId48" Type="http://schemas.openxmlformats.org/officeDocument/2006/relationships/font" Target="fonts/RobotoLight-regular.fntdata"/><Relationship Id="rId47" Type="http://schemas.openxmlformats.org/officeDocument/2006/relationships/font" Target="fonts/RobotoCondensedLight-boldItalic.fntdata"/><Relationship Id="rId49" Type="http://schemas.openxmlformats.org/officeDocument/2006/relationships/font" Target="fonts/RobotoLight-bold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51" Type="http://schemas.openxmlformats.org/officeDocument/2006/relationships/font" Target="fonts/RobotoLight-boldItalic.fntdata"/><Relationship Id="rId50" Type="http://schemas.openxmlformats.org/officeDocument/2006/relationships/font" Target="fonts/RobotoLight-italic.fntdata"/><Relationship Id="rId52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ifttt.com/hc/en-us/articles/115010194247-Can-I-make-Applets-work-faster-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ifttt.com/hc/en-us/articles/115010194247-Can-I-make-Applets-work-faster-" TargetMode="External"/><Relationship Id="rId3" Type="http://schemas.openxmlformats.org/officeDocument/2006/relationships/hyperlink" Target="https://titangene.github.io/article/set-up-windows-task-scheduler-to-periodically-execute-python-crawler.html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ansci.asia/archives/8557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1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6" name="Google Shape;197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10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0" name="Google Shape;211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補充資料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聊天機器人可以做到這些？四種功能，七大案例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https://bit.ly/2JNiUHF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11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7" name="Google Shape;212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12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5" name="Google Shape;213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13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6" name="Google Shape;214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b="0" i="0" lang="zh-TW" sz="2100">
                <a:latin typeface="Calibri"/>
                <a:ea typeface="Calibri"/>
                <a:cs typeface="Calibri"/>
                <a:sym typeface="Calibri"/>
              </a:rPr>
              <a:t>進入 IFTTT 網站後就是點選「Sign up」註冊帳號並登入，當然它也支援 Google 與 Facebook 的第三方登入，登入後第一頁就是瀏覽它已經能串的服務，因為我們是要串 LINE，就直接搜尋「line」並點選 LINE。</a:t>
            </a:r>
            <a:endParaRPr b="0" i="0" sz="21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b="0" i="0" lang="zh-TW" sz="2100">
                <a:latin typeface="Calibri"/>
                <a:ea typeface="Calibri"/>
                <a:cs typeface="Calibri"/>
                <a:sym typeface="Calibri"/>
              </a:rPr>
              <a:t>Connect 的按鈕，目的在於要連結 LINE 官方所提供的 Notify 通知服務，點選 Connect 就可以進行連結。</a:t>
            </a:r>
            <a:endParaRPr b="0" i="0" sz="21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b="0" i="0" lang="zh-TW" sz="2100">
                <a:latin typeface="Calibri"/>
                <a:ea typeface="Calibri"/>
                <a:cs typeface="Calibri"/>
                <a:sym typeface="Calibri"/>
              </a:rPr>
              <a:t>同意連動後會自動將「LINE Notify」官方帳號加入好友。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14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8" name="Google Shape;217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15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9" name="Google Shape;221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16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2" name="Google Shape;224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17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6" name="Google Shape;226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提過API概念像客人-服務生-廚房，而webhook就像是餐廳與外送員，外送員要怎麼知道餐廳什麼時候做好餐點，並在餐點完成時去餐廳取餐呢?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可以使用一種名為「輪詢(Polling)」的方式來進行確認：定期向 server 端的餐廳去進行「餐點是否完成？」的確認，但是這不是一個有效率的方式，產生額外開銷。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18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7" name="Google Shape;2287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Microsoft JhengHei"/>
              <a:buNone/>
            </a:pPr>
            <a:r>
              <a:rPr b="1" lang="zh-TW" sz="2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如果直接開啟網頁也會出發條件，傳送訊息。</a:t>
            </a:r>
            <a:endParaRPr b="1" sz="2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19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2" name="Google Shape;231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如果連接成功卻沒有收到訊息，可以到那個Applet的setting點擊「check now」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可能是在短時間內發送太多次訊息了(每個不同的Applet都有運行的頻率)。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https://help.ifttt.com/hc/en-us/articles/115010194247-Can-I-make-Applets-work-faster-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2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3" name="Google Shape;198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20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7" name="Google Shape;232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21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5" name="Google Shape;233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22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6" name="Google Shape;234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23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8" name="Google Shape;2368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zh-TW"/>
              <a:t>請教師帶學生完成手冊內容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4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p24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6" name="Google Shape;2376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學生實作時，教師教室走動，確定學生都學會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p25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3" name="Google Shape;2383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如果連接成功卻沒有收到訊息，可以到那個Applet的setting點擊「check now」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可能是在短時間內發送太多次訊息了(每個不同的Applet都有運行的頻率)。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https://help.ifttt.com/hc/en-us/articles/115010194247-Can-I-make-Applets-work-faster-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下拉選單：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1.可以用之前selenium的keys控制鍵盤按「下」，持續到你要的城市測站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2.ifttt_PM25.py的程式用的Select方法，直接處理下拉選單(下一頁說明)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定期執行：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可以將程式包裝成「.bat」或「.exe」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利用</a:t>
            </a:r>
            <a:r>
              <a:rPr b="0" i="0" lang="zh-TW" sz="2100">
                <a:latin typeface="Calibri"/>
                <a:ea typeface="Calibri"/>
                <a:cs typeface="Calibri"/>
                <a:sym typeface="Calibri"/>
              </a:rPr>
              <a:t>Windows工作排程器 (Windows Task Scheduler)定期執行</a:t>
            </a:r>
            <a:endParaRPr b="0" i="0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https://titangene.github.io/article/set-up-windows-task-scheduler-to-periodically-execute-python-crawler.html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26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4" name="Google Shape;2394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p27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0" name="Google Shape;2410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2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4" name="Google Shape;242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3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8" name="Google Shape;199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老師出題，學生進行編程，回顧上堂知識點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2" name="Google Shape;243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1" name="Google Shape;244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7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9" name="Google Shape;244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4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Google Shape;246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6" name="Google Shape;246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35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0" name="Google Shape;2490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icrosoft JhengHei"/>
              <a:buNone/>
            </a:pPr>
            <a:r>
              <a:rPr b="0" lang="zh-TW" sz="24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作業不需要太大，要是能在一周完成的</a:t>
            </a:r>
            <a:endParaRPr b="0" sz="2400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icrosoft JhengHei"/>
              <a:buNone/>
            </a:pPr>
            <a:r>
              <a:rPr b="0" lang="zh-TW" sz="24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舉例: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icrosoft JhengHei"/>
              <a:buNone/>
            </a:pPr>
            <a:r>
              <a:rPr b="0" lang="zh-TW" sz="24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1.延伸原來的空氣品質，取得更多資訊傳到Line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icrosoft JhengHei"/>
              <a:buNone/>
            </a:pPr>
            <a:r>
              <a:rPr b="0" lang="zh-TW" sz="24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2.PChome取得特定商品價格，例如爬有關iphone前20頁並將價格低於5000名稱包含XXX的商品傳到賴</a:t>
            </a:r>
            <a:endParaRPr b="0" sz="2400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icrosoft JhengHei"/>
              <a:buNone/>
            </a:pPr>
            <a:r>
              <a:rPr b="0" lang="zh-TW" sz="24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3.取的Dcard前10篇愛心數大於XX的文章連結</a:t>
            </a:r>
            <a:endParaRPr b="0" sz="2400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icrosoft JhengHei"/>
              <a:buNone/>
            </a:pPr>
            <a:r>
              <a:rPr b="0" lang="zh-TW" sz="24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等等盡量從之前熟悉的做延伸</a:t>
            </a:r>
            <a:endParaRPr b="0" sz="2400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icrosoft JhengHei"/>
              <a:buNone/>
            </a:pPr>
            <a:r>
              <a:rPr b="0" lang="zh-TW" sz="24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要提醒同學能在一周做完</a:t>
            </a:r>
            <a:endParaRPr b="0" sz="2400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3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p36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5" name="Google Shape;2505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15" name="Google Shape;2515;p37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8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8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0" name="Google Shape;2520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p39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6" name="Google Shape;2526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5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9" name="Google Shape;202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6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0" name="Google Shape;204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要有話術，引起學習動機，學生不分心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Demo作品及引導注意點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心智圖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發問式教學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一次解決一個問題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輪流點名抽問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形成性評量（個人或小組合作）記得要查缺補漏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馬上公佈答案並討論，確認吸收程度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課後馬上記錄及通知家長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每4堂課結束後小組任務挑戰，並報告家長成果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7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7" name="Google Shape;204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8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5" name="Google Shape;205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9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9" name="Google Shape;206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圖靈測試補充故事</a:t>
            </a:r>
            <a:endParaRPr b="1" sz="2400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https://pansci.asia/archives/85570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22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22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4 Social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1"/>
          <p:cNvSpPr/>
          <p:nvPr/>
        </p:nvSpPr>
        <p:spPr>
          <a:xfrm>
            <a:off x="-1" y="0"/>
            <a:ext cx="18286414" cy="102870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23921"/>
                </a:srgbClr>
              </a:gs>
              <a:gs pos="100000">
                <a:srgbClr val="8AC8E9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1"/>
          <p:cNvSpPr/>
          <p:nvPr>
            <p:ph idx="2" type="pic"/>
          </p:nvPr>
        </p:nvSpPr>
        <p:spPr>
          <a:xfrm>
            <a:off x="3967662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41"/>
          <p:cNvSpPr txBox="1"/>
          <p:nvPr>
            <p:ph idx="1" type="body"/>
          </p:nvPr>
        </p:nvSpPr>
        <p:spPr>
          <a:xfrm>
            <a:off x="2842505" y="9472948"/>
            <a:ext cx="3015336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41"/>
          <p:cNvSpPr/>
          <p:nvPr>
            <p:ph idx="3" type="pic"/>
          </p:nvPr>
        </p:nvSpPr>
        <p:spPr>
          <a:xfrm>
            <a:off x="7148015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41"/>
          <p:cNvSpPr txBox="1"/>
          <p:nvPr>
            <p:ph idx="4" type="body"/>
          </p:nvPr>
        </p:nvSpPr>
        <p:spPr>
          <a:xfrm>
            <a:off x="6022859" y="9472948"/>
            <a:ext cx="3015336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41"/>
          <p:cNvSpPr/>
          <p:nvPr>
            <p:ph idx="5" type="pic"/>
          </p:nvPr>
        </p:nvSpPr>
        <p:spPr>
          <a:xfrm>
            <a:off x="10328368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41"/>
          <p:cNvSpPr txBox="1"/>
          <p:nvPr>
            <p:ph idx="6" type="body"/>
          </p:nvPr>
        </p:nvSpPr>
        <p:spPr>
          <a:xfrm>
            <a:off x="9203211" y="9472948"/>
            <a:ext cx="3015337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1"/>
          <p:cNvSpPr/>
          <p:nvPr>
            <p:ph idx="7" type="pic"/>
          </p:nvPr>
        </p:nvSpPr>
        <p:spPr>
          <a:xfrm>
            <a:off x="13508722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41"/>
          <p:cNvSpPr txBox="1"/>
          <p:nvPr>
            <p:ph idx="8" type="body"/>
          </p:nvPr>
        </p:nvSpPr>
        <p:spPr>
          <a:xfrm>
            <a:off x="12383565" y="9472948"/>
            <a:ext cx="3015336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type="title"/>
          </p:nvPr>
        </p:nvSpPr>
        <p:spPr>
          <a:xfrm>
            <a:off x="2266442" y="4288404"/>
            <a:ext cx="13753529" cy="1189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200"/>
              <a:buFont typeface="Arial"/>
              <a:buNone/>
              <a:defRPr sz="8200">
                <a:solidFill>
                  <a:srgbClr val="11396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3 Social">
  <p:cSld name="Title - 3 Social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0"/>
          <p:cNvSpPr/>
          <p:nvPr/>
        </p:nvSpPr>
        <p:spPr>
          <a:xfrm>
            <a:off x="-1" y="0"/>
            <a:ext cx="18286414" cy="102870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23921"/>
                </a:srgbClr>
              </a:gs>
              <a:gs pos="100000">
                <a:srgbClr val="8AC8E9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0"/>
          <p:cNvSpPr/>
          <p:nvPr/>
        </p:nvSpPr>
        <p:spPr>
          <a:xfrm>
            <a:off x="4450555" y="450850"/>
            <a:ext cx="9385301" cy="9385300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725"/>
                </a:srgbClr>
              </a:gs>
              <a:gs pos="100000">
                <a:srgbClr val="8AC8E9">
                  <a:alpha val="14901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0"/>
          <p:cNvSpPr/>
          <p:nvPr/>
        </p:nvSpPr>
        <p:spPr>
          <a:xfrm>
            <a:off x="5877719" y="1878013"/>
            <a:ext cx="6530976" cy="6530977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921"/>
                </a:srgbClr>
              </a:gs>
              <a:gs pos="100000">
                <a:srgbClr val="8AC8E9">
                  <a:alpha val="3764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0"/>
          <p:cNvSpPr/>
          <p:nvPr>
            <p:ph idx="2" type="pic"/>
          </p:nvPr>
        </p:nvSpPr>
        <p:spPr>
          <a:xfrm>
            <a:off x="5579550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50"/>
          <p:cNvSpPr txBox="1"/>
          <p:nvPr>
            <p:ph idx="1" type="body"/>
          </p:nvPr>
        </p:nvSpPr>
        <p:spPr>
          <a:xfrm>
            <a:off x="4454392" y="9472948"/>
            <a:ext cx="3015336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50"/>
          <p:cNvSpPr/>
          <p:nvPr>
            <p:ph idx="3" type="pic"/>
          </p:nvPr>
        </p:nvSpPr>
        <p:spPr>
          <a:xfrm>
            <a:off x="8759903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50"/>
          <p:cNvSpPr txBox="1"/>
          <p:nvPr>
            <p:ph idx="4" type="body"/>
          </p:nvPr>
        </p:nvSpPr>
        <p:spPr>
          <a:xfrm>
            <a:off x="7634746" y="9472948"/>
            <a:ext cx="3015336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50"/>
          <p:cNvSpPr/>
          <p:nvPr>
            <p:ph idx="5" type="pic"/>
          </p:nvPr>
        </p:nvSpPr>
        <p:spPr>
          <a:xfrm>
            <a:off x="11940255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50"/>
          <p:cNvSpPr txBox="1"/>
          <p:nvPr>
            <p:ph idx="6" type="body"/>
          </p:nvPr>
        </p:nvSpPr>
        <p:spPr>
          <a:xfrm>
            <a:off x="10815098" y="9472948"/>
            <a:ext cx="3015336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50"/>
          <p:cNvSpPr txBox="1"/>
          <p:nvPr>
            <p:ph type="title"/>
          </p:nvPr>
        </p:nvSpPr>
        <p:spPr>
          <a:xfrm>
            <a:off x="2266442" y="4288404"/>
            <a:ext cx="13753529" cy="1189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200"/>
              <a:buFont typeface="Arial"/>
              <a:buNone/>
              <a:defRPr sz="8200">
                <a:solidFill>
                  <a:srgbClr val="11396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14" name="Google Shape;114;p50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hing">
  <p:cSld name="Nothing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2" name="Google Shape;1972;p140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3" name="Google Shape;1973;p140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2 Social">
  <p:cSld name="Title - 2 Social"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1"/>
          <p:cNvSpPr/>
          <p:nvPr/>
        </p:nvSpPr>
        <p:spPr>
          <a:xfrm>
            <a:off x="-1" y="0"/>
            <a:ext cx="18286414" cy="102870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23921"/>
                </a:srgbClr>
              </a:gs>
              <a:gs pos="100000">
                <a:srgbClr val="8AC8E9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1"/>
          <p:cNvSpPr/>
          <p:nvPr/>
        </p:nvSpPr>
        <p:spPr>
          <a:xfrm>
            <a:off x="4450555" y="450850"/>
            <a:ext cx="9385301" cy="9385300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725"/>
                </a:srgbClr>
              </a:gs>
              <a:gs pos="100000">
                <a:srgbClr val="8AC8E9">
                  <a:alpha val="14901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1"/>
          <p:cNvSpPr/>
          <p:nvPr/>
        </p:nvSpPr>
        <p:spPr>
          <a:xfrm>
            <a:off x="5877719" y="1878013"/>
            <a:ext cx="6530976" cy="6530977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921"/>
                </a:srgbClr>
              </a:gs>
              <a:gs pos="100000">
                <a:srgbClr val="8AC8E9">
                  <a:alpha val="3764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1"/>
          <p:cNvSpPr/>
          <p:nvPr>
            <p:ph idx="2" type="pic"/>
          </p:nvPr>
        </p:nvSpPr>
        <p:spPr>
          <a:xfrm>
            <a:off x="7178020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51"/>
          <p:cNvSpPr txBox="1"/>
          <p:nvPr>
            <p:ph idx="1" type="body"/>
          </p:nvPr>
        </p:nvSpPr>
        <p:spPr>
          <a:xfrm>
            <a:off x="6052863" y="9472948"/>
            <a:ext cx="3015336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51"/>
          <p:cNvSpPr/>
          <p:nvPr>
            <p:ph idx="3" type="pic"/>
          </p:nvPr>
        </p:nvSpPr>
        <p:spPr>
          <a:xfrm>
            <a:off x="10358373" y="8707863"/>
            <a:ext cx="765021" cy="765021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51"/>
          <p:cNvSpPr txBox="1"/>
          <p:nvPr>
            <p:ph idx="4" type="body"/>
          </p:nvPr>
        </p:nvSpPr>
        <p:spPr>
          <a:xfrm>
            <a:off x="9233216" y="9472948"/>
            <a:ext cx="3015336" cy="49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51"/>
          <p:cNvSpPr txBox="1"/>
          <p:nvPr>
            <p:ph type="title"/>
          </p:nvPr>
        </p:nvSpPr>
        <p:spPr>
          <a:xfrm>
            <a:off x="2266442" y="4288404"/>
            <a:ext cx="13753529" cy="1189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200"/>
              <a:buFont typeface="Arial"/>
              <a:buNone/>
              <a:defRPr sz="8200">
                <a:solidFill>
                  <a:srgbClr val="11396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4" name="Google Shape;124;p51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Info">
  <p:cSld name="Title - Info"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2"/>
          <p:cNvSpPr/>
          <p:nvPr/>
        </p:nvSpPr>
        <p:spPr>
          <a:xfrm>
            <a:off x="-1" y="0"/>
            <a:ext cx="18286414" cy="102870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23921"/>
                </a:srgbClr>
              </a:gs>
              <a:gs pos="100000">
                <a:srgbClr val="8AC8E9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2"/>
          <p:cNvSpPr/>
          <p:nvPr/>
        </p:nvSpPr>
        <p:spPr>
          <a:xfrm>
            <a:off x="4450555" y="450850"/>
            <a:ext cx="9385301" cy="9385300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725"/>
                </a:srgbClr>
              </a:gs>
              <a:gs pos="100000">
                <a:srgbClr val="8AC8E9">
                  <a:alpha val="14901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2"/>
          <p:cNvSpPr/>
          <p:nvPr/>
        </p:nvSpPr>
        <p:spPr>
          <a:xfrm>
            <a:off x="5877719" y="1878013"/>
            <a:ext cx="6530976" cy="6530977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921"/>
                </a:srgbClr>
              </a:gs>
              <a:gs pos="100000">
                <a:srgbClr val="8AC8E9">
                  <a:alpha val="3764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2"/>
          <p:cNvSpPr txBox="1"/>
          <p:nvPr>
            <p:ph type="title"/>
          </p:nvPr>
        </p:nvSpPr>
        <p:spPr>
          <a:xfrm>
            <a:off x="2266442" y="4288404"/>
            <a:ext cx="13753529" cy="1189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200"/>
              <a:buFont typeface="Arial"/>
              <a:buNone/>
              <a:defRPr sz="8200">
                <a:solidFill>
                  <a:srgbClr val="11396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30" name="Google Shape;130;p52"/>
          <p:cNvSpPr txBox="1"/>
          <p:nvPr>
            <p:ph idx="1" type="body"/>
          </p:nvPr>
        </p:nvSpPr>
        <p:spPr>
          <a:xfrm>
            <a:off x="2266442" y="5368525"/>
            <a:ext cx="13753529" cy="78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200"/>
              <a:buFont typeface="Roboto Condensed Light"/>
              <a:buNone/>
              <a:defRPr sz="3200">
                <a:solidFill>
                  <a:srgbClr val="6C6C6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52"/>
          <p:cNvSpPr txBox="1"/>
          <p:nvPr>
            <p:ph idx="2" type="body"/>
          </p:nvPr>
        </p:nvSpPr>
        <p:spPr>
          <a:xfrm>
            <a:off x="2122426" y="8608885"/>
            <a:ext cx="14041561" cy="1500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52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1">
  <p:cSld name="Section Break 1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3"/>
          <p:cNvSpPr/>
          <p:nvPr>
            <p:ph idx="2" type="pic"/>
          </p:nvPr>
        </p:nvSpPr>
        <p:spPr>
          <a:xfrm>
            <a:off x="0" y="0"/>
            <a:ext cx="18286413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53"/>
          <p:cNvSpPr txBox="1"/>
          <p:nvPr>
            <p:ph idx="1" type="body"/>
          </p:nvPr>
        </p:nvSpPr>
        <p:spPr>
          <a:xfrm>
            <a:off x="772276" y="3748344"/>
            <a:ext cx="5850650" cy="5850651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53"/>
          <p:cNvSpPr/>
          <p:nvPr>
            <p:ph idx="3" type="pic"/>
          </p:nvPr>
        </p:nvSpPr>
        <p:spPr>
          <a:xfrm>
            <a:off x="2707556" y="4783525"/>
            <a:ext cx="2070165" cy="2070165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53"/>
          <p:cNvSpPr txBox="1"/>
          <p:nvPr>
            <p:ph type="title"/>
          </p:nvPr>
        </p:nvSpPr>
        <p:spPr>
          <a:xfrm>
            <a:off x="907291" y="6808685"/>
            <a:ext cx="5580620" cy="118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38" name="Google Shape;138;p53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2">
  <p:cSld name="Section Break 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4"/>
          <p:cNvSpPr/>
          <p:nvPr>
            <p:ph idx="2" type="pic"/>
          </p:nvPr>
        </p:nvSpPr>
        <p:spPr>
          <a:xfrm>
            <a:off x="0" y="0"/>
            <a:ext cx="18286413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54"/>
          <p:cNvSpPr txBox="1"/>
          <p:nvPr>
            <p:ph idx="1" type="body"/>
          </p:nvPr>
        </p:nvSpPr>
        <p:spPr>
          <a:xfrm>
            <a:off x="11618480" y="3748344"/>
            <a:ext cx="5850651" cy="5850651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54"/>
          <p:cNvSpPr/>
          <p:nvPr>
            <p:ph idx="3" type="pic"/>
          </p:nvPr>
        </p:nvSpPr>
        <p:spPr>
          <a:xfrm>
            <a:off x="13553760" y="4783525"/>
            <a:ext cx="2070166" cy="207016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54"/>
          <p:cNvSpPr txBox="1"/>
          <p:nvPr>
            <p:ph type="title"/>
          </p:nvPr>
        </p:nvSpPr>
        <p:spPr>
          <a:xfrm>
            <a:off x="11753495" y="6808685"/>
            <a:ext cx="5580621" cy="118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44" name="Google Shape;144;p54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and 3 Icons">
  <p:cSld name="Big Image and 3 Icons"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5"/>
          <p:cNvSpPr/>
          <p:nvPr/>
        </p:nvSpPr>
        <p:spPr>
          <a:xfrm>
            <a:off x="-1" y="6313630"/>
            <a:ext cx="18286414" cy="3973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5"/>
          <p:cNvSpPr/>
          <p:nvPr>
            <p:ph idx="2" type="pic"/>
          </p:nvPr>
        </p:nvSpPr>
        <p:spPr>
          <a:xfrm>
            <a:off x="0" y="0"/>
            <a:ext cx="18286413" cy="6313631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55"/>
          <p:cNvSpPr txBox="1"/>
          <p:nvPr>
            <p:ph idx="1" type="body"/>
          </p:nvPr>
        </p:nvSpPr>
        <p:spPr>
          <a:xfrm>
            <a:off x="7994650" y="5162424"/>
            <a:ext cx="2295525" cy="2295526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55"/>
          <p:cNvSpPr/>
          <p:nvPr>
            <p:ph idx="3" type="pic"/>
          </p:nvPr>
        </p:nvSpPr>
        <p:spPr>
          <a:xfrm>
            <a:off x="8579849" y="5747489"/>
            <a:ext cx="1125126" cy="1125126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55"/>
          <p:cNvSpPr txBox="1"/>
          <p:nvPr>
            <p:ph idx="4" type="body"/>
          </p:nvPr>
        </p:nvSpPr>
        <p:spPr>
          <a:xfrm>
            <a:off x="6737980" y="8144099"/>
            <a:ext cx="4808864" cy="142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55"/>
          <p:cNvSpPr txBox="1"/>
          <p:nvPr>
            <p:ph idx="5" type="body"/>
          </p:nvPr>
        </p:nvSpPr>
        <p:spPr>
          <a:xfrm>
            <a:off x="6737980" y="7564667"/>
            <a:ext cx="4808864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55"/>
          <p:cNvSpPr txBox="1"/>
          <p:nvPr>
            <p:ph idx="6" type="body"/>
          </p:nvPr>
        </p:nvSpPr>
        <p:spPr>
          <a:xfrm>
            <a:off x="3043662" y="5496812"/>
            <a:ext cx="1623182" cy="1623182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55"/>
          <p:cNvSpPr/>
          <p:nvPr>
            <p:ph idx="7" type="pic"/>
          </p:nvPr>
        </p:nvSpPr>
        <p:spPr>
          <a:xfrm>
            <a:off x="3292690" y="5745705"/>
            <a:ext cx="1125126" cy="1125126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55"/>
          <p:cNvSpPr txBox="1"/>
          <p:nvPr>
            <p:ph idx="8" type="body"/>
          </p:nvPr>
        </p:nvSpPr>
        <p:spPr>
          <a:xfrm>
            <a:off x="1450821" y="8142314"/>
            <a:ext cx="4808864" cy="142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55"/>
          <p:cNvSpPr txBox="1"/>
          <p:nvPr>
            <p:ph idx="9" type="body"/>
          </p:nvPr>
        </p:nvSpPr>
        <p:spPr>
          <a:xfrm>
            <a:off x="1450821" y="7562884"/>
            <a:ext cx="4808864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55"/>
          <p:cNvSpPr txBox="1"/>
          <p:nvPr>
            <p:ph idx="13" type="body"/>
          </p:nvPr>
        </p:nvSpPr>
        <p:spPr>
          <a:xfrm>
            <a:off x="13623038" y="5493926"/>
            <a:ext cx="1623182" cy="1623182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55"/>
          <p:cNvSpPr/>
          <p:nvPr>
            <p:ph idx="14" type="pic"/>
          </p:nvPr>
        </p:nvSpPr>
        <p:spPr>
          <a:xfrm>
            <a:off x="13872066" y="5742818"/>
            <a:ext cx="1125126" cy="1125126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55"/>
          <p:cNvSpPr txBox="1"/>
          <p:nvPr>
            <p:ph idx="15" type="body"/>
          </p:nvPr>
        </p:nvSpPr>
        <p:spPr>
          <a:xfrm>
            <a:off x="12030196" y="8139428"/>
            <a:ext cx="4808865" cy="142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55"/>
          <p:cNvSpPr txBox="1"/>
          <p:nvPr>
            <p:ph idx="16" type="body"/>
          </p:nvPr>
        </p:nvSpPr>
        <p:spPr>
          <a:xfrm>
            <a:off x="12030196" y="7559998"/>
            <a:ext cx="480886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55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hing">
  <p:cSld name="Nothing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6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Text">
  <p:cSld name="Gray - Text"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7"/>
          <p:cNvSpPr/>
          <p:nvPr/>
        </p:nvSpPr>
        <p:spPr>
          <a:xfrm>
            <a:off x="-1" y="0"/>
            <a:ext cx="18286414" cy="10287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7"/>
          <p:cNvSpPr txBox="1"/>
          <p:nvPr>
            <p:ph idx="1" type="body"/>
          </p:nvPr>
        </p:nvSpPr>
        <p:spPr>
          <a:xfrm>
            <a:off x="6757940" y="1700618"/>
            <a:ext cx="10396157" cy="32403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None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685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–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6858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•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6858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–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6858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7200"/>
              <a:buFont typeface="Roboto Condensed Light"/>
              <a:buChar char="»"/>
              <a:defRPr sz="72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57"/>
          <p:cNvSpPr txBox="1"/>
          <p:nvPr>
            <p:ph idx="2" type="body"/>
          </p:nvPr>
        </p:nvSpPr>
        <p:spPr>
          <a:xfrm>
            <a:off x="6757940" y="4985982"/>
            <a:ext cx="10396157" cy="3307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57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Images">
  <p:cSld name="10 Images"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8"/>
          <p:cNvSpPr/>
          <p:nvPr/>
        </p:nvSpPr>
        <p:spPr>
          <a:xfrm>
            <a:off x="-1" y="0"/>
            <a:ext cx="18286414" cy="10287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8"/>
          <p:cNvSpPr/>
          <p:nvPr>
            <p:ph idx="2" type="pic"/>
          </p:nvPr>
        </p:nvSpPr>
        <p:spPr>
          <a:xfrm>
            <a:off x="38181" y="43542"/>
            <a:ext cx="3600002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58"/>
          <p:cNvSpPr/>
          <p:nvPr>
            <p:ph idx="3" type="pic"/>
          </p:nvPr>
        </p:nvSpPr>
        <p:spPr>
          <a:xfrm>
            <a:off x="3687752" y="43542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58"/>
          <p:cNvSpPr/>
          <p:nvPr>
            <p:ph idx="4" type="pic"/>
          </p:nvPr>
        </p:nvSpPr>
        <p:spPr>
          <a:xfrm>
            <a:off x="7337324" y="43542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58"/>
          <p:cNvSpPr/>
          <p:nvPr>
            <p:ph idx="5" type="pic"/>
          </p:nvPr>
        </p:nvSpPr>
        <p:spPr>
          <a:xfrm>
            <a:off x="10988185" y="43542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58"/>
          <p:cNvSpPr/>
          <p:nvPr>
            <p:ph idx="6" type="pic"/>
          </p:nvPr>
        </p:nvSpPr>
        <p:spPr>
          <a:xfrm>
            <a:off x="14636466" y="43542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58"/>
          <p:cNvSpPr/>
          <p:nvPr>
            <p:ph idx="7" type="pic"/>
          </p:nvPr>
        </p:nvSpPr>
        <p:spPr>
          <a:xfrm>
            <a:off x="35931" y="6628665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58"/>
          <p:cNvSpPr/>
          <p:nvPr>
            <p:ph idx="8" type="pic"/>
          </p:nvPr>
        </p:nvSpPr>
        <p:spPr>
          <a:xfrm>
            <a:off x="3685502" y="6628665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58"/>
          <p:cNvSpPr/>
          <p:nvPr>
            <p:ph idx="9" type="pic"/>
          </p:nvPr>
        </p:nvSpPr>
        <p:spPr>
          <a:xfrm>
            <a:off x="7335073" y="6628665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58"/>
          <p:cNvSpPr/>
          <p:nvPr>
            <p:ph idx="13" type="pic"/>
          </p:nvPr>
        </p:nvSpPr>
        <p:spPr>
          <a:xfrm>
            <a:off x="10985934" y="6628665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58"/>
          <p:cNvSpPr/>
          <p:nvPr>
            <p:ph idx="14" type="pic"/>
          </p:nvPr>
        </p:nvSpPr>
        <p:spPr>
          <a:xfrm>
            <a:off x="14634215" y="6628665"/>
            <a:ext cx="3600001" cy="3600001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58"/>
          <p:cNvSpPr txBox="1"/>
          <p:nvPr>
            <p:ph idx="1" type="body"/>
          </p:nvPr>
        </p:nvSpPr>
        <p:spPr>
          <a:xfrm>
            <a:off x="1222325" y="4018374"/>
            <a:ext cx="15841762" cy="1088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58"/>
          <p:cNvSpPr txBox="1"/>
          <p:nvPr>
            <p:ph idx="15" type="body"/>
          </p:nvPr>
        </p:nvSpPr>
        <p:spPr>
          <a:xfrm>
            <a:off x="1222326" y="5233510"/>
            <a:ext cx="15841762" cy="108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58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59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59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86" name="Google Shape;186;p5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87" name="Google Shape;187;p59"/>
          <p:cNvSpPr txBox="1"/>
          <p:nvPr>
            <p:ph idx="1" type="body"/>
          </p:nvPr>
        </p:nvSpPr>
        <p:spPr>
          <a:xfrm>
            <a:off x="1096311" y="1948145"/>
            <a:ext cx="7641851" cy="104369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None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572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57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•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572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572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»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59"/>
          <p:cNvSpPr txBox="1"/>
          <p:nvPr>
            <p:ph idx="2" type="body"/>
          </p:nvPr>
        </p:nvSpPr>
        <p:spPr>
          <a:xfrm>
            <a:off x="1096311" y="3036842"/>
            <a:ext cx="7641851" cy="58956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59"/>
          <p:cNvSpPr txBox="1"/>
          <p:nvPr>
            <p:ph idx="3" type="body"/>
          </p:nvPr>
        </p:nvSpPr>
        <p:spPr>
          <a:xfrm>
            <a:off x="9503246" y="1948145"/>
            <a:ext cx="7641850" cy="104369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59"/>
          <p:cNvSpPr txBox="1"/>
          <p:nvPr>
            <p:ph idx="4" type="body"/>
          </p:nvPr>
        </p:nvSpPr>
        <p:spPr>
          <a:xfrm>
            <a:off x="9503246" y="3036842"/>
            <a:ext cx="7641850" cy="58956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59"/>
          <p:cNvSpPr/>
          <p:nvPr/>
        </p:nvSpPr>
        <p:spPr>
          <a:xfrm>
            <a:off x="907291" y="2343636"/>
            <a:ext cx="72001" cy="135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59"/>
          <p:cNvSpPr/>
          <p:nvPr/>
        </p:nvSpPr>
        <p:spPr>
          <a:xfrm>
            <a:off x="9323226" y="2353190"/>
            <a:ext cx="72001" cy="135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 - BG">
  <p:cSld name="No Contents - BG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2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s - Horizontal">
  <p:cSld name="3 Images - Horizont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60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60"/>
          <p:cNvSpPr/>
          <p:nvPr/>
        </p:nvSpPr>
        <p:spPr>
          <a:xfrm>
            <a:off x="1596993" y="7033710"/>
            <a:ext cx="4185466" cy="2340261"/>
          </a:xfrm>
          <a:prstGeom prst="rect">
            <a:avLst/>
          </a:pr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0"/>
          <p:cNvSpPr/>
          <p:nvPr/>
        </p:nvSpPr>
        <p:spPr>
          <a:xfrm>
            <a:off x="1596993" y="4423419"/>
            <a:ext cx="4185466" cy="2340261"/>
          </a:xfrm>
          <a:prstGeom prst="rect">
            <a:avLst/>
          </a:pr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0"/>
          <p:cNvSpPr/>
          <p:nvPr/>
        </p:nvSpPr>
        <p:spPr>
          <a:xfrm>
            <a:off x="1596993" y="1768125"/>
            <a:ext cx="4185466" cy="2340261"/>
          </a:xfrm>
          <a:prstGeom prst="rect">
            <a:avLst/>
          </a:pr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0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99" name="Google Shape;199;p60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200" name="Google Shape;200;p60"/>
          <p:cNvSpPr/>
          <p:nvPr>
            <p:ph idx="2" type="pic"/>
          </p:nvPr>
        </p:nvSpPr>
        <p:spPr>
          <a:xfrm>
            <a:off x="1740033" y="1933889"/>
            <a:ext cx="3899384" cy="2008732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60"/>
          <p:cNvSpPr/>
          <p:nvPr>
            <p:ph idx="3" type="pic"/>
          </p:nvPr>
        </p:nvSpPr>
        <p:spPr>
          <a:xfrm>
            <a:off x="1740033" y="4589184"/>
            <a:ext cx="3899384" cy="2008733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60"/>
          <p:cNvSpPr/>
          <p:nvPr>
            <p:ph idx="4" type="pic"/>
          </p:nvPr>
        </p:nvSpPr>
        <p:spPr>
          <a:xfrm>
            <a:off x="1740033" y="7199475"/>
            <a:ext cx="3899384" cy="2008732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60"/>
          <p:cNvSpPr txBox="1"/>
          <p:nvPr>
            <p:ph idx="1" type="body"/>
          </p:nvPr>
        </p:nvSpPr>
        <p:spPr>
          <a:xfrm>
            <a:off x="6026229" y="2347554"/>
            <a:ext cx="10677817" cy="174412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60"/>
          <p:cNvSpPr txBox="1"/>
          <p:nvPr>
            <p:ph idx="5" type="body"/>
          </p:nvPr>
        </p:nvSpPr>
        <p:spPr>
          <a:xfrm>
            <a:off x="6026229" y="1768125"/>
            <a:ext cx="10677817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60"/>
          <p:cNvSpPr txBox="1"/>
          <p:nvPr>
            <p:ph idx="6" type="body"/>
          </p:nvPr>
        </p:nvSpPr>
        <p:spPr>
          <a:xfrm>
            <a:off x="6026229" y="5005227"/>
            <a:ext cx="10677817" cy="17441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60"/>
          <p:cNvSpPr txBox="1"/>
          <p:nvPr>
            <p:ph idx="7" type="body"/>
          </p:nvPr>
        </p:nvSpPr>
        <p:spPr>
          <a:xfrm>
            <a:off x="6026229" y="4425796"/>
            <a:ext cx="10677817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60"/>
          <p:cNvSpPr txBox="1"/>
          <p:nvPr>
            <p:ph idx="8" type="body"/>
          </p:nvPr>
        </p:nvSpPr>
        <p:spPr>
          <a:xfrm>
            <a:off x="6026229" y="7629849"/>
            <a:ext cx="10677817" cy="17441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60"/>
          <p:cNvSpPr txBox="1"/>
          <p:nvPr>
            <p:ph idx="9" type="body"/>
          </p:nvPr>
        </p:nvSpPr>
        <p:spPr>
          <a:xfrm>
            <a:off x="6026229" y="7050419"/>
            <a:ext cx="10677817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61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61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212" name="Google Shape;212;p61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213" name="Google Shape;213;p61"/>
          <p:cNvSpPr txBox="1"/>
          <p:nvPr>
            <p:ph idx="1" type="body"/>
          </p:nvPr>
        </p:nvSpPr>
        <p:spPr>
          <a:xfrm>
            <a:off x="1096311" y="1948145"/>
            <a:ext cx="5171869" cy="104369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None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572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57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•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572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572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»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61"/>
          <p:cNvSpPr txBox="1"/>
          <p:nvPr>
            <p:ph idx="2" type="body"/>
          </p:nvPr>
        </p:nvSpPr>
        <p:spPr>
          <a:xfrm>
            <a:off x="1096311" y="3036842"/>
            <a:ext cx="5171869" cy="58956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61"/>
          <p:cNvSpPr txBox="1"/>
          <p:nvPr>
            <p:ph idx="3" type="body"/>
          </p:nvPr>
        </p:nvSpPr>
        <p:spPr>
          <a:xfrm>
            <a:off x="6532915" y="1984572"/>
            <a:ext cx="5171870" cy="104369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61"/>
          <p:cNvSpPr txBox="1"/>
          <p:nvPr>
            <p:ph idx="4" type="body"/>
          </p:nvPr>
        </p:nvSpPr>
        <p:spPr>
          <a:xfrm>
            <a:off x="6532915" y="3073269"/>
            <a:ext cx="5171870" cy="589565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61"/>
          <p:cNvSpPr txBox="1"/>
          <p:nvPr>
            <p:ph idx="5" type="body"/>
          </p:nvPr>
        </p:nvSpPr>
        <p:spPr>
          <a:xfrm>
            <a:off x="11978520" y="1984572"/>
            <a:ext cx="5171869" cy="104369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61"/>
          <p:cNvSpPr txBox="1"/>
          <p:nvPr>
            <p:ph idx="6" type="body"/>
          </p:nvPr>
        </p:nvSpPr>
        <p:spPr>
          <a:xfrm>
            <a:off x="11978520" y="3073269"/>
            <a:ext cx="5171869" cy="589565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61"/>
          <p:cNvSpPr/>
          <p:nvPr/>
        </p:nvSpPr>
        <p:spPr>
          <a:xfrm>
            <a:off x="907291" y="2356902"/>
            <a:ext cx="72001" cy="135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1"/>
          <p:cNvSpPr/>
          <p:nvPr/>
        </p:nvSpPr>
        <p:spPr>
          <a:xfrm>
            <a:off x="6352895" y="2356902"/>
            <a:ext cx="72001" cy="135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1"/>
          <p:cNvSpPr/>
          <p:nvPr/>
        </p:nvSpPr>
        <p:spPr>
          <a:xfrm>
            <a:off x="11798500" y="2356902"/>
            <a:ext cx="72001" cy="135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s - Virtical">
  <p:cSld name="3 Images - Virtic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62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62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62"/>
          <p:cNvSpPr/>
          <p:nvPr/>
        </p:nvSpPr>
        <p:spPr>
          <a:xfrm>
            <a:off x="637260" y="2174128"/>
            <a:ext cx="5588593" cy="3347766"/>
          </a:xfrm>
          <a:prstGeom prst="rect">
            <a:avLst/>
          </a:pr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2"/>
          <p:cNvSpPr/>
          <p:nvPr>
            <p:ph idx="2" type="pic"/>
          </p:nvPr>
        </p:nvSpPr>
        <p:spPr>
          <a:xfrm>
            <a:off x="812478" y="2337741"/>
            <a:ext cx="5238157" cy="3020543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62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228" name="Google Shape;228;p62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229" name="Google Shape;229;p62"/>
          <p:cNvSpPr txBox="1"/>
          <p:nvPr>
            <p:ph idx="1" type="body"/>
          </p:nvPr>
        </p:nvSpPr>
        <p:spPr>
          <a:xfrm>
            <a:off x="637261" y="6218944"/>
            <a:ext cx="5588592" cy="270593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62"/>
          <p:cNvSpPr txBox="1"/>
          <p:nvPr>
            <p:ph idx="3" type="body"/>
          </p:nvPr>
        </p:nvSpPr>
        <p:spPr>
          <a:xfrm>
            <a:off x="637260" y="5639513"/>
            <a:ext cx="5588593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62"/>
          <p:cNvSpPr/>
          <p:nvPr/>
        </p:nvSpPr>
        <p:spPr>
          <a:xfrm>
            <a:off x="6348117" y="2173170"/>
            <a:ext cx="5588592" cy="3347766"/>
          </a:xfrm>
          <a:prstGeom prst="rect">
            <a:avLst/>
          </a:pr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62"/>
          <p:cNvSpPr/>
          <p:nvPr>
            <p:ph idx="4" type="pic"/>
          </p:nvPr>
        </p:nvSpPr>
        <p:spPr>
          <a:xfrm>
            <a:off x="6523335" y="2336781"/>
            <a:ext cx="5238156" cy="3020543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62"/>
          <p:cNvSpPr txBox="1"/>
          <p:nvPr>
            <p:ph idx="5" type="body"/>
          </p:nvPr>
        </p:nvSpPr>
        <p:spPr>
          <a:xfrm>
            <a:off x="6348117" y="6217985"/>
            <a:ext cx="5588592" cy="270593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62"/>
          <p:cNvSpPr txBox="1"/>
          <p:nvPr>
            <p:ph idx="6" type="body"/>
          </p:nvPr>
        </p:nvSpPr>
        <p:spPr>
          <a:xfrm>
            <a:off x="6348117" y="5638555"/>
            <a:ext cx="5588592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62"/>
          <p:cNvSpPr/>
          <p:nvPr/>
        </p:nvSpPr>
        <p:spPr>
          <a:xfrm>
            <a:off x="12023525" y="2174128"/>
            <a:ext cx="5588592" cy="3347766"/>
          </a:xfrm>
          <a:prstGeom prst="rect">
            <a:avLst/>
          </a:pr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62"/>
          <p:cNvSpPr/>
          <p:nvPr>
            <p:ph idx="7" type="pic"/>
          </p:nvPr>
        </p:nvSpPr>
        <p:spPr>
          <a:xfrm>
            <a:off x="12198743" y="2337741"/>
            <a:ext cx="5238156" cy="3020543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62"/>
          <p:cNvSpPr txBox="1"/>
          <p:nvPr>
            <p:ph idx="8" type="body"/>
          </p:nvPr>
        </p:nvSpPr>
        <p:spPr>
          <a:xfrm>
            <a:off x="12023525" y="6218944"/>
            <a:ext cx="5588592" cy="270593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62"/>
          <p:cNvSpPr txBox="1"/>
          <p:nvPr>
            <p:ph idx="9" type="body"/>
          </p:nvPr>
        </p:nvSpPr>
        <p:spPr>
          <a:xfrm>
            <a:off x="12023525" y="5639513"/>
            <a:ext cx="5588592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Image">
  <p:cSld name="1 Im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p63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63"/>
          <p:cNvSpPr/>
          <p:nvPr/>
        </p:nvSpPr>
        <p:spPr>
          <a:xfrm>
            <a:off x="-6324" y="1750728"/>
            <a:ext cx="18292738" cy="4877937"/>
          </a:xfrm>
          <a:prstGeom prst="rect">
            <a:avLst/>
          </a:pr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3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243" name="Google Shape;243;p63"/>
          <p:cNvSpPr/>
          <p:nvPr>
            <p:ph idx="2" type="pic"/>
          </p:nvPr>
        </p:nvSpPr>
        <p:spPr>
          <a:xfrm>
            <a:off x="0" y="1903140"/>
            <a:ext cx="18267419" cy="4545506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63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245" name="Google Shape;245;p63"/>
          <p:cNvSpPr txBox="1"/>
          <p:nvPr>
            <p:ph idx="1" type="body"/>
          </p:nvPr>
        </p:nvSpPr>
        <p:spPr>
          <a:xfrm>
            <a:off x="3157540" y="7568134"/>
            <a:ext cx="11926326" cy="16258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63"/>
          <p:cNvSpPr txBox="1"/>
          <p:nvPr>
            <p:ph idx="3" type="body"/>
          </p:nvPr>
        </p:nvSpPr>
        <p:spPr>
          <a:xfrm>
            <a:off x="3157540" y="6898695"/>
            <a:ext cx="11926327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x4 Images">
  <p:cSld name="1_4x4 Imag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64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p6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250" name="Google Shape;250;p64"/>
          <p:cNvSpPr/>
          <p:nvPr>
            <p:ph idx="2" type="pic"/>
          </p:nvPr>
        </p:nvSpPr>
        <p:spPr>
          <a:xfrm>
            <a:off x="772276" y="1588105"/>
            <a:ext cx="8010891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64"/>
          <p:cNvSpPr txBox="1"/>
          <p:nvPr>
            <p:ph idx="1" type="body"/>
          </p:nvPr>
        </p:nvSpPr>
        <p:spPr>
          <a:xfrm>
            <a:off x="772276" y="4288404"/>
            <a:ext cx="8010891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64"/>
          <p:cNvSpPr/>
          <p:nvPr>
            <p:ph idx="3" type="pic"/>
          </p:nvPr>
        </p:nvSpPr>
        <p:spPr>
          <a:xfrm>
            <a:off x="9458241" y="1588105"/>
            <a:ext cx="8010891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64"/>
          <p:cNvSpPr txBox="1"/>
          <p:nvPr>
            <p:ph idx="4" type="body"/>
          </p:nvPr>
        </p:nvSpPr>
        <p:spPr>
          <a:xfrm>
            <a:off x="9458241" y="4288404"/>
            <a:ext cx="8010891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64"/>
          <p:cNvSpPr/>
          <p:nvPr>
            <p:ph idx="5" type="pic"/>
          </p:nvPr>
        </p:nvSpPr>
        <p:spPr>
          <a:xfrm>
            <a:off x="772276" y="5548545"/>
            <a:ext cx="8010891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64"/>
          <p:cNvSpPr txBox="1"/>
          <p:nvPr>
            <p:ph idx="6" type="body"/>
          </p:nvPr>
        </p:nvSpPr>
        <p:spPr>
          <a:xfrm>
            <a:off x="772275" y="8248845"/>
            <a:ext cx="8010892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64"/>
          <p:cNvSpPr/>
          <p:nvPr>
            <p:ph idx="7" type="pic"/>
          </p:nvPr>
        </p:nvSpPr>
        <p:spPr>
          <a:xfrm>
            <a:off x="9458241" y="5548545"/>
            <a:ext cx="8010891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p64"/>
          <p:cNvSpPr txBox="1"/>
          <p:nvPr>
            <p:ph idx="8" type="body"/>
          </p:nvPr>
        </p:nvSpPr>
        <p:spPr>
          <a:xfrm>
            <a:off x="9458241" y="8248845"/>
            <a:ext cx="8010891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64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x3 Images">
  <p:cSld name="2x3 Imag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65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6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262" name="Google Shape;262;p65"/>
          <p:cNvSpPr/>
          <p:nvPr>
            <p:ph idx="2" type="pic"/>
          </p:nvPr>
        </p:nvSpPr>
        <p:spPr>
          <a:xfrm>
            <a:off x="772276" y="1588105"/>
            <a:ext cx="5310591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65"/>
          <p:cNvSpPr txBox="1"/>
          <p:nvPr>
            <p:ph idx="1" type="body"/>
          </p:nvPr>
        </p:nvSpPr>
        <p:spPr>
          <a:xfrm>
            <a:off x="772276" y="4288404"/>
            <a:ext cx="5310591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65"/>
          <p:cNvSpPr/>
          <p:nvPr>
            <p:ph idx="3" type="pic"/>
          </p:nvPr>
        </p:nvSpPr>
        <p:spPr>
          <a:xfrm>
            <a:off x="6487910" y="1588105"/>
            <a:ext cx="5310592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65"/>
          <p:cNvSpPr txBox="1"/>
          <p:nvPr>
            <p:ph idx="4" type="body"/>
          </p:nvPr>
        </p:nvSpPr>
        <p:spPr>
          <a:xfrm>
            <a:off x="6487910" y="4288404"/>
            <a:ext cx="5310592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65"/>
          <p:cNvSpPr/>
          <p:nvPr>
            <p:ph idx="5" type="pic"/>
          </p:nvPr>
        </p:nvSpPr>
        <p:spPr>
          <a:xfrm>
            <a:off x="12203545" y="1588105"/>
            <a:ext cx="5310591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65"/>
          <p:cNvSpPr txBox="1"/>
          <p:nvPr>
            <p:ph idx="6" type="body"/>
          </p:nvPr>
        </p:nvSpPr>
        <p:spPr>
          <a:xfrm>
            <a:off x="12203545" y="4288404"/>
            <a:ext cx="5310591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65"/>
          <p:cNvSpPr/>
          <p:nvPr>
            <p:ph idx="7" type="pic"/>
          </p:nvPr>
        </p:nvSpPr>
        <p:spPr>
          <a:xfrm>
            <a:off x="772276" y="5593550"/>
            <a:ext cx="5310591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65"/>
          <p:cNvSpPr txBox="1"/>
          <p:nvPr>
            <p:ph idx="8" type="body"/>
          </p:nvPr>
        </p:nvSpPr>
        <p:spPr>
          <a:xfrm>
            <a:off x="772275" y="8293850"/>
            <a:ext cx="5310592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65"/>
          <p:cNvSpPr/>
          <p:nvPr>
            <p:ph idx="9" type="pic"/>
          </p:nvPr>
        </p:nvSpPr>
        <p:spPr>
          <a:xfrm>
            <a:off x="6487910" y="5593550"/>
            <a:ext cx="5310592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65"/>
          <p:cNvSpPr txBox="1"/>
          <p:nvPr>
            <p:ph idx="13" type="body"/>
          </p:nvPr>
        </p:nvSpPr>
        <p:spPr>
          <a:xfrm>
            <a:off x="6487910" y="8293850"/>
            <a:ext cx="5310592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65"/>
          <p:cNvSpPr/>
          <p:nvPr>
            <p:ph idx="14" type="pic"/>
          </p:nvPr>
        </p:nvSpPr>
        <p:spPr>
          <a:xfrm>
            <a:off x="12203545" y="5593550"/>
            <a:ext cx="5310591" cy="270030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65"/>
          <p:cNvSpPr txBox="1"/>
          <p:nvPr>
            <p:ph idx="15" type="body"/>
          </p:nvPr>
        </p:nvSpPr>
        <p:spPr>
          <a:xfrm>
            <a:off x="12203545" y="8293850"/>
            <a:ext cx="5310591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65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 - List">
  <p:cSld name="2 Columns - Lis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p66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p66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278" name="Google Shape;278;p6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279" name="Google Shape;279;p66"/>
          <p:cNvSpPr txBox="1"/>
          <p:nvPr>
            <p:ph idx="1" type="body"/>
          </p:nvPr>
        </p:nvSpPr>
        <p:spPr>
          <a:xfrm>
            <a:off x="1142999" y="1948145"/>
            <a:ext cx="7321381" cy="145380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None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82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Char char="–"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82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Char char="•"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82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Char char="–"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82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Condensed Light"/>
              <a:buChar char="»"/>
              <a:defRPr sz="40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66"/>
          <p:cNvSpPr txBox="1"/>
          <p:nvPr>
            <p:ph idx="2" type="body"/>
          </p:nvPr>
        </p:nvSpPr>
        <p:spPr>
          <a:xfrm>
            <a:off x="1133383" y="3747959"/>
            <a:ext cx="7330996" cy="526597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81" name="Google Shape;281;p66"/>
          <p:cNvCxnSpPr/>
          <p:nvPr/>
        </p:nvCxnSpPr>
        <p:spPr>
          <a:xfrm>
            <a:off x="1127940" y="3642616"/>
            <a:ext cx="7336440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66"/>
          <p:cNvSpPr txBox="1"/>
          <p:nvPr>
            <p:ph idx="3" type="body"/>
          </p:nvPr>
        </p:nvSpPr>
        <p:spPr>
          <a:xfrm>
            <a:off x="9747419" y="1948145"/>
            <a:ext cx="7321381" cy="145380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66"/>
          <p:cNvSpPr txBox="1"/>
          <p:nvPr>
            <p:ph idx="4" type="body"/>
          </p:nvPr>
        </p:nvSpPr>
        <p:spPr>
          <a:xfrm>
            <a:off x="9737804" y="3747959"/>
            <a:ext cx="7330996" cy="526597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84" name="Google Shape;284;p66"/>
          <p:cNvCxnSpPr/>
          <p:nvPr/>
        </p:nvCxnSpPr>
        <p:spPr>
          <a:xfrm>
            <a:off x="9732361" y="3642616"/>
            <a:ext cx="7336439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ic List - 6 Items">
  <p:cSld name="Iconic List - 6 Item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p67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67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288" name="Google Shape;288;p67"/>
          <p:cNvSpPr txBox="1"/>
          <p:nvPr>
            <p:ph idx="1" type="body"/>
          </p:nvPr>
        </p:nvSpPr>
        <p:spPr>
          <a:xfrm>
            <a:off x="1582366" y="2856363"/>
            <a:ext cx="7110791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67"/>
          <p:cNvSpPr txBox="1"/>
          <p:nvPr>
            <p:ph idx="2" type="body"/>
          </p:nvPr>
        </p:nvSpPr>
        <p:spPr>
          <a:xfrm>
            <a:off x="1584017" y="2128165"/>
            <a:ext cx="7109140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67"/>
          <p:cNvSpPr txBox="1"/>
          <p:nvPr>
            <p:ph idx="3" type="body"/>
          </p:nvPr>
        </p:nvSpPr>
        <p:spPr>
          <a:xfrm>
            <a:off x="1582366" y="5284508"/>
            <a:ext cx="7110791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1" name="Google Shape;291;p67"/>
          <p:cNvSpPr txBox="1"/>
          <p:nvPr>
            <p:ph idx="4" type="body"/>
          </p:nvPr>
        </p:nvSpPr>
        <p:spPr>
          <a:xfrm>
            <a:off x="1584017" y="4556311"/>
            <a:ext cx="7109140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2" name="Google Shape;292;p67"/>
          <p:cNvSpPr txBox="1"/>
          <p:nvPr>
            <p:ph idx="5" type="body"/>
          </p:nvPr>
        </p:nvSpPr>
        <p:spPr>
          <a:xfrm>
            <a:off x="1582365" y="7709351"/>
            <a:ext cx="7110791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67"/>
          <p:cNvSpPr txBox="1"/>
          <p:nvPr>
            <p:ph idx="6" type="body"/>
          </p:nvPr>
        </p:nvSpPr>
        <p:spPr>
          <a:xfrm>
            <a:off x="1584016" y="6981153"/>
            <a:ext cx="7109140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4" name="Google Shape;294;p67"/>
          <p:cNvSpPr txBox="1"/>
          <p:nvPr>
            <p:ph idx="7" type="body"/>
          </p:nvPr>
        </p:nvSpPr>
        <p:spPr>
          <a:xfrm>
            <a:off x="10133316" y="2856363"/>
            <a:ext cx="7110791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67"/>
          <p:cNvSpPr txBox="1"/>
          <p:nvPr>
            <p:ph idx="8" type="body"/>
          </p:nvPr>
        </p:nvSpPr>
        <p:spPr>
          <a:xfrm>
            <a:off x="10134968" y="2128165"/>
            <a:ext cx="710913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67"/>
          <p:cNvSpPr txBox="1"/>
          <p:nvPr>
            <p:ph idx="9" type="body"/>
          </p:nvPr>
        </p:nvSpPr>
        <p:spPr>
          <a:xfrm>
            <a:off x="10133316" y="5284508"/>
            <a:ext cx="7110791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67"/>
          <p:cNvSpPr txBox="1"/>
          <p:nvPr>
            <p:ph idx="13" type="body"/>
          </p:nvPr>
        </p:nvSpPr>
        <p:spPr>
          <a:xfrm>
            <a:off x="10134968" y="4556311"/>
            <a:ext cx="710913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67"/>
          <p:cNvSpPr txBox="1"/>
          <p:nvPr>
            <p:ph idx="14" type="body"/>
          </p:nvPr>
        </p:nvSpPr>
        <p:spPr>
          <a:xfrm>
            <a:off x="10133314" y="7709351"/>
            <a:ext cx="7110791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67"/>
          <p:cNvSpPr txBox="1"/>
          <p:nvPr>
            <p:ph idx="15" type="body"/>
          </p:nvPr>
        </p:nvSpPr>
        <p:spPr>
          <a:xfrm>
            <a:off x="10134966" y="6981153"/>
            <a:ext cx="710913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67"/>
          <p:cNvSpPr/>
          <p:nvPr>
            <p:ph idx="16" type="pic"/>
          </p:nvPr>
        </p:nvSpPr>
        <p:spPr>
          <a:xfrm>
            <a:off x="952296" y="2128165"/>
            <a:ext cx="720081" cy="720081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67"/>
          <p:cNvSpPr/>
          <p:nvPr>
            <p:ph idx="17" type="pic"/>
          </p:nvPr>
        </p:nvSpPr>
        <p:spPr>
          <a:xfrm>
            <a:off x="952296" y="4558434"/>
            <a:ext cx="720081" cy="720081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67"/>
          <p:cNvSpPr/>
          <p:nvPr>
            <p:ph idx="18" type="pic"/>
          </p:nvPr>
        </p:nvSpPr>
        <p:spPr>
          <a:xfrm>
            <a:off x="952296" y="6988705"/>
            <a:ext cx="720081" cy="720081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67"/>
          <p:cNvSpPr/>
          <p:nvPr>
            <p:ph idx="19" type="pic"/>
          </p:nvPr>
        </p:nvSpPr>
        <p:spPr>
          <a:xfrm>
            <a:off x="9503246" y="2128165"/>
            <a:ext cx="720081" cy="720081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67"/>
          <p:cNvSpPr/>
          <p:nvPr>
            <p:ph idx="20" type="pic"/>
          </p:nvPr>
        </p:nvSpPr>
        <p:spPr>
          <a:xfrm>
            <a:off x="9503246" y="4558434"/>
            <a:ext cx="720081" cy="720081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67"/>
          <p:cNvSpPr/>
          <p:nvPr>
            <p:ph idx="21" type="pic"/>
          </p:nvPr>
        </p:nvSpPr>
        <p:spPr>
          <a:xfrm>
            <a:off x="9503246" y="6988705"/>
            <a:ext cx="720081" cy="720081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67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Services 2">
  <p:cSld name="4 Services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p68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68"/>
          <p:cNvSpPr/>
          <p:nvPr/>
        </p:nvSpPr>
        <p:spPr>
          <a:xfrm>
            <a:off x="-1" y="2128165"/>
            <a:ext cx="18286414" cy="5265586"/>
          </a:xfrm>
          <a:prstGeom prst="rect">
            <a:avLst/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8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311" name="Google Shape;311;p6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312" name="Google Shape;312;p68"/>
          <p:cNvSpPr/>
          <p:nvPr>
            <p:ph idx="2" type="pic"/>
          </p:nvPr>
        </p:nvSpPr>
        <p:spPr>
          <a:xfrm>
            <a:off x="2302446" y="2758234"/>
            <a:ext cx="1350151" cy="1350151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68"/>
          <p:cNvSpPr/>
          <p:nvPr>
            <p:ph idx="3" type="pic"/>
          </p:nvPr>
        </p:nvSpPr>
        <p:spPr>
          <a:xfrm>
            <a:off x="6412903" y="2758234"/>
            <a:ext cx="1350151" cy="1350151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68"/>
          <p:cNvSpPr/>
          <p:nvPr>
            <p:ph idx="4" type="pic"/>
          </p:nvPr>
        </p:nvSpPr>
        <p:spPr>
          <a:xfrm>
            <a:off x="10523359" y="2758234"/>
            <a:ext cx="1350151" cy="1350151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Google Shape;315;p68"/>
          <p:cNvSpPr/>
          <p:nvPr>
            <p:ph idx="5" type="pic"/>
          </p:nvPr>
        </p:nvSpPr>
        <p:spPr>
          <a:xfrm>
            <a:off x="14633815" y="2758234"/>
            <a:ext cx="1350151" cy="1350151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68"/>
          <p:cNvSpPr txBox="1"/>
          <p:nvPr>
            <p:ph idx="1" type="body"/>
          </p:nvPr>
        </p:nvSpPr>
        <p:spPr>
          <a:xfrm>
            <a:off x="952296" y="4267499"/>
            <a:ext cx="3915436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p68"/>
          <p:cNvSpPr txBox="1"/>
          <p:nvPr>
            <p:ph idx="6" type="body"/>
          </p:nvPr>
        </p:nvSpPr>
        <p:spPr>
          <a:xfrm>
            <a:off x="13328671" y="4267499"/>
            <a:ext cx="3915436" cy="720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8" name="Google Shape;318;p68"/>
          <p:cNvSpPr txBox="1"/>
          <p:nvPr>
            <p:ph idx="7" type="body"/>
          </p:nvPr>
        </p:nvSpPr>
        <p:spPr>
          <a:xfrm>
            <a:off x="5077754" y="4267499"/>
            <a:ext cx="3915436" cy="720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9" name="Google Shape;319;p68"/>
          <p:cNvSpPr txBox="1"/>
          <p:nvPr>
            <p:ph idx="8" type="body"/>
          </p:nvPr>
        </p:nvSpPr>
        <p:spPr>
          <a:xfrm>
            <a:off x="9203211" y="4267499"/>
            <a:ext cx="3915436" cy="720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0" name="Google Shape;320;p68"/>
          <p:cNvSpPr txBox="1"/>
          <p:nvPr>
            <p:ph idx="9" type="body"/>
          </p:nvPr>
        </p:nvSpPr>
        <p:spPr>
          <a:xfrm>
            <a:off x="952296" y="5032585"/>
            <a:ext cx="3915436" cy="175519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68"/>
          <p:cNvSpPr txBox="1"/>
          <p:nvPr>
            <p:ph idx="13" type="body"/>
          </p:nvPr>
        </p:nvSpPr>
        <p:spPr>
          <a:xfrm>
            <a:off x="13328671" y="5032585"/>
            <a:ext cx="3915436" cy="175519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2" name="Google Shape;322;p68"/>
          <p:cNvSpPr txBox="1"/>
          <p:nvPr>
            <p:ph idx="14" type="body"/>
          </p:nvPr>
        </p:nvSpPr>
        <p:spPr>
          <a:xfrm>
            <a:off x="9203211" y="5032585"/>
            <a:ext cx="3915436" cy="175519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3" name="Google Shape;323;p68"/>
          <p:cNvSpPr txBox="1"/>
          <p:nvPr>
            <p:ph idx="15" type="body"/>
          </p:nvPr>
        </p:nvSpPr>
        <p:spPr>
          <a:xfrm>
            <a:off x="5077754" y="5032585"/>
            <a:ext cx="3915436" cy="175519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4" name="Google Shape;324;p68"/>
          <p:cNvSpPr txBox="1"/>
          <p:nvPr>
            <p:ph idx="16" type="body"/>
          </p:nvPr>
        </p:nvSpPr>
        <p:spPr>
          <a:xfrm>
            <a:off x="1096311" y="7843800"/>
            <a:ext cx="16057786" cy="126014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Google Shape;326;p69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7" name="Google Shape;327;p69"/>
          <p:cNvSpPr/>
          <p:nvPr/>
        </p:nvSpPr>
        <p:spPr>
          <a:xfrm>
            <a:off x="1762386" y="2330882"/>
            <a:ext cx="7065786" cy="1687493"/>
          </a:xfrm>
          <a:prstGeom prst="roundRect">
            <a:avLst>
              <a:gd fmla="val 16667" name="adj"/>
            </a:avLst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9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329" name="Google Shape;329;p6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330" name="Google Shape;330;p69"/>
          <p:cNvSpPr/>
          <p:nvPr/>
        </p:nvSpPr>
        <p:spPr>
          <a:xfrm>
            <a:off x="817281" y="1903140"/>
            <a:ext cx="1530171" cy="1530171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9"/>
          <p:cNvSpPr txBox="1"/>
          <p:nvPr>
            <p:ph idx="1" type="body"/>
          </p:nvPr>
        </p:nvSpPr>
        <p:spPr>
          <a:xfrm>
            <a:off x="1010803" y="2105662"/>
            <a:ext cx="1143128" cy="112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2" name="Google Shape;332;p69"/>
          <p:cNvSpPr txBox="1"/>
          <p:nvPr>
            <p:ph idx="2" type="body"/>
          </p:nvPr>
        </p:nvSpPr>
        <p:spPr>
          <a:xfrm>
            <a:off x="2672274" y="2983259"/>
            <a:ext cx="5625627" cy="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3" name="Google Shape;333;p69"/>
          <p:cNvSpPr txBox="1"/>
          <p:nvPr>
            <p:ph idx="3" type="body"/>
          </p:nvPr>
        </p:nvSpPr>
        <p:spPr>
          <a:xfrm>
            <a:off x="2672274" y="2330884"/>
            <a:ext cx="5625627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4" name="Google Shape;334;p69"/>
          <p:cNvSpPr/>
          <p:nvPr/>
        </p:nvSpPr>
        <p:spPr>
          <a:xfrm>
            <a:off x="1762386" y="4785221"/>
            <a:ext cx="7065786" cy="1687493"/>
          </a:xfrm>
          <a:prstGeom prst="roundRect">
            <a:avLst>
              <a:gd fmla="val 16667" name="adj"/>
            </a:avLst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9"/>
          <p:cNvSpPr/>
          <p:nvPr/>
        </p:nvSpPr>
        <p:spPr>
          <a:xfrm>
            <a:off x="817281" y="4357478"/>
            <a:ext cx="1530171" cy="1530172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9"/>
          <p:cNvSpPr txBox="1"/>
          <p:nvPr>
            <p:ph idx="4" type="body"/>
          </p:nvPr>
        </p:nvSpPr>
        <p:spPr>
          <a:xfrm>
            <a:off x="1010803" y="4560001"/>
            <a:ext cx="1143128" cy="112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69"/>
          <p:cNvSpPr txBox="1"/>
          <p:nvPr>
            <p:ph idx="5" type="body"/>
          </p:nvPr>
        </p:nvSpPr>
        <p:spPr>
          <a:xfrm>
            <a:off x="2672274" y="5437599"/>
            <a:ext cx="5625627" cy="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p69"/>
          <p:cNvSpPr txBox="1"/>
          <p:nvPr>
            <p:ph idx="6" type="body"/>
          </p:nvPr>
        </p:nvSpPr>
        <p:spPr>
          <a:xfrm>
            <a:off x="2672274" y="4785223"/>
            <a:ext cx="5625627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p69"/>
          <p:cNvSpPr/>
          <p:nvPr/>
        </p:nvSpPr>
        <p:spPr>
          <a:xfrm>
            <a:off x="1762386" y="7236428"/>
            <a:ext cx="7065786" cy="1687493"/>
          </a:xfrm>
          <a:prstGeom prst="roundRect">
            <a:avLst>
              <a:gd fmla="val 16667" name="adj"/>
            </a:avLst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9"/>
          <p:cNvSpPr/>
          <p:nvPr/>
        </p:nvSpPr>
        <p:spPr>
          <a:xfrm>
            <a:off x="817281" y="6808685"/>
            <a:ext cx="1530171" cy="1530171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9"/>
          <p:cNvSpPr txBox="1"/>
          <p:nvPr>
            <p:ph idx="7" type="body"/>
          </p:nvPr>
        </p:nvSpPr>
        <p:spPr>
          <a:xfrm>
            <a:off x="1010803" y="7011207"/>
            <a:ext cx="1143128" cy="112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69"/>
          <p:cNvSpPr txBox="1"/>
          <p:nvPr>
            <p:ph idx="8" type="body"/>
          </p:nvPr>
        </p:nvSpPr>
        <p:spPr>
          <a:xfrm>
            <a:off x="2672274" y="7888805"/>
            <a:ext cx="5625627" cy="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3" name="Google Shape;343;p69"/>
          <p:cNvSpPr txBox="1"/>
          <p:nvPr>
            <p:ph idx="9" type="body"/>
          </p:nvPr>
        </p:nvSpPr>
        <p:spPr>
          <a:xfrm>
            <a:off x="2672274" y="7236428"/>
            <a:ext cx="5625627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4" name="Google Shape;344;p69"/>
          <p:cNvSpPr/>
          <p:nvPr/>
        </p:nvSpPr>
        <p:spPr>
          <a:xfrm>
            <a:off x="10313336" y="2330882"/>
            <a:ext cx="7065786" cy="1687493"/>
          </a:xfrm>
          <a:prstGeom prst="roundRect">
            <a:avLst>
              <a:gd fmla="val 16667" name="adj"/>
            </a:avLst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9"/>
          <p:cNvSpPr/>
          <p:nvPr/>
        </p:nvSpPr>
        <p:spPr>
          <a:xfrm>
            <a:off x="9368231" y="1903140"/>
            <a:ext cx="1530171" cy="1530171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69"/>
          <p:cNvSpPr txBox="1"/>
          <p:nvPr>
            <p:ph idx="13" type="body"/>
          </p:nvPr>
        </p:nvSpPr>
        <p:spPr>
          <a:xfrm>
            <a:off x="9561752" y="2105662"/>
            <a:ext cx="1143128" cy="112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69"/>
          <p:cNvSpPr txBox="1"/>
          <p:nvPr>
            <p:ph idx="14" type="body"/>
          </p:nvPr>
        </p:nvSpPr>
        <p:spPr>
          <a:xfrm>
            <a:off x="11223225" y="2983259"/>
            <a:ext cx="5625626" cy="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8" name="Google Shape;348;p69"/>
          <p:cNvSpPr txBox="1"/>
          <p:nvPr>
            <p:ph idx="15" type="body"/>
          </p:nvPr>
        </p:nvSpPr>
        <p:spPr>
          <a:xfrm>
            <a:off x="11223225" y="2330884"/>
            <a:ext cx="5625626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9" name="Google Shape;349;p69"/>
          <p:cNvSpPr/>
          <p:nvPr/>
        </p:nvSpPr>
        <p:spPr>
          <a:xfrm>
            <a:off x="10313336" y="4785221"/>
            <a:ext cx="7065786" cy="1687493"/>
          </a:xfrm>
          <a:prstGeom prst="roundRect">
            <a:avLst>
              <a:gd fmla="val 16667" name="adj"/>
            </a:avLst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9"/>
          <p:cNvSpPr/>
          <p:nvPr/>
        </p:nvSpPr>
        <p:spPr>
          <a:xfrm>
            <a:off x="9368231" y="4357478"/>
            <a:ext cx="1530171" cy="1530172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9"/>
          <p:cNvSpPr txBox="1"/>
          <p:nvPr>
            <p:ph idx="16" type="body"/>
          </p:nvPr>
        </p:nvSpPr>
        <p:spPr>
          <a:xfrm>
            <a:off x="9561752" y="4560001"/>
            <a:ext cx="1143128" cy="112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7" type="body"/>
          </p:nvPr>
        </p:nvSpPr>
        <p:spPr>
          <a:xfrm>
            <a:off x="11223225" y="5437599"/>
            <a:ext cx="5625626" cy="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69"/>
          <p:cNvSpPr txBox="1"/>
          <p:nvPr>
            <p:ph idx="18" type="body"/>
          </p:nvPr>
        </p:nvSpPr>
        <p:spPr>
          <a:xfrm>
            <a:off x="11223225" y="4785223"/>
            <a:ext cx="5625626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69"/>
          <p:cNvSpPr/>
          <p:nvPr/>
        </p:nvSpPr>
        <p:spPr>
          <a:xfrm>
            <a:off x="10313336" y="7236428"/>
            <a:ext cx="7065786" cy="1687493"/>
          </a:xfrm>
          <a:prstGeom prst="roundRect">
            <a:avLst>
              <a:gd fmla="val 16667" name="adj"/>
            </a:avLst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69"/>
          <p:cNvSpPr/>
          <p:nvPr/>
        </p:nvSpPr>
        <p:spPr>
          <a:xfrm>
            <a:off x="9368231" y="6808685"/>
            <a:ext cx="1530171" cy="1530171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9"/>
          <p:cNvSpPr txBox="1"/>
          <p:nvPr>
            <p:ph idx="19" type="body"/>
          </p:nvPr>
        </p:nvSpPr>
        <p:spPr>
          <a:xfrm>
            <a:off x="9561752" y="7011207"/>
            <a:ext cx="1143128" cy="112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69"/>
          <p:cNvSpPr txBox="1"/>
          <p:nvPr>
            <p:ph idx="20" type="body"/>
          </p:nvPr>
        </p:nvSpPr>
        <p:spPr>
          <a:xfrm>
            <a:off x="11223225" y="7888805"/>
            <a:ext cx="5625626" cy="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8" name="Google Shape;358;p69"/>
          <p:cNvSpPr txBox="1"/>
          <p:nvPr>
            <p:ph idx="21" type="body"/>
          </p:nvPr>
        </p:nvSpPr>
        <p:spPr>
          <a:xfrm>
            <a:off x="11223225" y="7236428"/>
            <a:ext cx="5625626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3"/>
          <p:cNvSpPr txBox="1"/>
          <p:nvPr>
            <p:ph idx="1" type="body"/>
          </p:nvPr>
        </p:nvSpPr>
        <p:spPr>
          <a:xfrm>
            <a:off x="2167431" y="3388304"/>
            <a:ext cx="13906546" cy="166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None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838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–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838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•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838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–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838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»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3"/>
          <p:cNvSpPr txBox="1"/>
          <p:nvPr>
            <p:ph idx="2" type="body"/>
          </p:nvPr>
        </p:nvSpPr>
        <p:spPr>
          <a:xfrm>
            <a:off x="2189140" y="5098494"/>
            <a:ext cx="13906545" cy="1935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3"/>
          <p:cNvSpPr txBox="1"/>
          <p:nvPr>
            <p:ph idx="3" type="body"/>
          </p:nvPr>
        </p:nvSpPr>
        <p:spPr>
          <a:xfrm>
            <a:off x="3855118" y="6763680"/>
            <a:ext cx="10576177" cy="3172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3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0" name="Google Shape;360;p70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p70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362" name="Google Shape;362;p70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363" name="Google Shape;363;p70"/>
          <p:cNvSpPr txBox="1"/>
          <p:nvPr>
            <p:ph idx="1" type="body"/>
          </p:nvPr>
        </p:nvSpPr>
        <p:spPr>
          <a:xfrm>
            <a:off x="981549" y="3253290"/>
            <a:ext cx="2581039" cy="123764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4" name="Google Shape;364;p70"/>
          <p:cNvSpPr/>
          <p:nvPr/>
        </p:nvSpPr>
        <p:spPr>
          <a:xfrm>
            <a:off x="-1" y="5053489"/>
            <a:ext cx="18286414" cy="1350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70"/>
          <p:cNvSpPr/>
          <p:nvPr/>
        </p:nvSpPr>
        <p:spPr>
          <a:xfrm>
            <a:off x="1852396" y="4603439"/>
            <a:ext cx="1035117" cy="1035117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70"/>
          <p:cNvSpPr/>
          <p:nvPr/>
        </p:nvSpPr>
        <p:spPr>
          <a:xfrm>
            <a:off x="4534694" y="4603439"/>
            <a:ext cx="1035117" cy="1035117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70"/>
          <p:cNvSpPr/>
          <p:nvPr/>
        </p:nvSpPr>
        <p:spPr>
          <a:xfrm>
            <a:off x="7216992" y="4589517"/>
            <a:ext cx="1035117" cy="1035117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70"/>
          <p:cNvSpPr/>
          <p:nvPr/>
        </p:nvSpPr>
        <p:spPr>
          <a:xfrm>
            <a:off x="9899290" y="4603439"/>
            <a:ext cx="1035117" cy="1035117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70"/>
          <p:cNvSpPr/>
          <p:nvPr/>
        </p:nvSpPr>
        <p:spPr>
          <a:xfrm>
            <a:off x="12581587" y="4603439"/>
            <a:ext cx="1035117" cy="1035117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70"/>
          <p:cNvSpPr/>
          <p:nvPr/>
        </p:nvSpPr>
        <p:spPr>
          <a:xfrm>
            <a:off x="15263885" y="4603439"/>
            <a:ext cx="1035117" cy="1035117"/>
          </a:xfrm>
          <a:prstGeom prst="ellipse">
            <a:avLst/>
          </a:prstGeom>
          <a:solidFill>
            <a:schemeClr val="accent1"/>
          </a:solidFill>
          <a:ln cap="flat" cmpd="sng" w="9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70"/>
          <p:cNvSpPr/>
          <p:nvPr>
            <p:ph idx="2" type="pic"/>
          </p:nvPr>
        </p:nvSpPr>
        <p:spPr>
          <a:xfrm>
            <a:off x="2061896" y="4812939"/>
            <a:ext cx="616115" cy="616115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70"/>
          <p:cNvSpPr/>
          <p:nvPr>
            <p:ph idx="3" type="pic"/>
          </p:nvPr>
        </p:nvSpPr>
        <p:spPr>
          <a:xfrm>
            <a:off x="4744194" y="4812939"/>
            <a:ext cx="616115" cy="616115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70"/>
          <p:cNvSpPr/>
          <p:nvPr>
            <p:ph idx="4" type="pic"/>
          </p:nvPr>
        </p:nvSpPr>
        <p:spPr>
          <a:xfrm>
            <a:off x="7426491" y="4799017"/>
            <a:ext cx="616115" cy="616115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70"/>
          <p:cNvSpPr/>
          <p:nvPr>
            <p:ph idx="5" type="pic"/>
          </p:nvPr>
        </p:nvSpPr>
        <p:spPr>
          <a:xfrm>
            <a:off x="10108789" y="4812939"/>
            <a:ext cx="616115" cy="616115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70"/>
          <p:cNvSpPr/>
          <p:nvPr>
            <p:ph idx="6" type="pic"/>
          </p:nvPr>
        </p:nvSpPr>
        <p:spPr>
          <a:xfrm>
            <a:off x="12791088" y="4812939"/>
            <a:ext cx="616115" cy="616115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70"/>
          <p:cNvSpPr/>
          <p:nvPr>
            <p:ph idx="7" type="pic"/>
          </p:nvPr>
        </p:nvSpPr>
        <p:spPr>
          <a:xfrm>
            <a:off x="15473385" y="4812939"/>
            <a:ext cx="616115" cy="616115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Google Shape;377;p70"/>
          <p:cNvSpPr txBox="1"/>
          <p:nvPr>
            <p:ph idx="8" type="body"/>
          </p:nvPr>
        </p:nvSpPr>
        <p:spPr>
          <a:xfrm>
            <a:off x="11795349" y="3253290"/>
            <a:ext cx="2581039" cy="123764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8" name="Google Shape;378;p70"/>
          <p:cNvSpPr txBox="1"/>
          <p:nvPr>
            <p:ph idx="9" type="body"/>
          </p:nvPr>
        </p:nvSpPr>
        <p:spPr>
          <a:xfrm>
            <a:off x="3684999" y="3253290"/>
            <a:ext cx="2581039" cy="123764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" name="Google Shape;379;p70"/>
          <p:cNvSpPr txBox="1"/>
          <p:nvPr>
            <p:ph idx="13" type="body"/>
          </p:nvPr>
        </p:nvSpPr>
        <p:spPr>
          <a:xfrm>
            <a:off x="9091899" y="3253290"/>
            <a:ext cx="2581039" cy="123764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0" name="Google Shape;380;p70"/>
          <p:cNvSpPr txBox="1"/>
          <p:nvPr>
            <p:ph idx="14" type="body"/>
          </p:nvPr>
        </p:nvSpPr>
        <p:spPr>
          <a:xfrm>
            <a:off x="6388448" y="3253290"/>
            <a:ext cx="2581039" cy="123764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" name="Google Shape;381;p70"/>
          <p:cNvSpPr txBox="1"/>
          <p:nvPr>
            <p:ph idx="15" type="body"/>
          </p:nvPr>
        </p:nvSpPr>
        <p:spPr>
          <a:xfrm>
            <a:off x="14498800" y="3253290"/>
            <a:ext cx="2581039" cy="123764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" name="Google Shape;382;p70"/>
          <p:cNvSpPr txBox="1"/>
          <p:nvPr>
            <p:ph idx="16" type="body"/>
          </p:nvPr>
        </p:nvSpPr>
        <p:spPr>
          <a:xfrm>
            <a:off x="1042305" y="5886081"/>
            <a:ext cx="2581039" cy="31728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3" name="Google Shape;383;p70"/>
          <p:cNvSpPr txBox="1"/>
          <p:nvPr>
            <p:ph idx="17" type="body"/>
          </p:nvPr>
        </p:nvSpPr>
        <p:spPr>
          <a:xfrm>
            <a:off x="11824600" y="5886081"/>
            <a:ext cx="2581039" cy="31728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4" name="Google Shape;384;p70"/>
          <p:cNvSpPr txBox="1"/>
          <p:nvPr>
            <p:ph idx="18" type="body"/>
          </p:nvPr>
        </p:nvSpPr>
        <p:spPr>
          <a:xfrm>
            <a:off x="3745755" y="5886081"/>
            <a:ext cx="2581039" cy="31728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5" name="Google Shape;385;p70"/>
          <p:cNvSpPr txBox="1"/>
          <p:nvPr>
            <p:ph idx="19" type="body"/>
          </p:nvPr>
        </p:nvSpPr>
        <p:spPr>
          <a:xfrm>
            <a:off x="9127452" y="5886081"/>
            <a:ext cx="2581039" cy="31728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6" name="Google Shape;386;p70"/>
          <p:cNvSpPr txBox="1"/>
          <p:nvPr>
            <p:ph idx="20" type="body"/>
          </p:nvPr>
        </p:nvSpPr>
        <p:spPr>
          <a:xfrm>
            <a:off x="6449205" y="5886081"/>
            <a:ext cx="2581039" cy="31728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7" name="Google Shape;387;p70"/>
          <p:cNvSpPr txBox="1"/>
          <p:nvPr>
            <p:ph idx="21" type="body"/>
          </p:nvPr>
        </p:nvSpPr>
        <p:spPr>
          <a:xfrm>
            <a:off x="14528052" y="5886081"/>
            <a:ext cx="2581039" cy="31728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1">
  <p:cSld name="SWO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9" name="Google Shape;389;p71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0" name="Google Shape;390;p71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1" name="Google Shape;391;p71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392" name="Google Shape;392;p71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393" name="Google Shape;393;p71"/>
          <p:cNvSpPr/>
          <p:nvPr/>
        </p:nvSpPr>
        <p:spPr>
          <a:xfrm>
            <a:off x="10837991" y="5592510"/>
            <a:ext cx="7448423" cy="315035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71"/>
          <p:cNvSpPr/>
          <p:nvPr/>
        </p:nvSpPr>
        <p:spPr>
          <a:xfrm>
            <a:off x="-1" y="5582770"/>
            <a:ext cx="7448423" cy="315035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71"/>
          <p:cNvSpPr/>
          <p:nvPr/>
        </p:nvSpPr>
        <p:spPr>
          <a:xfrm>
            <a:off x="10837991" y="2184073"/>
            <a:ext cx="7448423" cy="315035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71"/>
          <p:cNvSpPr/>
          <p:nvPr/>
        </p:nvSpPr>
        <p:spPr>
          <a:xfrm>
            <a:off x="-1" y="2184073"/>
            <a:ext cx="7448423" cy="315035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" name="Google Shape;397;p71"/>
          <p:cNvGrpSpPr/>
          <p:nvPr/>
        </p:nvGrpSpPr>
        <p:grpSpPr>
          <a:xfrm>
            <a:off x="5863505" y="5582770"/>
            <a:ext cx="3160092" cy="3150352"/>
            <a:chOff x="-1" y="0"/>
            <a:chExt cx="3160091" cy="3150350"/>
          </a:xfrm>
        </p:grpSpPr>
        <p:sp>
          <p:nvSpPr>
            <p:cNvPr id="398" name="Google Shape;398;p71"/>
            <p:cNvSpPr/>
            <p:nvPr/>
          </p:nvSpPr>
          <p:spPr>
            <a:xfrm>
              <a:off x="-1" y="0"/>
              <a:ext cx="3150351" cy="315035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71"/>
            <p:cNvSpPr/>
            <p:nvPr/>
          </p:nvSpPr>
          <p:spPr>
            <a:xfrm>
              <a:off x="9739" y="0"/>
              <a:ext cx="3150351" cy="315035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71"/>
            <p:cNvSpPr/>
            <p:nvPr/>
          </p:nvSpPr>
          <p:spPr>
            <a:xfrm>
              <a:off x="-1" y="0"/>
              <a:ext cx="3150351" cy="315035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71"/>
            <p:cNvSpPr/>
            <p:nvPr/>
          </p:nvSpPr>
          <p:spPr>
            <a:xfrm>
              <a:off x="147671" y="147672"/>
              <a:ext cx="2855007" cy="2855005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71"/>
          <p:cNvGrpSpPr/>
          <p:nvPr/>
        </p:nvGrpSpPr>
        <p:grpSpPr>
          <a:xfrm>
            <a:off x="5873245" y="2184071"/>
            <a:ext cx="3150352" cy="3160093"/>
            <a:chOff x="0" y="0"/>
            <a:chExt cx="3150351" cy="3160091"/>
          </a:xfrm>
        </p:grpSpPr>
        <p:sp>
          <p:nvSpPr>
            <p:cNvPr id="403" name="Google Shape;403;p71"/>
            <p:cNvSpPr/>
            <p:nvPr/>
          </p:nvSpPr>
          <p:spPr>
            <a:xfrm rot="5400000">
              <a:off x="0" y="0"/>
              <a:ext cx="3150351" cy="315035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71"/>
            <p:cNvSpPr/>
            <p:nvPr/>
          </p:nvSpPr>
          <p:spPr>
            <a:xfrm rot="5400000">
              <a:off x="0" y="9739"/>
              <a:ext cx="3150351" cy="3150351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71"/>
            <p:cNvSpPr/>
            <p:nvPr/>
          </p:nvSpPr>
          <p:spPr>
            <a:xfrm rot="5400000">
              <a:off x="0" y="0"/>
              <a:ext cx="3150351" cy="315035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71"/>
            <p:cNvSpPr/>
            <p:nvPr/>
          </p:nvSpPr>
          <p:spPr>
            <a:xfrm rot="5400000">
              <a:off x="147672" y="147672"/>
              <a:ext cx="2855007" cy="2855005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Google Shape;407;p71"/>
          <p:cNvGrpSpPr/>
          <p:nvPr/>
        </p:nvGrpSpPr>
        <p:grpSpPr>
          <a:xfrm>
            <a:off x="9278221" y="2193812"/>
            <a:ext cx="3160092" cy="3150352"/>
            <a:chOff x="0" y="0"/>
            <a:chExt cx="3160090" cy="3150351"/>
          </a:xfrm>
        </p:grpSpPr>
        <p:sp>
          <p:nvSpPr>
            <p:cNvPr id="408" name="Google Shape;408;p71"/>
            <p:cNvSpPr/>
            <p:nvPr/>
          </p:nvSpPr>
          <p:spPr>
            <a:xfrm rot="10800000">
              <a:off x="9739" y="0"/>
              <a:ext cx="3150351" cy="3150351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1"/>
            <p:cNvSpPr/>
            <p:nvPr/>
          </p:nvSpPr>
          <p:spPr>
            <a:xfrm rot="10800000">
              <a:off x="0" y="0"/>
              <a:ext cx="3150351" cy="3150351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1"/>
            <p:cNvSpPr/>
            <p:nvPr/>
          </p:nvSpPr>
          <p:spPr>
            <a:xfrm rot="10800000">
              <a:off x="9739" y="0"/>
              <a:ext cx="3150351" cy="3150351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1"/>
            <p:cNvSpPr/>
            <p:nvPr/>
          </p:nvSpPr>
          <p:spPr>
            <a:xfrm rot="10800000">
              <a:off x="157412" y="147673"/>
              <a:ext cx="2855007" cy="2855005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p71"/>
          <p:cNvGrpSpPr/>
          <p:nvPr/>
        </p:nvGrpSpPr>
        <p:grpSpPr>
          <a:xfrm>
            <a:off x="9278220" y="5582772"/>
            <a:ext cx="3150353" cy="3160091"/>
            <a:chOff x="0" y="0"/>
            <a:chExt cx="3150351" cy="3160089"/>
          </a:xfrm>
        </p:grpSpPr>
        <p:sp>
          <p:nvSpPr>
            <p:cNvPr id="413" name="Google Shape;413;p71"/>
            <p:cNvSpPr/>
            <p:nvPr/>
          </p:nvSpPr>
          <p:spPr>
            <a:xfrm rot="-5400000">
              <a:off x="0" y="9739"/>
              <a:ext cx="3150350" cy="3150351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71"/>
            <p:cNvSpPr/>
            <p:nvPr/>
          </p:nvSpPr>
          <p:spPr>
            <a:xfrm rot="-5400000">
              <a:off x="0" y="0"/>
              <a:ext cx="3150350" cy="3150351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1"/>
            <p:cNvSpPr/>
            <p:nvPr/>
          </p:nvSpPr>
          <p:spPr>
            <a:xfrm rot="-5400000">
              <a:off x="0" y="9739"/>
              <a:ext cx="3150350" cy="3150351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40D8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1"/>
            <p:cNvSpPr/>
            <p:nvPr/>
          </p:nvSpPr>
          <p:spPr>
            <a:xfrm rot="-5400000">
              <a:off x="147671" y="157413"/>
              <a:ext cx="2855007" cy="2855005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7" name="Google Shape;417;p71"/>
          <p:cNvSpPr txBox="1"/>
          <p:nvPr>
            <p:ph idx="1" type="body"/>
          </p:nvPr>
        </p:nvSpPr>
        <p:spPr>
          <a:xfrm>
            <a:off x="6262885" y="4066561"/>
            <a:ext cx="2394498" cy="7619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None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Char char="–"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Char char="•"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Char char="–"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Condensed Light"/>
              <a:buChar char="»"/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8" name="Google Shape;418;p71"/>
          <p:cNvSpPr txBox="1"/>
          <p:nvPr>
            <p:ph idx="2" type="body"/>
          </p:nvPr>
        </p:nvSpPr>
        <p:spPr>
          <a:xfrm>
            <a:off x="6262885" y="2713229"/>
            <a:ext cx="2394498" cy="163108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9" name="Google Shape;419;p71"/>
          <p:cNvSpPr txBox="1"/>
          <p:nvPr>
            <p:ph idx="3" type="body"/>
          </p:nvPr>
        </p:nvSpPr>
        <p:spPr>
          <a:xfrm>
            <a:off x="9674034" y="4066561"/>
            <a:ext cx="2394498" cy="7619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0" name="Google Shape;420;p71"/>
          <p:cNvSpPr txBox="1"/>
          <p:nvPr>
            <p:ph idx="4" type="body"/>
          </p:nvPr>
        </p:nvSpPr>
        <p:spPr>
          <a:xfrm>
            <a:off x="9674034" y="2713229"/>
            <a:ext cx="2394498" cy="163108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1" name="Google Shape;421;p71"/>
          <p:cNvSpPr txBox="1"/>
          <p:nvPr>
            <p:ph idx="5" type="body"/>
          </p:nvPr>
        </p:nvSpPr>
        <p:spPr>
          <a:xfrm>
            <a:off x="6244999" y="7351925"/>
            <a:ext cx="2394498" cy="7619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2" name="Google Shape;422;p71"/>
          <p:cNvSpPr txBox="1"/>
          <p:nvPr>
            <p:ph idx="6" type="body"/>
          </p:nvPr>
        </p:nvSpPr>
        <p:spPr>
          <a:xfrm>
            <a:off x="6244999" y="5998595"/>
            <a:ext cx="2394498" cy="163108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3" name="Google Shape;423;p71"/>
          <p:cNvSpPr txBox="1"/>
          <p:nvPr>
            <p:ph idx="7" type="body"/>
          </p:nvPr>
        </p:nvSpPr>
        <p:spPr>
          <a:xfrm>
            <a:off x="9656147" y="7351925"/>
            <a:ext cx="2394498" cy="7619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4" name="Google Shape;424;p71"/>
          <p:cNvSpPr txBox="1"/>
          <p:nvPr>
            <p:ph idx="8" type="body"/>
          </p:nvPr>
        </p:nvSpPr>
        <p:spPr>
          <a:xfrm>
            <a:off x="9656147" y="5998595"/>
            <a:ext cx="2394498" cy="163108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5" name="Google Shape;425;p71"/>
          <p:cNvSpPr txBox="1"/>
          <p:nvPr>
            <p:ph idx="9" type="body"/>
          </p:nvPr>
        </p:nvSpPr>
        <p:spPr>
          <a:xfrm>
            <a:off x="637260" y="2769137"/>
            <a:ext cx="5040562" cy="2205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6" name="Google Shape;426;p71"/>
          <p:cNvSpPr txBox="1"/>
          <p:nvPr>
            <p:ph idx="13" type="body"/>
          </p:nvPr>
        </p:nvSpPr>
        <p:spPr>
          <a:xfrm>
            <a:off x="637260" y="5964492"/>
            <a:ext cx="5040562" cy="2205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7" name="Google Shape;427;p71"/>
          <p:cNvSpPr txBox="1"/>
          <p:nvPr>
            <p:ph idx="14" type="body"/>
          </p:nvPr>
        </p:nvSpPr>
        <p:spPr>
          <a:xfrm>
            <a:off x="12608590" y="2814142"/>
            <a:ext cx="5040562" cy="220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8" name="Google Shape;428;p71"/>
          <p:cNvSpPr txBox="1"/>
          <p:nvPr>
            <p:ph idx="15" type="body"/>
          </p:nvPr>
        </p:nvSpPr>
        <p:spPr>
          <a:xfrm>
            <a:off x="12608590" y="6009497"/>
            <a:ext cx="5040562" cy="2205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9" name="Google Shape;429;p71"/>
          <p:cNvSpPr/>
          <p:nvPr>
            <p:ph idx="16" type="pic"/>
          </p:nvPr>
        </p:nvSpPr>
        <p:spPr>
          <a:xfrm>
            <a:off x="637261" y="1546269"/>
            <a:ext cx="1222868" cy="1222869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p71"/>
          <p:cNvSpPr/>
          <p:nvPr>
            <p:ph idx="17" type="pic"/>
          </p:nvPr>
        </p:nvSpPr>
        <p:spPr>
          <a:xfrm>
            <a:off x="16434015" y="1572638"/>
            <a:ext cx="1222869" cy="1222869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71"/>
          <p:cNvSpPr/>
          <p:nvPr>
            <p:ph idx="18" type="pic"/>
          </p:nvPr>
        </p:nvSpPr>
        <p:spPr>
          <a:xfrm>
            <a:off x="637261" y="8169737"/>
            <a:ext cx="1222868" cy="1222869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71"/>
          <p:cNvSpPr/>
          <p:nvPr>
            <p:ph idx="19" type="pic"/>
          </p:nvPr>
        </p:nvSpPr>
        <p:spPr>
          <a:xfrm>
            <a:off x="16434015" y="8196106"/>
            <a:ext cx="1222869" cy="122286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x4 Images 1">
  <p:cSld name="2x4 Images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72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72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6" name="Google Shape;436;p72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437" name="Google Shape;437;p72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438" name="Google Shape;438;p72"/>
          <p:cNvSpPr/>
          <p:nvPr/>
        </p:nvSpPr>
        <p:spPr>
          <a:xfrm>
            <a:off x="1498356" y="1634381"/>
            <a:ext cx="3063775" cy="306404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2"/>
          <p:cNvSpPr/>
          <p:nvPr>
            <p:ph idx="2" type="pic"/>
          </p:nvPr>
        </p:nvSpPr>
        <p:spPr>
          <a:xfrm>
            <a:off x="1644130" y="1780168"/>
            <a:ext cx="2772228" cy="2772469"/>
          </a:xfrm>
          <a:prstGeom prst="rect">
            <a:avLst/>
          </a:prstGeom>
          <a:noFill/>
          <a:ln>
            <a:noFill/>
          </a:ln>
        </p:spPr>
      </p:sp>
      <p:sp>
        <p:nvSpPr>
          <p:cNvPr id="440" name="Google Shape;440;p72"/>
          <p:cNvSpPr txBox="1"/>
          <p:nvPr>
            <p:ph idx="1" type="body"/>
          </p:nvPr>
        </p:nvSpPr>
        <p:spPr>
          <a:xfrm>
            <a:off x="1087310" y="4784730"/>
            <a:ext cx="3885864" cy="6738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1" name="Google Shape;441;p72"/>
          <p:cNvSpPr/>
          <p:nvPr/>
        </p:nvSpPr>
        <p:spPr>
          <a:xfrm>
            <a:off x="5548805" y="1634380"/>
            <a:ext cx="3063775" cy="306404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72"/>
          <p:cNvSpPr/>
          <p:nvPr>
            <p:ph idx="3" type="pic"/>
          </p:nvPr>
        </p:nvSpPr>
        <p:spPr>
          <a:xfrm>
            <a:off x="5694579" y="1780166"/>
            <a:ext cx="2772229" cy="2772469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72"/>
          <p:cNvSpPr txBox="1"/>
          <p:nvPr>
            <p:ph idx="4" type="body"/>
          </p:nvPr>
        </p:nvSpPr>
        <p:spPr>
          <a:xfrm>
            <a:off x="5137760" y="4784730"/>
            <a:ext cx="3885863" cy="6738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4" name="Google Shape;444;p72"/>
          <p:cNvSpPr/>
          <p:nvPr/>
        </p:nvSpPr>
        <p:spPr>
          <a:xfrm>
            <a:off x="9612852" y="1634381"/>
            <a:ext cx="3063775" cy="306404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72"/>
          <p:cNvSpPr/>
          <p:nvPr>
            <p:ph idx="5" type="pic"/>
          </p:nvPr>
        </p:nvSpPr>
        <p:spPr>
          <a:xfrm>
            <a:off x="9758626" y="1780168"/>
            <a:ext cx="2772228" cy="2772469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72"/>
          <p:cNvSpPr txBox="1"/>
          <p:nvPr>
            <p:ph idx="6" type="body"/>
          </p:nvPr>
        </p:nvSpPr>
        <p:spPr>
          <a:xfrm>
            <a:off x="9201807" y="4784730"/>
            <a:ext cx="3885863" cy="6738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7" name="Google Shape;447;p72"/>
          <p:cNvSpPr/>
          <p:nvPr/>
        </p:nvSpPr>
        <p:spPr>
          <a:xfrm>
            <a:off x="13663302" y="1634380"/>
            <a:ext cx="3063775" cy="306404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72"/>
          <p:cNvSpPr/>
          <p:nvPr>
            <p:ph idx="7" type="pic"/>
          </p:nvPr>
        </p:nvSpPr>
        <p:spPr>
          <a:xfrm>
            <a:off x="13809076" y="1780166"/>
            <a:ext cx="2772229" cy="2772469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Google Shape;449;p72"/>
          <p:cNvSpPr txBox="1"/>
          <p:nvPr>
            <p:ph idx="8" type="body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0" name="Google Shape;450;p72"/>
          <p:cNvSpPr/>
          <p:nvPr/>
        </p:nvSpPr>
        <p:spPr>
          <a:xfrm>
            <a:off x="1498356" y="5711369"/>
            <a:ext cx="3063775" cy="3064042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72"/>
          <p:cNvSpPr/>
          <p:nvPr>
            <p:ph idx="9" type="pic"/>
          </p:nvPr>
        </p:nvSpPr>
        <p:spPr>
          <a:xfrm>
            <a:off x="1644130" y="5857156"/>
            <a:ext cx="2772228" cy="2772469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72"/>
          <p:cNvSpPr txBox="1"/>
          <p:nvPr>
            <p:ph idx="13" type="body"/>
          </p:nvPr>
        </p:nvSpPr>
        <p:spPr>
          <a:xfrm>
            <a:off x="1087310" y="8835180"/>
            <a:ext cx="3885863" cy="6738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3" name="Google Shape;453;p72"/>
          <p:cNvSpPr/>
          <p:nvPr/>
        </p:nvSpPr>
        <p:spPr>
          <a:xfrm>
            <a:off x="5548805" y="5711368"/>
            <a:ext cx="3063775" cy="306404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72"/>
          <p:cNvSpPr/>
          <p:nvPr>
            <p:ph idx="14" type="pic"/>
          </p:nvPr>
        </p:nvSpPr>
        <p:spPr>
          <a:xfrm>
            <a:off x="5694579" y="5857156"/>
            <a:ext cx="2772229" cy="2772469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72"/>
          <p:cNvSpPr txBox="1"/>
          <p:nvPr>
            <p:ph idx="15" type="body"/>
          </p:nvPr>
        </p:nvSpPr>
        <p:spPr>
          <a:xfrm>
            <a:off x="5137760" y="8835180"/>
            <a:ext cx="3885863" cy="6738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6" name="Google Shape;456;p72"/>
          <p:cNvSpPr/>
          <p:nvPr/>
        </p:nvSpPr>
        <p:spPr>
          <a:xfrm>
            <a:off x="9612852" y="5711369"/>
            <a:ext cx="3063775" cy="3064042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72"/>
          <p:cNvSpPr/>
          <p:nvPr>
            <p:ph idx="16" type="pic"/>
          </p:nvPr>
        </p:nvSpPr>
        <p:spPr>
          <a:xfrm>
            <a:off x="9758626" y="5857156"/>
            <a:ext cx="2772228" cy="2772469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72"/>
          <p:cNvSpPr txBox="1"/>
          <p:nvPr>
            <p:ph idx="17" type="body"/>
          </p:nvPr>
        </p:nvSpPr>
        <p:spPr>
          <a:xfrm>
            <a:off x="9201807" y="8835180"/>
            <a:ext cx="3885863" cy="6738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9" name="Google Shape;459;p72"/>
          <p:cNvSpPr/>
          <p:nvPr/>
        </p:nvSpPr>
        <p:spPr>
          <a:xfrm>
            <a:off x="13663302" y="5711368"/>
            <a:ext cx="3063775" cy="306404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72"/>
          <p:cNvSpPr/>
          <p:nvPr>
            <p:ph idx="18" type="pic"/>
          </p:nvPr>
        </p:nvSpPr>
        <p:spPr>
          <a:xfrm>
            <a:off x="13809076" y="5857156"/>
            <a:ext cx="2772229" cy="2772469"/>
          </a:xfrm>
          <a:prstGeom prst="rect">
            <a:avLst/>
          </a:prstGeom>
          <a:noFill/>
          <a:ln>
            <a:noFill/>
          </a:ln>
        </p:spPr>
      </p:sp>
      <p:sp>
        <p:nvSpPr>
          <p:cNvPr id="461" name="Google Shape;461;p72"/>
          <p:cNvSpPr txBox="1"/>
          <p:nvPr>
            <p:ph idx="19" type="body"/>
          </p:nvPr>
        </p:nvSpPr>
        <p:spPr>
          <a:xfrm>
            <a:off x="13252257" y="8835180"/>
            <a:ext cx="3885863" cy="6738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x4 Images 2">
  <p:cSld name="2x4 Images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Google Shape;463;p73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4" name="Google Shape;464;p73"/>
          <p:cNvSpPr/>
          <p:nvPr/>
        </p:nvSpPr>
        <p:spPr>
          <a:xfrm>
            <a:off x="1024052" y="1849270"/>
            <a:ext cx="3365501" cy="260843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73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466" name="Google Shape;466;p73"/>
          <p:cNvSpPr txBox="1"/>
          <p:nvPr>
            <p:ph idx="1" type="body"/>
          </p:nvPr>
        </p:nvSpPr>
        <p:spPr>
          <a:xfrm>
            <a:off x="658926" y="4513429"/>
            <a:ext cx="4095753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None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Char char="–"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Char char="•"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Char char="–"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 Light"/>
              <a:buChar char="»"/>
              <a:defRPr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7" name="Google Shape;467;p73"/>
          <p:cNvSpPr/>
          <p:nvPr>
            <p:ph idx="2" type="pic"/>
          </p:nvPr>
        </p:nvSpPr>
        <p:spPr>
          <a:xfrm>
            <a:off x="1214552" y="2030245"/>
            <a:ext cx="2984501" cy="24257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68" name="Google Shape;468;p73"/>
          <p:cNvCxnSpPr/>
          <p:nvPr/>
        </p:nvCxnSpPr>
        <p:spPr>
          <a:xfrm>
            <a:off x="906313" y="4461671"/>
            <a:ext cx="36000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9" name="Google Shape;469;p73"/>
          <p:cNvSpPr/>
          <p:nvPr/>
        </p:nvSpPr>
        <p:spPr>
          <a:xfrm>
            <a:off x="5285378" y="1849270"/>
            <a:ext cx="3365501" cy="260843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3"/>
          <p:cNvSpPr txBox="1"/>
          <p:nvPr>
            <p:ph idx="3" type="body"/>
          </p:nvPr>
        </p:nvSpPr>
        <p:spPr>
          <a:xfrm>
            <a:off x="4920253" y="4513429"/>
            <a:ext cx="4095753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1" name="Google Shape;471;p73"/>
          <p:cNvSpPr/>
          <p:nvPr>
            <p:ph idx="4" type="pic"/>
          </p:nvPr>
        </p:nvSpPr>
        <p:spPr>
          <a:xfrm>
            <a:off x="5475878" y="2030245"/>
            <a:ext cx="2984501" cy="24257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72" name="Google Shape;472;p73"/>
          <p:cNvCxnSpPr/>
          <p:nvPr/>
        </p:nvCxnSpPr>
        <p:spPr>
          <a:xfrm>
            <a:off x="5167641" y="4461671"/>
            <a:ext cx="36000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3" name="Google Shape;473;p73"/>
          <p:cNvSpPr/>
          <p:nvPr/>
        </p:nvSpPr>
        <p:spPr>
          <a:xfrm>
            <a:off x="9567188" y="1851025"/>
            <a:ext cx="3365501" cy="260843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73"/>
          <p:cNvSpPr txBox="1"/>
          <p:nvPr>
            <p:ph idx="5" type="body"/>
          </p:nvPr>
        </p:nvSpPr>
        <p:spPr>
          <a:xfrm>
            <a:off x="9202063" y="4515184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5" name="Google Shape;475;p73"/>
          <p:cNvSpPr/>
          <p:nvPr>
            <p:ph idx="6" type="pic"/>
          </p:nvPr>
        </p:nvSpPr>
        <p:spPr>
          <a:xfrm>
            <a:off x="9757688" y="2032000"/>
            <a:ext cx="2984501" cy="24257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76" name="Google Shape;476;p73"/>
          <p:cNvCxnSpPr/>
          <p:nvPr/>
        </p:nvCxnSpPr>
        <p:spPr>
          <a:xfrm>
            <a:off x="9449450" y="4463426"/>
            <a:ext cx="36000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7" name="Google Shape;477;p73"/>
          <p:cNvSpPr/>
          <p:nvPr/>
        </p:nvSpPr>
        <p:spPr>
          <a:xfrm>
            <a:off x="13828515" y="1851025"/>
            <a:ext cx="3365501" cy="260843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73"/>
          <p:cNvSpPr txBox="1"/>
          <p:nvPr>
            <p:ph idx="7" type="body"/>
          </p:nvPr>
        </p:nvSpPr>
        <p:spPr>
          <a:xfrm>
            <a:off x="13463390" y="4515184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" name="Google Shape;479;p73"/>
          <p:cNvSpPr/>
          <p:nvPr>
            <p:ph idx="8" type="pic"/>
          </p:nvPr>
        </p:nvSpPr>
        <p:spPr>
          <a:xfrm>
            <a:off x="14019015" y="2032000"/>
            <a:ext cx="2984501" cy="24257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80" name="Google Shape;480;p73"/>
          <p:cNvCxnSpPr/>
          <p:nvPr/>
        </p:nvCxnSpPr>
        <p:spPr>
          <a:xfrm>
            <a:off x="13710777" y="4463426"/>
            <a:ext cx="36000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1" name="Google Shape;481;p73"/>
          <p:cNvSpPr/>
          <p:nvPr/>
        </p:nvSpPr>
        <p:spPr>
          <a:xfrm>
            <a:off x="1047391" y="5627935"/>
            <a:ext cx="3365501" cy="260843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73"/>
          <p:cNvSpPr txBox="1"/>
          <p:nvPr>
            <p:ph idx="9" type="body"/>
          </p:nvPr>
        </p:nvSpPr>
        <p:spPr>
          <a:xfrm>
            <a:off x="682265" y="8292094"/>
            <a:ext cx="4095753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3" name="Google Shape;483;p73"/>
          <p:cNvSpPr/>
          <p:nvPr>
            <p:ph idx="13" type="pic"/>
          </p:nvPr>
        </p:nvSpPr>
        <p:spPr>
          <a:xfrm>
            <a:off x="1237891" y="5808910"/>
            <a:ext cx="2984501" cy="24257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84" name="Google Shape;484;p73"/>
          <p:cNvCxnSpPr/>
          <p:nvPr/>
        </p:nvCxnSpPr>
        <p:spPr>
          <a:xfrm>
            <a:off x="929653" y="8240335"/>
            <a:ext cx="36000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5" name="Google Shape;485;p73"/>
          <p:cNvSpPr/>
          <p:nvPr/>
        </p:nvSpPr>
        <p:spPr>
          <a:xfrm>
            <a:off x="5308717" y="5627935"/>
            <a:ext cx="3365501" cy="260843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73"/>
          <p:cNvSpPr txBox="1"/>
          <p:nvPr>
            <p:ph idx="14" type="body"/>
          </p:nvPr>
        </p:nvSpPr>
        <p:spPr>
          <a:xfrm>
            <a:off x="4943592" y="8292094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7" name="Google Shape;487;p73"/>
          <p:cNvSpPr/>
          <p:nvPr>
            <p:ph idx="15" type="pic"/>
          </p:nvPr>
        </p:nvSpPr>
        <p:spPr>
          <a:xfrm>
            <a:off x="5499217" y="5808910"/>
            <a:ext cx="2984501" cy="24257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88" name="Google Shape;488;p73"/>
          <p:cNvCxnSpPr/>
          <p:nvPr/>
        </p:nvCxnSpPr>
        <p:spPr>
          <a:xfrm>
            <a:off x="5190980" y="8240335"/>
            <a:ext cx="36000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9" name="Google Shape;489;p73"/>
          <p:cNvSpPr/>
          <p:nvPr/>
        </p:nvSpPr>
        <p:spPr>
          <a:xfrm>
            <a:off x="9590527" y="5629690"/>
            <a:ext cx="3365501" cy="260843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73"/>
          <p:cNvSpPr txBox="1"/>
          <p:nvPr>
            <p:ph idx="16" type="body"/>
          </p:nvPr>
        </p:nvSpPr>
        <p:spPr>
          <a:xfrm>
            <a:off x="9225402" y="8293850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1" name="Google Shape;491;p73"/>
          <p:cNvSpPr/>
          <p:nvPr>
            <p:ph idx="17" type="pic"/>
          </p:nvPr>
        </p:nvSpPr>
        <p:spPr>
          <a:xfrm>
            <a:off x="9781027" y="5810665"/>
            <a:ext cx="2984501" cy="24257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92" name="Google Shape;492;p73"/>
          <p:cNvCxnSpPr/>
          <p:nvPr/>
        </p:nvCxnSpPr>
        <p:spPr>
          <a:xfrm>
            <a:off x="9472789" y="8242090"/>
            <a:ext cx="36000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3" name="Google Shape;493;p73"/>
          <p:cNvSpPr/>
          <p:nvPr/>
        </p:nvSpPr>
        <p:spPr>
          <a:xfrm>
            <a:off x="13851853" y="5629690"/>
            <a:ext cx="3365501" cy="260843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16765" y="0"/>
                  <a:pt x="21600" y="6239"/>
                  <a:pt x="21600" y="13935"/>
                </a:cubicBezTo>
                <a:cubicBezTo>
                  <a:pt x="21600" y="16768"/>
                  <a:pt x="20945" y="19404"/>
                  <a:pt x="19815" y="21600"/>
                </a:cubicBezTo>
                <a:lnTo>
                  <a:pt x="1785" y="21600"/>
                </a:lnTo>
                <a:cubicBezTo>
                  <a:pt x="655" y="19404"/>
                  <a:pt x="0" y="16768"/>
                  <a:pt x="0" y="13935"/>
                </a:cubicBezTo>
                <a:cubicBezTo>
                  <a:pt x="0" y="6239"/>
                  <a:pt x="4835" y="0"/>
                  <a:pt x="10800" y="0"/>
                </a:cubicBezTo>
                <a:close/>
              </a:path>
            </a:pathLst>
          </a:custGeom>
          <a:solidFill>
            <a:srgbClr val="BFF2FF">
              <a:alpha val="2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73"/>
          <p:cNvSpPr txBox="1"/>
          <p:nvPr>
            <p:ph idx="18" type="body"/>
          </p:nvPr>
        </p:nvSpPr>
        <p:spPr>
          <a:xfrm>
            <a:off x="13486728" y="8293850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5" name="Google Shape;495;p73"/>
          <p:cNvSpPr/>
          <p:nvPr>
            <p:ph idx="19" type="pic"/>
          </p:nvPr>
        </p:nvSpPr>
        <p:spPr>
          <a:xfrm>
            <a:off x="14042353" y="5810665"/>
            <a:ext cx="2984501" cy="24257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96" name="Google Shape;496;p73"/>
          <p:cNvCxnSpPr/>
          <p:nvPr/>
        </p:nvCxnSpPr>
        <p:spPr>
          <a:xfrm>
            <a:off x="13734116" y="8242090"/>
            <a:ext cx="36000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7" name="Google Shape;497;p73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ユーザー設定レイアウト">
  <p:cSld name="ユーザー設定レイアウト">
    <p:bg>
      <p:bgPr>
        <a:solidFill>
          <a:srgbClr val="FFFFFF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4"/>
          <p:cNvSpPr/>
          <p:nvPr/>
        </p:nvSpPr>
        <p:spPr>
          <a:xfrm>
            <a:off x="-1" y="0"/>
            <a:ext cx="1828641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74"/>
          <p:cNvSpPr txBox="1"/>
          <p:nvPr>
            <p:ph idx="1" type="body"/>
          </p:nvPr>
        </p:nvSpPr>
        <p:spPr>
          <a:xfrm>
            <a:off x="727271" y="1228064"/>
            <a:ext cx="16831871" cy="2459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None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1181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–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1181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•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1181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–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1181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Condensed Light"/>
              <a:buChar char="»"/>
              <a:defRPr sz="15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1" name="Google Shape;501;p74"/>
          <p:cNvSpPr txBox="1"/>
          <p:nvPr>
            <p:ph idx="2" type="body"/>
          </p:nvPr>
        </p:nvSpPr>
        <p:spPr>
          <a:xfrm>
            <a:off x="727271" y="3405437"/>
            <a:ext cx="16831872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2" name="Google Shape;502;p74"/>
          <p:cNvSpPr/>
          <p:nvPr>
            <p:ph idx="3" type="pic"/>
          </p:nvPr>
        </p:nvSpPr>
        <p:spPr>
          <a:xfrm>
            <a:off x="0" y="5143500"/>
            <a:ext cx="18286413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03" name="Google Shape;503;p74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mages">
  <p:cSld name="4 Imag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5" name="Google Shape;505;p75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6" name="Google Shape;506;p75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507" name="Google Shape;507;p7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508" name="Google Shape;508;p75"/>
          <p:cNvSpPr/>
          <p:nvPr/>
        </p:nvSpPr>
        <p:spPr>
          <a:xfrm>
            <a:off x="723836" y="2490310"/>
            <a:ext cx="3771576" cy="377190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75"/>
          <p:cNvSpPr/>
          <p:nvPr>
            <p:ph idx="2" type="pic"/>
          </p:nvPr>
        </p:nvSpPr>
        <p:spPr>
          <a:xfrm>
            <a:off x="892777" y="2659265"/>
            <a:ext cx="3433694" cy="3433991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75"/>
          <p:cNvSpPr/>
          <p:nvPr/>
        </p:nvSpPr>
        <p:spPr>
          <a:xfrm>
            <a:off x="5066860" y="2490310"/>
            <a:ext cx="3771575" cy="377190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75"/>
          <p:cNvSpPr/>
          <p:nvPr>
            <p:ph idx="3" type="pic"/>
          </p:nvPr>
        </p:nvSpPr>
        <p:spPr>
          <a:xfrm>
            <a:off x="5235800" y="2659265"/>
            <a:ext cx="3433695" cy="3433991"/>
          </a:xfrm>
          <a:prstGeom prst="rect">
            <a:avLst/>
          </a:prstGeom>
          <a:noFill/>
          <a:ln>
            <a:noFill/>
          </a:ln>
        </p:spPr>
      </p:sp>
      <p:sp>
        <p:nvSpPr>
          <p:cNvPr id="512" name="Google Shape;512;p75"/>
          <p:cNvSpPr/>
          <p:nvPr/>
        </p:nvSpPr>
        <p:spPr>
          <a:xfrm>
            <a:off x="9409882" y="2452210"/>
            <a:ext cx="3771576" cy="377190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75"/>
          <p:cNvSpPr/>
          <p:nvPr>
            <p:ph idx="4" type="pic"/>
          </p:nvPr>
        </p:nvSpPr>
        <p:spPr>
          <a:xfrm>
            <a:off x="9578823" y="2621165"/>
            <a:ext cx="3433694" cy="3433991"/>
          </a:xfrm>
          <a:prstGeom prst="rect">
            <a:avLst/>
          </a:prstGeom>
          <a:noFill/>
          <a:ln>
            <a:noFill/>
          </a:ln>
        </p:spPr>
      </p:sp>
      <p:sp>
        <p:nvSpPr>
          <p:cNvPr id="514" name="Google Shape;514;p75"/>
          <p:cNvSpPr/>
          <p:nvPr/>
        </p:nvSpPr>
        <p:spPr>
          <a:xfrm>
            <a:off x="13752906" y="2452210"/>
            <a:ext cx="3771575" cy="3771901"/>
          </a:xfrm>
          <a:prstGeom prst="ellipse">
            <a:avLst/>
          </a:prstGeom>
          <a:solidFill>
            <a:srgbClr val="BFF2FF">
              <a:alpha val="29803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75"/>
          <p:cNvSpPr/>
          <p:nvPr>
            <p:ph idx="5" type="pic"/>
          </p:nvPr>
        </p:nvSpPr>
        <p:spPr>
          <a:xfrm>
            <a:off x="13921846" y="2621165"/>
            <a:ext cx="3433695" cy="3433991"/>
          </a:xfrm>
          <a:prstGeom prst="rect">
            <a:avLst/>
          </a:prstGeom>
          <a:noFill/>
          <a:ln>
            <a:noFill/>
          </a:ln>
        </p:spPr>
      </p:sp>
      <p:sp>
        <p:nvSpPr>
          <p:cNvPr id="516" name="Google Shape;516;p75"/>
          <p:cNvSpPr txBox="1"/>
          <p:nvPr>
            <p:ph idx="1" type="body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None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31800" lvl="1" marL="9144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31800" lvl="2" marL="1371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•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31800" lvl="3" marL="1828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31800" lvl="4" marL="22860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»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7" name="Google Shape;517;p75"/>
          <p:cNvSpPr txBox="1"/>
          <p:nvPr>
            <p:ph idx="6" type="body"/>
          </p:nvPr>
        </p:nvSpPr>
        <p:spPr>
          <a:xfrm>
            <a:off x="5028762" y="6483905"/>
            <a:ext cx="3885863" cy="6938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8" name="Google Shape;518;p75"/>
          <p:cNvSpPr txBox="1"/>
          <p:nvPr>
            <p:ph idx="7" type="body"/>
          </p:nvPr>
        </p:nvSpPr>
        <p:spPr>
          <a:xfrm>
            <a:off x="9447979" y="6483905"/>
            <a:ext cx="3885863" cy="6938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9" name="Google Shape;519;p75"/>
          <p:cNvSpPr txBox="1"/>
          <p:nvPr>
            <p:ph idx="8" type="body"/>
          </p:nvPr>
        </p:nvSpPr>
        <p:spPr>
          <a:xfrm>
            <a:off x="13791003" y="6483905"/>
            <a:ext cx="3885863" cy="6938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0" name="Google Shape;520;p75"/>
          <p:cNvSpPr txBox="1"/>
          <p:nvPr>
            <p:ph idx="9" type="body"/>
          </p:nvPr>
        </p:nvSpPr>
        <p:spPr>
          <a:xfrm>
            <a:off x="685740" y="7042719"/>
            <a:ext cx="3925243" cy="18726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1" name="Google Shape;521;p75"/>
          <p:cNvSpPr txBox="1"/>
          <p:nvPr>
            <p:ph idx="13" type="body"/>
          </p:nvPr>
        </p:nvSpPr>
        <p:spPr>
          <a:xfrm>
            <a:off x="5028762" y="7042719"/>
            <a:ext cx="3925244" cy="18726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2" name="Google Shape;522;p75"/>
          <p:cNvSpPr txBox="1"/>
          <p:nvPr>
            <p:ph idx="14" type="body"/>
          </p:nvPr>
        </p:nvSpPr>
        <p:spPr>
          <a:xfrm>
            <a:off x="9447979" y="7042719"/>
            <a:ext cx="3925244" cy="18726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3" name="Google Shape;523;p75"/>
          <p:cNvSpPr txBox="1"/>
          <p:nvPr>
            <p:ph idx="15" type="body"/>
          </p:nvPr>
        </p:nvSpPr>
        <p:spPr>
          <a:xfrm>
            <a:off x="13791003" y="7042719"/>
            <a:ext cx="3925244" cy="18726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oints">
  <p:cSld name="3 Poin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5" name="Google Shape;525;p76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6" name="Google Shape;526;p76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527" name="Google Shape;527;p7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528" name="Google Shape;528;p76"/>
          <p:cNvSpPr txBox="1"/>
          <p:nvPr>
            <p:ph idx="1" type="body"/>
          </p:nvPr>
        </p:nvSpPr>
        <p:spPr>
          <a:xfrm>
            <a:off x="959042" y="6697584"/>
            <a:ext cx="4854903" cy="20913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29" name="Google Shape;529;p76"/>
          <p:cNvCxnSpPr/>
          <p:nvPr/>
        </p:nvCxnSpPr>
        <p:spPr>
          <a:xfrm rot="10800000">
            <a:off x="870142" y="5863580"/>
            <a:ext cx="5032705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0" name="Google Shape;530;p76"/>
          <p:cNvSpPr txBox="1"/>
          <p:nvPr>
            <p:ph idx="2" type="body"/>
          </p:nvPr>
        </p:nvSpPr>
        <p:spPr>
          <a:xfrm>
            <a:off x="961319" y="6043600"/>
            <a:ext cx="4850350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1" name="Google Shape;531;p76"/>
          <p:cNvSpPr/>
          <p:nvPr/>
        </p:nvSpPr>
        <p:spPr>
          <a:xfrm>
            <a:off x="1782597" y="2315840"/>
            <a:ext cx="3187701" cy="31877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76"/>
          <p:cNvSpPr txBox="1"/>
          <p:nvPr>
            <p:ph idx="3" type="body"/>
          </p:nvPr>
        </p:nvSpPr>
        <p:spPr>
          <a:xfrm>
            <a:off x="1870884" y="3459639"/>
            <a:ext cx="3011128" cy="9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3" name="Google Shape;533;p76"/>
          <p:cNvSpPr txBox="1"/>
          <p:nvPr>
            <p:ph idx="4" type="body"/>
          </p:nvPr>
        </p:nvSpPr>
        <p:spPr>
          <a:xfrm>
            <a:off x="6725007" y="6697584"/>
            <a:ext cx="4854904" cy="20913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34" name="Google Shape;534;p76"/>
          <p:cNvCxnSpPr/>
          <p:nvPr/>
        </p:nvCxnSpPr>
        <p:spPr>
          <a:xfrm rot="10800000">
            <a:off x="6636107" y="5863580"/>
            <a:ext cx="5032705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5" name="Google Shape;535;p76"/>
          <p:cNvSpPr txBox="1"/>
          <p:nvPr>
            <p:ph idx="5" type="body"/>
          </p:nvPr>
        </p:nvSpPr>
        <p:spPr>
          <a:xfrm>
            <a:off x="6727283" y="6043600"/>
            <a:ext cx="4850350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6" name="Google Shape;536;p76"/>
          <p:cNvSpPr/>
          <p:nvPr/>
        </p:nvSpPr>
        <p:spPr>
          <a:xfrm>
            <a:off x="7548563" y="2315840"/>
            <a:ext cx="3187701" cy="3187701"/>
          </a:xfrm>
          <a:prstGeom prst="ellipse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76"/>
          <p:cNvSpPr txBox="1"/>
          <p:nvPr>
            <p:ph idx="6" type="body"/>
          </p:nvPr>
        </p:nvSpPr>
        <p:spPr>
          <a:xfrm>
            <a:off x="7636849" y="3459639"/>
            <a:ext cx="3011128" cy="9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8" name="Google Shape;538;p76"/>
          <p:cNvSpPr txBox="1"/>
          <p:nvPr>
            <p:ph idx="7" type="body"/>
          </p:nvPr>
        </p:nvSpPr>
        <p:spPr>
          <a:xfrm>
            <a:off x="12472465" y="6697584"/>
            <a:ext cx="4854904" cy="20913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39" name="Google Shape;539;p76"/>
          <p:cNvCxnSpPr/>
          <p:nvPr/>
        </p:nvCxnSpPr>
        <p:spPr>
          <a:xfrm rot="10800000">
            <a:off x="12383565" y="5863580"/>
            <a:ext cx="5032705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0" name="Google Shape;540;p76"/>
          <p:cNvSpPr txBox="1"/>
          <p:nvPr>
            <p:ph idx="8" type="body"/>
          </p:nvPr>
        </p:nvSpPr>
        <p:spPr>
          <a:xfrm>
            <a:off x="12474743" y="6043600"/>
            <a:ext cx="4850350" cy="72008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1" name="Google Shape;541;p76"/>
          <p:cNvSpPr/>
          <p:nvPr/>
        </p:nvSpPr>
        <p:spPr>
          <a:xfrm>
            <a:off x="13296022" y="2315840"/>
            <a:ext cx="3187701" cy="3187701"/>
          </a:xfrm>
          <a:prstGeom prst="ellipse">
            <a:avLst/>
          </a:prstGeom>
          <a:solidFill>
            <a:srgbClr val="004C6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76"/>
          <p:cNvSpPr txBox="1"/>
          <p:nvPr>
            <p:ph idx="9" type="body"/>
          </p:nvPr>
        </p:nvSpPr>
        <p:spPr>
          <a:xfrm>
            <a:off x="13384308" y="3459639"/>
            <a:ext cx="3011128" cy="9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3" name="Google Shape;543;p76"/>
          <p:cNvSpPr/>
          <p:nvPr/>
        </p:nvSpPr>
        <p:spPr>
          <a:xfrm rot="5400000">
            <a:off x="1447349" y="2171531"/>
            <a:ext cx="848877" cy="84887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76"/>
          <p:cNvSpPr txBox="1"/>
          <p:nvPr/>
        </p:nvSpPr>
        <p:spPr>
          <a:xfrm>
            <a:off x="1685185" y="2315840"/>
            <a:ext cx="373204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45" name="Google Shape;545;p76"/>
          <p:cNvSpPr/>
          <p:nvPr/>
        </p:nvSpPr>
        <p:spPr>
          <a:xfrm rot="5400000">
            <a:off x="7214210" y="2171531"/>
            <a:ext cx="848877" cy="84887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76"/>
          <p:cNvSpPr txBox="1"/>
          <p:nvPr/>
        </p:nvSpPr>
        <p:spPr>
          <a:xfrm>
            <a:off x="7406555" y="2315839"/>
            <a:ext cx="464186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47" name="Google Shape;547;p76"/>
          <p:cNvSpPr/>
          <p:nvPr/>
        </p:nvSpPr>
        <p:spPr>
          <a:xfrm rot="5400000">
            <a:off x="13006900" y="2198822"/>
            <a:ext cx="848877" cy="84887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76"/>
          <p:cNvSpPr txBox="1"/>
          <p:nvPr/>
        </p:nvSpPr>
        <p:spPr>
          <a:xfrm>
            <a:off x="13199245" y="2315840"/>
            <a:ext cx="464186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oints 2">
  <p:cSld name="3 Points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0" name="Google Shape;550;p77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1" name="Google Shape;551;p77"/>
          <p:cNvSpPr/>
          <p:nvPr/>
        </p:nvSpPr>
        <p:spPr>
          <a:xfrm rot="5400000">
            <a:off x="7899295" y="2331671"/>
            <a:ext cx="3603389" cy="3106368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571" y="0"/>
                </a:lnTo>
                <a:lnTo>
                  <a:pt x="16029" y="0"/>
                </a:lnTo>
                <a:lnTo>
                  <a:pt x="21600" y="10800"/>
                </a:lnTo>
                <a:lnTo>
                  <a:pt x="16029" y="21600"/>
                </a:lnTo>
                <a:lnTo>
                  <a:pt x="5571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77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553" name="Google Shape;553;p77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554" name="Google Shape;554;p77"/>
          <p:cNvSpPr txBox="1"/>
          <p:nvPr>
            <p:ph idx="1" type="body"/>
          </p:nvPr>
        </p:nvSpPr>
        <p:spPr>
          <a:xfrm>
            <a:off x="8195426" y="3208285"/>
            <a:ext cx="3011128" cy="136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None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•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»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5" name="Google Shape;555;p77"/>
          <p:cNvSpPr/>
          <p:nvPr/>
        </p:nvSpPr>
        <p:spPr>
          <a:xfrm rot="5400000">
            <a:off x="9092207" y="5749061"/>
            <a:ext cx="3603390" cy="3106368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571" y="0"/>
                </a:lnTo>
                <a:lnTo>
                  <a:pt x="16029" y="0"/>
                </a:lnTo>
                <a:lnTo>
                  <a:pt x="21600" y="10800"/>
                </a:lnTo>
                <a:lnTo>
                  <a:pt x="16029" y="21600"/>
                </a:lnTo>
                <a:lnTo>
                  <a:pt x="5571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77"/>
          <p:cNvSpPr txBox="1"/>
          <p:nvPr>
            <p:ph idx="2" type="body"/>
          </p:nvPr>
        </p:nvSpPr>
        <p:spPr>
          <a:xfrm>
            <a:off x="9388339" y="6625676"/>
            <a:ext cx="3011128" cy="136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7" name="Google Shape;557;p77"/>
          <p:cNvSpPr/>
          <p:nvPr/>
        </p:nvSpPr>
        <p:spPr>
          <a:xfrm rot="5400000">
            <a:off x="5492832" y="5028981"/>
            <a:ext cx="3603390" cy="3106368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571" y="0"/>
                </a:lnTo>
                <a:lnTo>
                  <a:pt x="16029" y="0"/>
                </a:lnTo>
                <a:lnTo>
                  <a:pt x="21600" y="10800"/>
                </a:lnTo>
                <a:lnTo>
                  <a:pt x="16029" y="21600"/>
                </a:lnTo>
                <a:lnTo>
                  <a:pt x="5571" y="21600"/>
                </a:lnTo>
                <a:close/>
              </a:path>
            </a:pathLst>
          </a:custGeom>
          <a:solidFill>
            <a:srgbClr val="004C6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77"/>
          <p:cNvSpPr txBox="1"/>
          <p:nvPr>
            <p:ph idx="3" type="body"/>
          </p:nvPr>
        </p:nvSpPr>
        <p:spPr>
          <a:xfrm>
            <a:off x="5788964" y="5905596"/>
            <a:ext cx="3011128" cy="136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9" name="Google Shape;559;p77"/>
          <p:cNvSpPr txBox="1"/>
          <p:nvPr>
            <p:ph idx="4" type="body"/>
          </p:nvPr>
        </p:nvSpPr>
        <p:spPr>
          <a:xfrm>
            <a:off x="11411973" y="2649472"/>
            <a:ext cx="5247070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0" name="Google Shape;560;p77"/>
          <p:cNvSpPr txBox="1"/>
          <p:nvPr>
            <p:ph idx="5" type="body"/>
          </p:nvPr>
        </p:nvSpPr>
        <p:spPr>
          <a:xfrm>
            <a:off x="11426086" y="3299162"/>
            <a:ext cx="5206469" cy="170932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1" name="Google Shape;561;p77"/>
          <p:cNvSpPr txBox="1"/>
          <p:nvPr>
            <p:ph idx="6" type="body"/>
          </p:nvPr>
        </p:nvSpPr>
        <p:spPr>
          <a:xfrm>
            <a:off x="12582103" y="6088602"/>
            <a:ext cx="5247069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2" name="Google Shape;562;p77"/>
          <p:cNvSpPr txBox="1"/>
          <p:nvPr>
            <p:ph idx="7" type="body"/>
          </p:nvPr>
        </p:nvSpPr>
        <p:spPr>
          <a:xfrm>
            <a:off x="12596214" y="6738291"/>
            <a:ext cx="5206470" cy="170932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3" name="Google Shape;563;p77"/>
          <p:cNvSpPr txBox="1"/>
          <p:nvPr>
            <p:ph idx="8" type="body"/>
          </p:nvPr>
        </p:nvSpPr>
        <p:spPr>
          <a:xfrm>
            <a:off x="371635" y="5282920"/>
            <a:ext cx="5247070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4" name="Google Shape;564;p77"/>
          <p:cNvSpPr txBox="1"/>
          <p:nvPr>
            <p:ph idx="9" type="body"/>
          </p:nvPr>
        </p:nvSpPr>
        <p:spPr>
          <a:xfrm>
            <a:off x="385747" y="5932611"/>
            <a:ext cx="5206470" cy="170932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tems">
  <p:cSld name="4 Item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6" name="Google Shape;566;p78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7" name="Google Shape;567;p78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568" name="Google Shape;568;p7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569" name="Google Shape;569;p78"/>
          <p:cNvSpPr/>
          <p:nvPr/>
        </p:nvSpPr>
        <p:spPr>
          <a:xfrm>
            <a:off x="939800" y="3619500"/>
            <a:ext cx="3479800" cy="15240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78"/>
          <p:cNvSpPr/>
          <p:nvPr/>
        </p:nvSpPr>
        <p:spPr>
          <a:xfrm>
            <a:off x="5194300" y="3619500"/>
            <a:ext cx="3479800" cy="15240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78"/>
          <p:cNvSpPr/>
          <p:nvPr/>
        </p:nvSpPr>
        <p:spPr>
          <a:xfrm>
            <a:off x="9448800" y="3619500"/>
            <a:ext cx="3479800" cy="15240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78"/>
          <p:cNvSpPr/>
          <p:nvPr/>
        </p:nvSpPr>
        <p:spPr>
          <a:xfrm>
            <a:off x="13703300" y="3619500"/>
            <a:ext cx="3479800" cy="15240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78"/>
          <p:cNvSpPr/>
          <p:nvPr>
            <p:ph idx="2" type="pic"/>
          </p:nvPr>
        </p:nvSpPr>
        <p:spPr>
          <a:xfrm>
            <a:off x="2108917" y="3810718"/>
            <a:ext cx="1141566" cy="1141565"/>
          </a:xfrm>
          <a:prstGeom prst="rect">
            <a:avLst/>
          </a:prstGeom>
          <a:noFill/>
          <a:ln>
            <a:noFill/>
          </a:ln>
        </p:spPr>
      </p:sp>
      <p:sp>
        <p:nvSpPr>
          <p:cNvPr id="574" name="Google Shape;574;p78"/>
          <p:cNvSpPr/>
          <p:nvPr>
            <p:ph idx="3" type="pic"/>
          </p:nvPr>
        </p:nvSpPr>
        <p:spPr>
          <a:xfrm>
            <a:off x="6363418" y="3810718"/>
            <a:ext cx="1141565" cy="1141565"/>
          </a:xfrm>
          <a:prstGeom prst="rect">
            <a:avLst/>
          </a:prstGeom>
          <a:noFill/>
          <a:ln>
            <a:noFill/>
          </a:ln>
        </p:spPr>
      </p:sp>
      <p:sp>
        <p:nvSpPr>
          <p:cNvPr id="575" name="Google Shape;575;p78"/>
          <p:cNvSpPr/>
          <p:nvPr>
            <p:ph idx="4" type="pic"/>
          </p:nvPr>
        </p:nvSpPr>
        <p:spPr>
          <a:xfrm>
            <a:off x="10617917" y="3810718"/>
            <a:ext cx="1141565" cy="1141565"/>
          </a:xfrm>
          <a:prstGeom prst="rect">
            <a:avLst/>
          </a:prstGeom>
          <a:noFill/>
          <a:ln>
            <a:noFill/>
          </a:ln>
        </p:spPr>
      </p:sp>
      <p:sp>
        <p:nvSpPr>
          <p:cNvPr id="576" name="Google Shape;576;p78"/>
          <p:cNvSpPr/>
          <p:nvPr>
            <p:ph idx="5" type="pic"/>
          </p:nvPr>
        </p:nvSpPr>
        <p:spPr>
          <a:xfrm>
            <a:off x="14872417" y="3810718"/>
            <a:ext cx="1141565" cy="1141565"/>
          </a:xfrm>
          <a:prstGeom prst="rect">
            <a:avLst/>
          </a:prstGeom>
          <a:noFill/>
          <a:ln>
            <a:noFill/>
          </a:ln>
        </p:spPr>
      </p:sp>
      <p:sp>
        <p:nvSpPr>
          <p:cNvPr id="577" name="Google Shape;577;p78"/>
          <p:cNvSpPr txBox="1"/>
          <p:nvPr>
            <p:ph idx="1" type="body"/>
          </p:nvPr>
        </p:nvSpPr>
        <p:spPr>
          <a:xfrm>
            <a:off x="658926" y="5364329"/>
            <a:ext cx="4095753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8" name="Google Shape;578;p78"/>
          <p:cNvSpPr txBox="1"/>
          <p:nvPr>
            <p:ph idx="6" type="body"/>
          </p:nvPr>
        </p:nvSpPr>
        <p:spPr>
          <a:xfrm>
            <a:off x="4904392" y="5364329"/>
            <a:ext cx="4095753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9" name="Google Shape;579;p78"/>
          <p:cNvSpPr txBox="1"/>
          <p:nvPr>
            <p:ph idx="7" type="body"/>
          </p:nvPr>
        </p:nvSpPr>
        <p:spPr>
          <a:xfrm>
            <a:off x="9149859" y="5364329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0" name="Google Shape;580;p78"/>
          <p:cNvSpPr txBox="1"/>
          <p:nvPr>
            <p:ph idx="8" type="body"/>
          </p:nvPr>
        </p:nvSpPr>
        <p:spPr>
          <a:xfrm>
            <a:off x="13395323" y="5364329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1" name="Google Shape;581;p78"/>
          <p:cNvSpPr txBox="1"/>
          <p:nvPr>
            <p:ph idx="9" type="body"/>
          </p:nvPr>
        </p:nvSpPr>
        <p:spPr>
          <a:xfrm>
            <a:off x="673039" y="6014020"/>
            <a:ext cx="4064062" cy="30156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2" name="Google Shape;582;p78"/>
          <p:cNvSpPr txBox="1"/>
          <p:nvPr>
            <p:ph idx="13" type="body"/>
          </p:nvPr>
        </p:nvSpPr>
        <p:spPr>
          <a:xfrm>
            <a:off x="4904392" y="6014020"/>
            <a:ext cx="4064061" cy="30156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3" name="Google Shape;583;p78"/>
          <p:cNvSpPr txBox="1"/>
          <p:nvPr>
            <p:ph idx="14" type="body"/>
          </p:nvPr>
        </p:nvSpPr>
        <p:spPr>
          <a:xfrm>
            <a:off x="9149859" y="6014020"/>
            <a:ext cx="4064061" cy="30156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4" name="Google Shape;584;p78"/>
          <p:cNvSpPr txBox="1"/>
          <p:nvPr>
            <p:ph idx="15" type="body"/>
          </p:nvPr>
        </p:nvSpPr>
        <p:spPr>
          <a:xfrm>
            <a:off x="13395323" y="6014020"/>
            <a:ext cx="4064061" cy="301568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5" name="Google Shape;585;p78"/>
          <p:cNvSpPr txBox="1"/>
          <p:nvPr>
            <p:ph idx="16" type="body"/>
          </p:nvPr>
        </p:nvSpPr>
        <p:spPr>
          <a:xfrm>
            <a:off x="1922432" y="1784919"/>
            <a:ext cx="14439962" cy="13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e 1">
  <p:cSld name="Tre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7" name="Google Shape;587;p79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8" name="Google Shape;588;p79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589" name="Google Shape;589;p7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590" name="Google Shape;590;p79"/>
          <p:cNvSpPr/>
          <p:nvPr/>
        </p:nvSpPr>
        <p:spPr>
          <a:xfrm>
            <a:off x="939800" y="4873469"/>
            <a:ext cx="3479800" cy="1524001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79"/>
          <p:cNvSpPr/>
          <p:nvPr/>
        </p:nvSpPr>
        <p:spPr>
          <a:xfrm>
            <a:off x="5194300" y="4873469"/>
            <a:ext cx="3479800" cy="1524001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79"/>
          <p:cNvSpPr/>
          <p:nvPr/>
        </p:nvSpPr>
        <p:spPr>
          <a:xfrm>
            <a:off x="9448800" y="4873469"/>
            <a:ext cx="3479800" cy="1524001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79"/>
          <p:cNvSpPr/>
          <p:nvPr/>
        </p:nvSpPr>
        <p:spPr>
          <a:xfrm>
            <a:off x="13703300" y="4873469"/>
            <a:ext cx="3479800" cy="1524001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79"/>
          <p:cNvSpPr/>
          <p:nvPr>
            <p:ph idx="2" type="pic"/>
          </p:nvPr>
        </p:nvSpPr>
        <p:spPr>
          <a:xfrm>
            <a:off x="2108917" y="5064688"/>
            <a:ext cx="1141566" cy="1141565"/>
          </a:xfrm>
          <a:prstGeom prst="rect">
            <a:avLst/>
          </a:prstGeom>
          <a:noFill/>
          <a:ln>
            <a:noFill/>
          </a:ln>
        </p:spPr>
      </p:sp>
      <p:sp>
        <p:nvSpPr>
          <p:cNvPr id="595" name="Google Shape;595;p79"/>
          <p:cNvSpPr/>
          <p:nvPr>
            <p:ph idx="3" type="pic"/>
          </p:nvPr>
        </p:nvSpPr>
        <p:spPr>
          <a:xfrm>
            <a:off x="6363418" y="5064688"/>
            <a:ext cx="1141565" cy="1141565"/>
          </a:xfrm>
          <a:prstGeom prst="rect">
            <a:avLst/>
          </a:prstGeom>
          <a:noFill/>
          <a:ln>
            <a:noFill/>
          </a:ln>
        </p:spPr>
      </p:sp>
      <p:sp>
        <p:nvSpPr>
          <p:cNvPr id="596" name="Google Shape;596;p79"/>
          <p:cNvSpPr/>
          <p:nvPr>
            <p:ph idx="4" type="pic"/>
          </p:nvPr>
        </p:nvSpPr>
        <p:spPr>
          <a:xfrm>
            <a:off x="10617917" y="5064688"/>
            <a:ext cx="1141565" cy="1141565"/>
          </a:xfrm>
          <a:prstGeom prst="rect">
            <a:avLst/>
          </a:prstGeom>
          <a:noFill/>
          <a:ln>
            <a:noFill/>
          </a:ln>
        </p:spPr>
      </p:sp>
      <p:sp>
        <p:nvSpPr>
          <p:cNvPr id="597" name="Google Shape;597;p79"/>
          <p:cNvSpPr/>
          <p:nvPr>
            <p:ph idx="5" type="pic"/>
          </p:nvPr>
        </p:nvSpPr>
        <p:spPr>
          <a:xfrm>
            <a:off x="14872417" y="5064688"/>
            <a:ext cx="1141565" cy="1141565"/>
          </a:xfrm>
          <a:prstGeom prst="rect">
            <a:avLst/>
          </a:prstGeom>
          <a:noFill/>
          <a:ln>
            <a:noFill/>
          </a:ln>
        </p:spPr>
      </p:sp>
      <p:sp>
        <p:nvSpPr>
          <p:cNvPr id="598" name="Google Shape;598;p79"/>
          <p:cNvSpPr txBox="1"/>
          <p:nvPr>
            <p:ph idx="1" type="body"/>
          </p:nvPr>
        </p:nvSpPr>
        <p:spPr>
          <a:xfrm>
            <a:off x="658926" y="6618299"/>
            <a:ext cx="4095753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9" name="Google Shape;599;p79"/>
          <p:cNvSpPr txBox="1"/>
          <p:nvPr>
            <p:ph idx="6" type="body"/>
          </p:nvPr>
        </p:nvSpPr>
        <p:spPr>
          <a:xfrm>
            <a:off x="4904392" y="6618299"/>
            <a:ext cx="4095753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0" name="Google Shape;600;p79"/>
          <p:cNvSpPr txBox="1"/>
          <p:nvPr>
            <p:ph idx="7" type="body"/>
          </p:nvPr>
        </p:nvSpPr>
        <p:spPr>
          <a:xfrm>
            <a:off x="9149859" y="6618299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1" name="Google Shape;601;p79"/>
          <p:cNvSpPr txBox="1"/>
          <p:nvPr>
            <p:ph idx="8" type="body"/>
          </p:nvPr>
        </p:nvSpPr>
        <p:spPr>
          <a:xfrm>
            <a:off x="13395323" y="6618299"/>
            <a:ext cx="4095752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2" name="Google Shape;602;p79"/>
          <p:cNvSpPr txBox="1"/>
          <p:nvPr>
            <p:ph idx="9" type="body"/>
          </p:nvPr>
        </p:nvSpPr>
        <p:spPr>
          <a:xfrm>
            <a:off x="673039" y="7267989"/>
            <a:ext cx="4064062" cy="18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3" name="Google Shape;603;p79"/>
          <p:cNvSpPr txBox="1"/>
          <p:nvPr>
            <p:ph idx="13" type="body"/>
          </p:nvPr>
        </p:nvSpPr>
        <p:spPr>
          <a:xfrm>
            <a:off x="4904392" y="7267989"/>
            <a:ext cx="4064061" cy="18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4" name="Google Shape;604;p79"/>
          <p:cNvSpPr txBox="1"/>
          <p:nvPr>
            <p:ph idx="14" type="body"/>
          </p:nvPr>
        </p:nvSpPr>
        <p:spPr>
          <a:xfrm>
            <a:off x="9149859" y="7267989"/>
            <a:ext cx="4064061" cy="18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5" name="Google Shape;605;p79"/>
          <p:cNvSpPr txBox="1"/>
          <p:nvPr>
            <p:ph idx="15" type="body"/>
          </p:nvPr>
        </p:nvSpPr>
        <p:spPr>
          <a:xfrm>
            <a:off x="13395323" y="7267989"/>
            <a:ext cx="4064061" cy="18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6" name="Google Shape;606;p79"/>
          <p:cNvSpPr/>
          <p:nvPr/>
        </p:nvSpPr>
        <p:spPr>
          <a:xfrm>
            <a:off x="7402513" y="1993150"/>
            <a:ext cx="3479801" cy="1524001"/>
          </a:xfrm>
          <a:prstGeom prst="roundRect">
            <a:avLst>
              <a:gd fmla="val 10000" name="adj"/>
            </a:avLst>
          </a:pr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79"/>
          <p:cNvSpPr/>
          <p:nvPr>
            <p:ph idx="16" type="pic"/>
          </p:nvPr>
        </p:nvSpPr>
        <p:spPr>
          <a:xfrm>
            <a:off x="8571631" y="2184368"/>
            <a:ext cx="1141565" cy="1141565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08" name="Google Shape;608;p79"/>
          <p:cNvCxnSpPr>
            <a:stCxn id="606" idx="0"/>
            <a:endCxn id="590" idx="0"/>
          </p:cNvCxnSpPr>
          <p:nvPr/>
        </p:nvCxnSpPr>
        <p:spPr>
          <a:xfrm flipH="1">
            <a:off x="2679813" y="1993150"/>
            <a:ext cx="6462600" cy="28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9" name="Google Shape;609;p79"/>
          <p:cNvCxnSpPr>
            <a:stCxn id="606" idx="0"/>
            <a:endCxn id="591" idx="0"/>
          </p:cNvCxnSpPr>
          <p:nvPr/>
        </p:nvCxnSpPr>
        <p:spPr>
          <a:xfrm flipH="1">
            <a:off x="6934113" y="1993150"/>
            <a:ext cx="2208300" cy="28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0" name="Google Shape;610;p79"/>
          <p:cNvCxnSpPr>
            <a:stCxn id="592" idx="0"/>
            <a:endCxn id="606" idx="0"/>
          </p:cNvCxnSpPr>
          <p:nvPr/>
        </p:nvCxnSpPr>
        <p:spPr>
          <a:xfrm rot="10800000">
            <a:off x="9142400" y="1993169"/>
            <a:ext cx="2046300" cy="28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1" name="Google Shape;611;p79"/>
          <p:cNvCxnSpPr>
            <a:stCxn id="593" idx="0"/>
            <a:endCxn id="606" idx="0"/>
          </p:cNvCxnSpPr>
          <p:nvPr/>
        </p:nvCxnSpPr>
        <p:spPr>
          <a:xfrm rot="10800000">
            <a:off x="9142300" y="1993169"/>
            <a:ext cx="6300900" cy="28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eric List - 6 Items">
  <p:cSld name="Numeric List - 6 Item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44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44"/>
          <p:cNvSpPr/>
          <p:nvPr/>
        </p:nvSpPr>
        <p:spPr>
          <a:xfrm>
            <a:off x="952295" y="2218131"/>
            <a:ext cx="7739210" cy="563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4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4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34" name="Google Shape;34;p44"/>
          <p:cNvSpPr/>
          <p:nvPr/>
        </p:nvSpPr>
        <p:spPr>
          <a:xfrm>
            <a:off x="952296" y="2218131"/>
            <a:ext cx="900101" cy="5631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4"/>
          <p:cNvSpPr txBox="1"/>
          <p:nvPr>
            <p:ph idx="1" type="body"/>
          </p:nvPr>
        </p:nvSpPr>
        <p:spPr>
          <a:xfrm>
            <a:off x="937201" y="2856363"/>
            <a:ext cx="7755955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2" type="body"/>
          </p:nvPr>
        </p:nvSpPr>
        <p:spPr>
          <a:xfrm>
            <a:off x="1852396" y="2128165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3" type="body"/>
          </p:nvPr>
        </p:nvSpPr>
        <p:spPr>
          <a:xfrm>
            <a:off x="1042305" y="2128165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4"/>
          <p:cNvSpPr/>
          <p:nvPr/>
        </p:nvSpPr>
        <p:spPr>
          <a:xfrm>
            <a:off x="952295" y="4646276"/>
            <a:ext cx="7739210" cy="563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4"/>
          <p:cNvSpPr/>
          <p:nvPr/>
        </p:nvSpPr>
        <p:spPr>
          <a:xfrm>
            <a:off x="952296" y="4646276"/>
            <a:ext cx="900101" cy="5631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4"/>
          <p:cNvSpPr txBox="1"/>
          <p:nvPr>
            <p:ph idx="4" type="body"/>
          </p:nvPr>
        </p:nvSpPr>
        <p:spPr>
          <a:xfrm>
            <a:off x="937201" y="5284508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4"/>
          <p:cNvSpPr txBox="1"/>
          <p:nvPr>
            <p:ph idx="5" type="body"/>
          </p:nvPr>
        </p:nvSpPr>
        <p:spPr>
          <a:xfrm>
            <a:off x="1852396" y="4556311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4"/>
          <p:cNvSpPr txBox="1"/>
          <p:nvPr>
            <p:ph idx="6" type="body"/>
          </p:nvPr>
        </p:nvSpPr>
        <p:spPr>
          <a:xfrm>
            <a:off x="1042305" y="4556311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4"/>
          <p:cNvSpPr/>
          <p:nvPr/>
        </p:nvSpPr>
        <p:spPr>
          <a:xfrm>
            <a:off x="952294" y="7071120"/>
            <a:ext cx="7739210" cy="563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4"/>
          <p:cNvSpPr/>
          <p:nvPr/>
        </p:nvSpPr>
        <p:spPr>
          <a:xfrm>
            <a:off x="952294" y="7071120"/>
            <a:ext cx="900101" cy="5631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4"/>
          <p:cNvSpPr txBox="1"/>
          <p:nvPr>
            <p:ph idx="7" type="body"/>
          </p:nvPr>
        </p:nvSpPr>
        <p:spPr>
          <a:xfrm>
            <a:off x="937201" y="7709351"/>
            <a:ext cx="7755953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8" type="body"/>
          </p:nvPr>
        </p:nvSpPr>
        <p:spPr>
          <a:xfrm>
            <a:off x="1852395" y="6981153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9" type="body"/>
          </p:nvPr>
        </p:nvSpPr>
        <p:spPr>
          <a:xfrm>
            <a:off x="1042304" y="6981153"/>
            <a:ext cx="630072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4"/>
          <p:cNvSpPr/>
          <p:nvPr/>
        </p:nvSpPr>
        <p:spPr>
          <a:xfrm>
            <a:off x="9503246" y="2218131"/>
            <a:ext cx="7739209" cy="563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4"/>
          <p:cNvSpPr/>
          <p:nvPr/>
        </p:nvSpPr>
        <p:spPr>
          <a:xfrm>
            <a:off x="9503246" y="2218131"/>
            <a:ext cx="900101" cy="5631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4"/>
          <p:cNvSpPr txBox="1"/>
          <p:nvPr>
            <p:ph idx="13" type="body"/>
          </p:nvPr>
        </p:nvSpPr>
        <p:spPr>
          <a:xfrm>
            <a:off x="9488151" y="2856363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4" type="body"/>
          </p:nvPr>
        </p:nvSpPr>
        <p:spPr>
          <a:xfrm>
            <a:off x="10403346" y="2128165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5" type="body"/>
          </p:nvPr>
        </p:nvSpPr>
        <p:spPr>
          <a:xfrm>
            <a:off x="9593256" y="2128165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4"/>
          <p:cNvSpPr/>
          <p:nvPr/>
        </p:nvSpPr>
        <p:spPr>
          <a:xfrm>
            <a:off x="9503246" y="4646276"/>
            <a:ext cx="7739209" cy="563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4"/>
          <p:cNvSpPr/>
          <p:nvPr/>
        </p:nvSpPr>
        <p:spPr>
          <a:xfrm>
            <a:off x="9503246" y="4646276"/>
            <a:ext cx="900101" cy="5631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4"/>
          <p:cNvSpPr txBox="1"/>
          <p:nvPr>
            <p:ph idx="16" type="body"/>
          </p:nvPr>
        </p:nvSpPr>
        <p:spPr>
          <a:xfrm>
            <a:off x="9488151" y="5284508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7" type="body"/>
          </p:nvPr>
        </p:nvSpPr>
        <p:spPr>
          <a:xfrm>
            <a:off x="10403346" y="4556311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8" type="body"/>
          </p:nvPr>
        </p:nvSpPr>
        <p:spPr>
          <a:xfrm>
            <a:off x="9593256" y="4556311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4"/>
          <p:cNvSpPr/>
          <p:nvPr/>
        </p:nvSpPr>
        <p:spPr>
          <a:xfrm>
            <a:off x="9503244" y="7071120"/>
            <a:ext cx="7739209" cy="563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4"/>
          <p:cNvSpPr/>
          <p:nvPr/>
        </p:nvSpPr>
        <p:spPr>
          <a:xfrm>
            <a:off x="9503244" y="7071120"/>
            <a:ext cx="900101" cy="5631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4843" y="0"/>
                </a:lnTo>
                <a:lnTo>
                  <a:pt x="21600" y="10800"/>
                </a:lnTo>
                <a:lnTo>
                  <a:pt x="1484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4"/>
          <p:cNvSpPr txBox="1"/>
          <p:nvPr>
            <p:ph idx="19" type="body"/>
          </p:nvPr>
        </p:nvSpPr>
        <p:spPr>
          <a:xfrm>
            <a:off x="9488151" y="7709351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44"/>
          <p:cNvSpPr txBox="1"/>
          <p:nvPr>
            <p:ph idx="20" type="body"/>
          </p:nvPr>
        </p:nvSpPr>
        <p:spPr>
          <a:xfrm>
            <a:off x="10403344" y="6981153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4"/>
          <p:cNvSpPr txBox="1"/>
          <p:nvPr>
            <p:ph idx="21" type="body"/>
          </p:nvPr>
        </p:nvSpPr>
        <p:spPr>
          <a:xfrm>
            <a:off x="9593254" y="6981153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Images">
  <p:cSld name="5 Imag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3" name="Google Shape;613;p80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4" name="Google Shape;614;p80"/>
          <p:cNvSpPr/>
          <p:nvPr>
            <p:ph idx="2" type="pic"/>
          </p:nvPr>
        </p:nvSpPr>
        <p:spPr>
          <a:xfrm>
            <a:off x="623215" y="1993150"/>
            <a:ext cx="3344416" cy="5760640"/>
          </a:xfrm>
          <a:prstGeom prst="rect">
            <a:avLst/>
          </a:prstGeom>
          <a:noFill/>
          <a:ln>
            <a:noFill/>
          </a:ln>
        </p:spPr>
      </p:sp>
      <p:sp>
        <p:nvSpPr>
          <p:cNvPr id="615" name="Google Shape;615;p80"/>
          <p:cNvSpPr/>
          <p:nvPr>
            <p:ph idx="3" type="pic"/>
          </p:nvPr>
        </p:nvSpPr>
        <p:spPr>
          <a:xfrm>
            <a:off x="4045351" y="1993150"/>
            <a:ext cx="3344416" cy="5760640"/>
          </a:xfrm>
          <a:prstGeom prst="rect">
            <a:avLst/>
          </a:prstGeom>
          <a:noFill/>
          <a:ln>
            <a:noFill/>
          </a:ln>
        </p:spPr>
      </p:sp>
      <p:sp>
        <p:nvSpPr>
          <p:cNvPr id="616" name="Google Shape;616;p80"/>
          <p:cNvSpPr/>
          <p:nvPr>
            <p:ph idx="4" type="pic"/>
          </p:nvPr>
        </p:nvSpPr>
        <p:spPr>
          <a:xfrm>
            <a:off x="7467488" y="1993150"/>
            <a:ext cx="3344416" cy="5760640"/>
          </a:xfrm>
          <a:prstGeom prst="rect">
            <a:avLst/>
          </a:prstGeom>
          <a:noFill/>
          <a:ln>
            <a:noFill/>
          </a:ln>
        </p:spPr>
      </p:sp>
      <p:sp>
        <p:nvSpPr>
          <p:cNvPr id="617" name="Google Shape;617;p80"/>
          <p:cNvSpPr/>
          <p:nvPr>
            <p:ph idx="5" type="pic"/>
          </p:nvPr>
        </p:nvSpPr>
        <p:spPr>
          <a:xfrm>
            <a:off x="10889623" y="1993150"/>
            <a:ext cx="3344416" cy="5760640"/>
          </a:xfrm>
          <a:prstGeom prst="rect">
            <a:avLst/>
          </a:prstGeom>
          <a:noFill/>
          <a:ln>
            <a:noFill/>
          </a:ln>
        </p:spPr>
      </p:sp>
      <p:sp>
        <p:nvSpPr>
          <p:cNvPr id="618" name="Google Shape;618;p80"/>
          <p:cNvSpPr/>
          <p:nvPr>
            <p:ph idx="6" type="pic"/>
          </p:nvPr>
        </p:nvSpPr>
        <p:spPr>
          <a:xfrm>
            <a:off x="14311757" y="1993150"/>
            <a:ext cx="3344416" cy="5760640"/>
          </a:xfrm>
          <a:prstGeom prst="rect">
            <a:avLst/>
          </a:prstGeom>
          <a:noFill/>
          <a:ln>
            <a:noFill/>
          </a:ln>
        </p:spPr>
      </p:sp>
      <p:sp>
        <p:nvSpPr>
          <p:cNvPr id="619" name="Google Shape;619;p80"/>
          <p:cNvSpPr/>
          <p:nvPr>
            <p:ph idx="7" type="pic"/>
          </p:nvPr>
        </p:nvSpPr>
        <p:spPr>
          <a:xfrm>
            <a:off x="1408775" y="7213730"/>
            <a:ext cx="2558857" cy="542789"/>
          </a:xfrm>
          <a:prstGeom prst="rect">
            <a:avLst/>
          </a:prstGeom>
          <a:noFill/>
          <a:ln>
            <a:noFill/>
          </a:ln>
        </p:spPr>
      </p:sp>
      <p:sp>
        <p:nvSpPr>
          <p:cNvPr id="620" name="Google Shape;620;p80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621" name="Google Shape;621;p80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622" name="Google Shape;622;p80"/>
          <p:cNvSpPr txBox="1"/>
          <p:nvPr>
            <p:ph idx="1" type="body"/>
          </p:nvPr>
        </p:nvSpPr>
        <p:spPr>
          <a:xfrm>
            <a:off x="2955019" y="8023820"/>
            <a:ext cx="12376375" cy="130514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3" name="Google Shape;623;p80"/>
          <p:cNvSpPr/>
          <p:nvPr>
            <p:ph idx="8" type="pic"/>
          </p:nvPr>
        </p:nvSpPr>
        <p:spPr>
          <a:xfrm>
            <a:off x="4830912" y="7213730"/>
            <a:ext cx="2558856" cy="542789"/>
          </a:xfrm>
          <a:prstGeom prst="rect">
            <a:avLst/>
          </a:prstGeom>
          <a:noFill/>
          <a:ln>
            <a:noFill/>
          </a:ln>
        </p:spPr>
      </p:sp>
      <p:sp>
        <p:nvSpPr>
          <p:cNvPr id="624" name="Google Shape;624;p80"/>
          <p:cNvSpPr/>
          <p:nvPr>
            <p:ph idx="9" type="pic"/>
          </p:nvPr>
        </p:nvSpPr>
        <p:spPr>
          <a:xfrm>
            <a:off x="8253048" y="7213730"/>
            <a:ext cx="2558856" cy="542789"/>
          </a:xfrm>
          <a:prstGeom prst="rect">
            <a:avLst/>
          </a:prstGeom>
          <a:noFill/>
          <a:ln>
            <a:noFill/>
          </a:ln>
        </p:spPr>
      </p:sp>
      <p:sp>
        <p:nvSpPr>
          <p:cNvPr id="625" name="Google Shape;625;p80"/>
          <p:cNvSpPr/>
          <p:nvPr>
            <p:ph idx="13" type="pic"/>
          </p:nvPr>
        </p:nvSpPr>
        <p:spPr>
          <a:xfrm>
            <a:off x="11675184" y="7213730"/>
            <a:ext cx="2558856" cy="542789"/>
          </a:xfrm>
          <a:prstGeom prst="rect">
            <a:avLst/>
          </a:prstGeom>
          <a:noFill/>
          <a:ln>
            <a:noFill/>
          </a:ln>
        </p:spPr>
      </p:sp>
      <p:sp>
        <p:nvSpPr>
          <p:cNvPr id="626" name="Google Shape;626;p80"/>
          <p:cNvSpPr/>
          <p:nvPr>
            <p:ph idx="14" type="pic"/>
          </p:nvPr>
        </p:nvSpPr>
        <p:spPr>
          <a:xfrm>
            <a:off x="15097317" y="7213730"/>
            <a:ext cx="2558856" cy="54278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yramid">
  <p:cSld name="Pyrami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8" name="Google Shape;628;p81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9" name="Google Shape;629;p81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630" name="Google Shape;630;p81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631" name="Google Shape;631;p81"/>
          <p:cNvSpPr/>
          <p:nvPr/>
        </p:nvSpPr>
        <p:spPr>
          <a:xfrm>
            <a:off x="1456189" y="2173170"/>
            <a:ext cx="7883078" cy="679575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2682" y="16236"/>
                </a:moveTo>
                <a:lnTo>
                  <a:pt x="18918" y="16236"/>
                </a:lnTo>
                <a:lnTo>
                  <a:pt x="21527" y="21455"/>
                </a:lnTo>
                <a:lnTo>
                  <a:pt x="73" y="21455"/>
                </a:lnTo>
                <a:close/>
                <a:moveTo>
                  <a:pt x="5364" y="10873"/>
                </a:moveTo>
                <a:lnTo>
                  <a:pt x="16236" y="10873"/>
                </a:lnTo>
                <a:lnTo>
                  <a:pt x="18846" y="16091"/>
                </a:lnTo>
                <a:lnTo>
                  <a:pt x="2754" y="16091"/>
                </a:lnTo>
                <a:close/>
                <a:moveTo>
                  <a:pt x="8046" y="5509"/>
                </a:moveTo>
                <a:lnTo>
                  <a:pt x="13554" y="5509"/>
                </a:lnTo>
                <a:lnTo>
                  <a:pt x="16164" y="10727"/>
                </a:lnTo>
                <a:lnTo>
                  <a:pt x="5436" y="10727"/>
                </a:lnTo>
                <a:close/>
                <a:moveTo>
                  <a:pt x="10800" y="0"/>
                </a:moveTo>
                <a:lnTo>
                  <a:pt x="13482" y="5364"/>
                </a:lnTo>
                <a:lnTo>
                  <a:pt x="8118" y="53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81"/>
          <p:cNvSpPr/>
          <p:nvPr/>
        </p:nvSpPr>
        <p:spPr>
          <a:xfrm flipH="1">
            <a:off x="5397727" y="2173170"/>
            <a:ext cx="7869668" cy="168445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682" y="0"/>
                </a:lnTo>
                <a:lnTo>
                  <a:pt x="21600" y="0"/>
                </a:lnTo>
                <a:lnTo>
                  <a:pt x="18918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81"/>
          <p:cNvSpPr/>
          <p:nvPr/>
        </p:nvSpPr>
        <p:spPr>
          <a:xfrm flipH="1">
            <a:off x="6398666" y="3905251"/>
            <a:ext cx="7869667" cy="163683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607" y="0"/>
                </a:lnTo>
                <a:lnTo>
                  <a:pt x="21600" y="0"/>
                </a:lnTo>
                <a:lnTo>
                  <a:pt x="18993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81"/>
          <p:cNvSpPr/>
          <p:nvPr/>
        </p:nvSpPr>
        <p:spPr>
          <a:xfrm flipH="1">
            <a:off x="7381102" y="5596447"/>
            <a:ext cx="7869668" cy="163683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607" y="0"/>
                </a:lnTo>
                <a:lnTo>
                  <a:pt x="21600" y="0"/>
                </a:lnTo>
                <a:lnTo>
                  <a:pt x="18993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81"/>
          <p:cNvSpPr/>
          <p:nvPr/>
        </p:nvSpPr>
        <p:spPr>
          <a:xfrm flipH="1">
            <a:off x="8359002" y="7285546"/>
            <a:ext cx="7869668" cy="163683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607" y="0"/>
                </a:lnTo>
                <a:lnTo>
                  <a:pt x="21600" y="0"/>
                </a:lnTo>
                <a:lnTo>
                  <a:pt x="18993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81"/>
          <p:cNvSpPr txBox="1"/>
          <p:nvPr>
            <p:ph idx="1" type="body"/>
          </p:nvPr>
        </p:nvSpPr>
        <p:spPr>
          <a:xfrm>
            <a:off x="4140427" y="4787165"/>
            <a:ext cx="251460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7" name="Google Shape;637;p81"/>
          <p:cNvSpPr txBox="1"/>
          <p:nvPr>
            <p:ph idx="2" type="body"/>
          </p:nvPr>
        </p:nvSpPr>
        <p:spPr>
          <a:xfrm>
            <a:off x="4730977" y="3103729"/>
            <a:ext cx="133350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8" name="Google Shape;638;p81"/>
          <p:cNvSpPr txBox="1"/>
          <p:nvPr>
            <p:ph idx="3" type="body"/>
          </p:nvPr>
        </p:nvSpPr>
        <p:spPr>
          <a:xfrm>
            <a:off x="3012463" y="6465661"/>
            <a:ext cx="477053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9" name="Google Shape;639;p81"/>
          <p:cNvSpPr txBox="1"/>
          <p:nvPr>
            <p:ph idx="4" type="body"/>
          </p:nvPr>
        </p:nvSpPr>
        <p:spPr>
          <a:xfrm>
            <a:off x="3012463" y="8201562"/>
            <a:ext cx="477053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0" name="Google Shape;640;p81"/>
          <p:cNvSpPr txBox="1"/>
          <p:nvPr>
            <p:ph idx="5" type="body"/>
          </p:nvPr>
        </p:nvSpPr>
        <p:spPr>
          <a:xfrm>
            <a:off x="6577920" y="2308185"/>
            <a:ext cx="5535616" cy="1440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1" name="Google Shape;641;p81"/>
          <p:cNvSpPr txBox="1"/>
          <p:nvPr>
            <p:ph idx="6" type="body"/>
          </p:nvPr>
        </p:nvSpPr>
        <p:spPr>
          <a:xfrm>
            <a:off x="7523026" y="4018374"/>
            <a:ext cx="5535615" cy="1440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2" name="Google Shape;642;p81"/>
          <p:cNvSpPr txBox="1"/>
          <p:nvPr>
            <p:ph idx="7" type="body"/>
          </p:nvPr>
        </p:nvSpPr>
        <p:spPr>
          <a:xfrm>
            <a:off x="8548127" y="5683560"/>
            <a:ext cx="5535615" cy="1440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3" name="Google Shape;643;p81"/>
          <p:cNvSpPr txBox="1"/>
          <p:nvPr>
            <p:ph idx="8" type="body"/>
          </p:nvPr>
        </p:nvSpPr>
        <p:spPr>
          <a:xfrm>
            <a:off x="9458241" y="7383881"/>
            <a:ext cx="5535615" cy="1440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ow 1">
  <p:cSld name="Flow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5" name="Google Shape;645;p82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6" name="Google Shape;646;p82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647" name="Google Shape;647;p82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648" name="Google Shape;648;p82"/>
          <p:cNvSpPr/>
          <p:nvPr/>
        </p:nvSpPr>
        <p:spPr>
          <a:xfrm>
            <a:off x="0" y="4028745"/>
            <a:ext cx="10943408" cy="7650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82"/>
          <p:cNvSpPr/>
          <p:nvPr/>
        </p:nvSpPr>
        <p:spPr>
          <a:xfrm rot="9000000">
            <a:off x="6914247" y="5105536"/>
            <a:ext cx="4505266" cy="67599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81" y="0"/>
                </a:lnTo>
                <a:lnTo>
                  <a:pt x="21600" y="0"/>
                </a:lnTo>
                <a:lnTo>
                  <a:pt x="19719" y="2160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82"/>
          <p:cNvSpPr/>
          <p:nvPr/>
        </p:nvSpPr>
        <p:spPr>
          <a:xfrm>
            <a:off x="7383247" y="6083608"/>
            <a:ext cx="10903167" cy="781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82"/>
          <p:cNvSpPr txBox="1"/>
          <p:nvPr>
            <p:ph idx="1" type="body"/>
          </p:nvPr>
        </p:nvSpPr>
        <p:spPr>
          <a:xfrm>
            <a:off x="862286" y="3974098"/>
            <a:ext cx="2771441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2" name="Google Shape;652;p82"/>
          <p:cNvSpPr txBox="1"/>
          <p:nvPr>
            <p:ph idx="2" type="body"/>
          </p:nvPr>
        </p:nvSpPr>
        <p:spPr>
          <a:xfrm>
            <a:off x="3909559" y="3974098"/>
            <a:ext cx="2771441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3" name="Google Shape;653;p82"/>
          <p:cNvSpPr txBox="1"/>
          <p:nvPr>
            <p:ph idx="3" type="body"/>
          </p:nvPr>
        </p:nvSpPr>
        <p:spPr>
          <a:xfrm>
            <a:off x="6956831" y="3974098"/>
            <a:ext cx="2771441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4" name="Google Shape;654;p82"/>
          <p:cNvSpPr txBox="1"/>
          <p:nvPr>
            <p:ph idx="4" type="body"/>
          </p:nvPr>
        </p:nvSpPr>
        <p:spPr>
          <a:xfrm>
            <a:off x="8558141" y="6049719"/>
            <a:ext cx="2771442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5" name="Google Shape;655;p82"/>
          <p:cNvSpPr txBox="1"/>
          <p:nvPr>
            <p:ph idx="5" type="body"/>
          </p:nvPr>
        </p:nvSpPr>
        <p:spPr>
          <a:xfrm>
            <a:off x="11605414" y="6049719"/>
            <a:ext cx="2771441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6" name="Google Shape;656;p82"/>
          <p:cNvSpPr txBox="1"/>
          <p:nvPr>
            <p:ph idx="6" type="body"/>
          </p:nvPr>
        </p:nvSpPr>
        <p:spPr>
          <a:xfrm>
            <a:off x="14652685" y="6049719"/>
            <a:ext cx="2771441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57" name="Google Shape;657;p82"/>
          <p:cNvGrpSpPr/>
          <p:nvPr/>
        </p:nvGrpSpPr>
        <p:grpSpPr>
          <a:xfrm>
            <a:off x="817279" y="2263180"/>
            <a:ext cx="2925327" cy="1706703"/>
            <a:chOff x="-1" y="0"/>
            <a:chExt cx="2925326" cy="1706701"/>
          </a:xfrm>
        </p:grpSpPr>
        <p:sp>
          <p:nvSpPr>
            <p:cNvPr id="658" name="Google Shape;658;p82"/>
            <p:cNvSpPr/>
            <p:nvPr/>
          </p:nvSpPr>
          <p:spPr>
            <a:xfrm>
              <a:off x="-1" y="0"/>
              <a:ext cx="2925326" cy="1485165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82"/>
            <p:cNvSpPr/>
            <p:nvPr/>
          </p:nvSpPr>
          <p:spPr>
            <a:xfrm rot="10800000">
              <a:off x="1205679" y="1263628"/>
              <a:ext cx="513964" cy="443073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0" name="Google Shape;660;p82"/>
          <p:cNvSpPr txBox="1"/>
          <p:nvPr>
            <p:ph idx="7" type="body"/>
          </p:nvPr>
        </p:nvSpPr>
        <p:spPr>
          <a:xfrm>
            <a:off x="907289" y="2353190"/>
            <a:ext cx="2700303" cy="1260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61" name="Google Shape;661;p82"/>
          <p:cNvGrpSpPr/>
          <p:nvPr/>
        </p:nvGrpSpPr>
        <p:grpSpPr>
          <a:xfrm>
            <a:off x="3895004" y="2257255"/>
            <a:ext cx="2925328" cy="1706703"/>
            <a:chOff x="-1" y="0"/>
            <a:chExt cx="2925326" cy="1706702"/>
          </a:xfrm>
        </p:grpSpPr>
        <p:sp>
          <p:nvSpPr>
            <p:cNvPr id="662" name="Google Shape;662;p82"/>
            <p:cNvSpPr/>
            <p:nvPr/>
          </p:nvSpPr>
          <p:spPr>
            <a:xfrm>
              <a:off x="-1" y="0"/>
              <a:ext cx="2925326" cy="1485165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82"/>
            <p:cNvSpPr/>
            <p:nvPr/>
          </p:nvSpPr>
          <p:spPr>
            <a:xfrm rot="10800000">
              <a:off x="1205680" y="1263629"/>
              <a:ext cx="513963" cy="443073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4" name="Google Shape;664;p82"/>
          <p:cNvSpPr txBox="1"/>
          <p:nvPr>
            <p:ph idx="8" type="body"/>
          </p:nvPr>
        </p:nvSpPr>
        <p:spPr>
          <a:xfrm>
            <a:off x="3985014" y="2347265"/>
            <a:ext cx="2700302" cy="1260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65" name="Google Shape;665;p82"/>
          <p:cNvGrpSpPr/>
          <p:nvPr/>
        </p:nvGrpSpPr>
        <p:grpSpPr>
          <a:xfrm>
            <a:off x="6972729" y="2266669"/>
            <a:ext cx="2925327" cy="1706702"/>
            <a:chOff x="-1" y="0"/>
            <a:chExt cx="2925326" cy="1706701"/>
          </a:xfrm>
        </p:grpSpPr>
        <p:sp>
          <p:nvSpPr>
            <p:cNvPr id="666" name="Google Shape;666;p82"/>
            <p:cNvSpPr/>
            <p:nvPr/>
          </p:nvSpPr>
          <p:spPr>
            <a:xfrm>
              <a:off x="-1" y="0"/>
              <a:ext cx="2925326" cy="1485165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82"/>
            <p:cNvSpPr/>
            <p:nvPr/>
          </p:nvSpPr>
          <p:spPr>
            <a:xfrm rot="10800000">
              <a:off x="1205680" y="1263628"/>
              <a:ext cx="513963" cy="443073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8" name="Google Shape;668;p82"/>
          <p:cNvSpPr txBox="1"/>
          <p:nvPr>
            <p:ph idx="9" type="body"/>
          </p:nvPr>
        </p:nvSpPr>
        <p:spPr>
          <a:xfrm>
            <a:off x="7062740" y="2356679"/>
            <a:ext cx="2700302" cy="1260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69" name="Google Shape;669;p82"/>
          <p:cNvGrpSpPr/>
          <p:nvPr/>
        </p:nvGrpSpPr>
        <p:grpSpPr>
          <a:xfrm>
            <a:off x="8523371" y="6943700"/>
            <a:ext cx="2925327" cy="1706703"/>
            <a:chOff x="0" y="0"/>
            <a:chExt cx="2925326" cy="1706702"/>
          </a:xfrm>
        </p:grpSpPr>
        <p:sp>
          <p:nvSpPr>
            <p:cNvPr id="670" name="Google Shape;670;p82"/>
            <p:cNvSpPr/>
            <p:nvPr/>
          </p:nvSpPr>
          <p:spPr>
            <a:xfrm rot="10800000">
              <a:off x="0" y="221536"/>
              <a:ext cx="2925326" cy="1485166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82"/>
            <p:cNvSpPr/>
            <p:nvPr/>
          </p:nvSpPr>
          <p:spPr>
            <a:xfrm>
              <a:off x="1205681" y="0"/>
              <a:ext cx="513965" cy="443072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2" name="Google Shape;672;p82"/>
          <p:cNvSpPr txBox="1"/>
          <p:nvPr>
            <p:ph idx="13" type="body"/>
          </p:nvPr>
        </p:nvSpPr>
        <p:spPr>
          <a:xfrm>
            <a:off x="8613379" y="7258735"/>
            <a:ext cx="2700302" cy="1260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73" name="Google Shape;673;p82"/>
          <p:cNvGrpSpPr/>
          <p:nvPr/>
        </p:nvGrpSpPr>
        <p:grpSpPr>
          <a:xfrm>
            <a:off x="11601095" y="6937774"/>
            <a:ext cx="2925327" cy="1706704"/>
            <a:chOff x="0" y="0"/>
            <a:chExt cx="2925326" cy="1706702"/>
          </a:xfrm>
        </p:grpSpPr>
        <p:sp>
          <p:nvSpPr>
            <p:cNvPr id="674" name="Google Shape;674;p82"/>
            <p:cNvSpPr/>
            <p:nvPr/>
          </p:nvSpPr>
          <p:spPr>
            <a:xfrm rot="10800000">
              <a:off x="0" y="221536"/>
              <a:ext cx="2925326" cy="1485166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82"/>
            <p:cNvSpPr/>
            <p:nvPr/>
          </p:nvSpPr>
          <p:spPr>
            <a:xfrm>
              <a:off x="1205681" y="0"/>
              <a:ext cx="513965" cy="443072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6" name="Google Shape;676;p82"/>
          <p:cNvSpPr txBox="1"/>
          <p:nvPr>
            <p:ph idx="14" type="body"/>
          </p:nvPr>
        </p:nvSpPr>
        <p:spPr>
          <a:xfrm>
            <a:off x="11691104" y="7252810"/>
            <a:ext cx="2700303" cy="1260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77" name="Google Shape;677;p82"/>
          <p:cNvGrpSpPr/>
          <p:nvPr/>
        </p:nvGrpSpPr>
        <p:grpSpPr>
          <a:xfrm>
            <a:off x="14678820" y="6947189"/>
            <a:ext cx="2925327" cy="1706703"/>
            <a:chOff x="0" y="0"/>
            <a:chExt cx="2925326" cy="1706702"/>
          </a:xfrm>
        </p:grpSpPr>
        <p:sp>
          <p:nvSpPr>
            <p:cNvPr id="678" name="Google Shape;678;p82"/>
            <p:cNvSpPr/>
            <p:nvPr/>
          </p:nvSpPr>
          <p:spPr>
            <a:xfrm rot="10800000">
              <a:off x="0" y="221536"/>
              <a:ext cx="2925326" cy="1485166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82"/>
            <p:cNvSpPr/>
            <p:nvPr/>
          </p:nvSpPr>
          <p:spPr>
            <a:xfrm>
              <a:off x="1205682" y="0"/>
              <a:ext cx="513963" cy="443072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0" name="Google Shape;680;p82"/>
          <p:cNvSpPr txBox="1"/>
          <p:nvPr>
            <p:ph idx="15" type="body"/>
          </p:nvPr>
        </p:nvSpPr>
        <p:spPr>
          <a:xfrm>
            <a:off x="14768830" y="7262224"/>
            <a:ext cx="2700302" cy="1260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1" name="Google Shape;681;p82"/>
          <p:cNvSpPr txBox="1"/>
          <p:nvPr>
            <p:ph idx="16" type="body"/>
          </p:nvPr>
        </p:nvSpPr>
        <p:spPr>
          <a:xfrm>
            <a:off x="743138" y="5844137"/>
            <a:ext cx="6229594" cy="280975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1">
  <p:cSld name="Circ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83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4" name="Google Shape;684;p83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685" name="Google Shape;685;p83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686" name="Google Shape;686;p83"/>
          <p:cNvSpPr/>
          <p:nvPr/>
        </p:nvSpPr>
        <p:spPr>
          <a:xfrm>
            <a:off x="6262885" y="2579009"/>
            <a:ext cx="5760644" cy="5769284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85" y="10800"/>
                </a:moveTo>
                <a:cubicBezTo>
                  <a:pt x="1885" y="15725"/>
                  <a:pt x="5877" y="19718"/>
                  <a:pt x="10800" y="19718"/>
                </a:cubicBezTo>
                <a:cubicBezTo>
                  <a:pt x="15723" y="19718"/>
                  <a:pt x="19715" y="15725"/>
                  <a:pt x="19715" y="10800"/>
                </a:cubicBezTo>
                <a:cubicBezTo>
                  <a:pt x="19715" y="5875"/>
                  <a:pt x="15723" y="1882"/>
                  <a:pt x="10800" y="1882"/>
                </a:cubicBezTo>
                <a:cubicBezTo>
                  <a:pt x="5877" y="1882"/>
                  <a:pt x="1885" y="5875"/>
                  <a:pt x="1885" y="1080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83"/>
          <p:cNvSpPr/>
          <p:nvPr/>
        </p:nvSpPr>
        <p:spPr>
          <a:xfrm>
            <a:off x="9178776" y="2579009"/>
            <a:ext cx="2844751" cy="315899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7FE5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83"/>
          <p:cNvSpPr/>
          <p:nvPr/>
        </p:nvSpPr>
        <p:spPr>
          <a:xfrm rot="5400000">
            <a:off x="9021654" y="5346420"/>
            <a:ext cx="2844751" cy="315899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7FE5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83"/>
          <p:cNvSpPr/>
          <p:nvPr/>
        </p:nvSpPr>
        <p:spPr>
          <a:xfrm rot="10800000">
            <a:off x="6254244" y="5189297"/>
            <a:ext cx="2844751" cy="31589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7FE5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83"/>
          <p:cNvSpPr/>
          <p:nvPr/>
        </p:nvSpPr>
        <p:spPr>
          <a:xfrm rot="-5400000">
            <a:off x="6411364" y="2421095"/>
            <a:ext cx="2844751" cy="315899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7FE5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83"/>
          <p:cNvSpPr txBox="1"/>
          <p:nvPr>
            <p:ph idx="1" type="body"/>
          </p:nvPr>
        </p:nvSpPr>
        <p:spPr>
          <a:xfrm>
            <a:off x="12158540" y="3397742"/>
            <a:ext cx="5490611" cy="16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2" name="Google Shape;692;p83"/>
          <p:cNvSpPr txBox="1"/>
          <p:nvPr>
            <p:ph idx="2" type="body"/>
          </p:nvPr>
        </p:nvSpPr>
        <p:spPr>
          <a:xfrm>
            <a:off x="12158540" y="2660882"/>
            <a:ext cx="5490611" cy="7732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3" name="Google Shape;693;p83"/>
          <p:cNvSpPr txBox="1"/>
          <p:nvPr>
            <p:ph idx="3" type="body"/>
          </p:nvPr>
        </p:nvSpPr>
        <p:spPr>
          <a:xfrm>
            <a:off x="12158540" y="6683108"/>
            <a:ext cx="5490611" cy="165113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4" name="Google Shape;694;p83"/>
          <p:cNvSpPr txBox="1"/>
          <p:nvPr>
            <p:ph idx="4" type="body"/>
          </p:nvPr>
        </p:nvSpPr>
        <p:spPr>
          <a:xfrm>
            <a:off x="12158540" y="5946247"/>
            <a:ext cx="5490611" cy="7732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5" name="Google Shape;695;p83"/>
          <p:cNvSpPr txBox="1"/>
          <p:nvPr>
            <p:ph idx="5" type="body"/>
          </p:nvPr>
        </p:nvSpPr>
        <p:spPr>
          <a:xfrm>
            <a:off x="637261" y="3411794"/>
            <a:ext cx="5490610" cy="165113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6" name="Google Shape;696;p83"/>
          <p:cNvSpPr txBox="1"/>
          <p:nvPr>
            <p:ph idx="6" type="body"/>
          </p:nvPr>
        </p:nvSpPr>
        <p:spPr>
          <a:xfrm>
            <a:off x="637261" y="2674934"/>
            <a:ext cx="5490610" cy="7732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7" name="Google Shape;697;p83"/>
          <p:cNvSpPr txBox="1"/>
          <p:nvPr>
            <p:ph idx="7" type="body"/>
          </p:nvPr>
        </p:nvSpPr>
        <p:spPr>
          <a:xfrm>
            <a:off x="637261" y="6697158"/>
            <a:ext cx="5490610" cy="165113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8" name="Google Shape;698;p83"/>
          <p:cNvSpPr txBox="1"/>
          <p:nvPr>
            <p:ph idx="8" type="body"/>
          </p:nvPr>
        </p:nvSpPr>
        <p:spPr>
          <a:xfrm>
            <a:off x="637261" y="5960298"/>
            <a:ext cx="5490610" cy="77320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9" name="Google Shape;699;p83"/>
          <p:cNvSpPr txBox="1"/>
          <p:nvPr>
            <p:ph idx="9" type="body"/>
          </p:nvPr>
        </p:nvSpPr>
        <p:spPr>
          <a:xfrm>
            <a:off x="6982966" y="5008484"/>
            <a:ext cx="4275474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0" name="Google Shape;700;p83"/>
          <p:cNvSpPr/>
          <p:nvPr/>
        </p:nvSpPr>
        <p:spPr>
          <a:xfrm>
            <a:off x="10444029" y="3163279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83"/>
          <p:cNvSpPr/>
          <p:nvPr>
            <p:ph idx="13" type="pic"/>
          </p:nvPr>
        </p:nvSpPr>
        <p:spPr>
          <a:xfrm>
            <a:off x="10793062" y="3478951"/>
            <a:ext cx="684365" cy="684365"/>
          </a:xfrm>
          <a:prstGeom prst="rect">
            <a:avLst/>
          </a:prstGeom>
          <a:noFill/>
          <a:ln>
            <a:noFill/>
          </a:ln>
        </p:spPr>
      </p:sp>
      <p:sp>
        <p:nvSpPr>
          <p:cNvPr id="702" name="Google Shape;702;p83"/>
          <p:cNvSpPr/>
          <p:nvPr/>
        </p:nvSpPr>
        <p:spPr>
          <a:xfrm>
            <a:off x="10448350" y="6528728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83"/>
          <p:cNvSpPr/>
          <p:nvPr>
            <p:ph idx="14" type="pic"/>
          </p:nvPr>
        </p:nvSpPr>
        <p:spPr>
          <a:xfrm>
            <a:off x="10797382" y="6844400"/>
            <a:ext cx="684365" cy="684365"/>
          </a:xfrm>
          <a:prstGeom prst="rect">
            <a:avLst/>
          </a:prstGeom>
          <a:noFill/>
          <a:ln>
            <a:noFill/>
          </a:ln>
        </p:spPr>
      </p:sp>
      <p:sp>
        <p:nvSpPr>
          <p:cNvPr id="704" name="Google Shape;704;p83"/>
          <p:cNvSpPr/>
          <p:nvPr/>
        </p:nvSpPr>
        <p:spPr>
          <a:xfrm>
            <a:off x="6543923" y="6528728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83"/>
          <p:cNvSpPr/>
          <p:nvPr>
            <p:ph idx="15" type="pic"/>
          </p:nvPr>
        </p:nvSpPr>
        <p:spPr>
          <a:xfrm>
            <a:off x="6892956" y="6844400"/>
            <a:ext cx="684364" cy="684365"/>
          </a:xfrm>
          <a:prstGeom prst="rect">
            <a:avLst/>
          </a:prstGeom>
          <a:noFill/>
          <a:ln>
            <a:noFill/>
          </a:ln>
        </p:spPr>
      </p:sp>
      <p:sp>
        <p:nvSpPr>
          <p:cNvPr id="706" name="Google Shape;706;p83"/>
          <p:cNvSpPr/>
          <p:nvPr/>
        </p:nvSpPr>
        <p:spPr>
          <a:xfrm>
            <a:off x="6543923" y="3163279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83"/>
          <p:cNvSpPr/>
          <p:nvPr>
            <p:ph idx="16" type="pic"/>
          </p:nvPr>
        </p:nvSpPr>
        <p:spPr>
          <a:xfrm>
            <a:off x="6892956" y="3478951"/>
            <a:ext cx="684364" cy="68436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2">
  <p:cSld name="Circl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9" name="Google Shape;709;p84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0" name="Google Shape;710;p84"/>
          <p:cNvSpPr/>
          <p:nvPr>
            <p:ph idx="2" type="pic"/>
          </p:nvPr>
        </p:nvSpPr>
        <p:spPr>
          <a:xfrm>
            <a:off x="6857758" y="5484219"/>
            <a:ext cx="2245749" cy="2253697"/>
          </a:xfrm>
          <a:prstGeom prst="rect">
            <a:avLst/>
          </a:prstGeom>
          <a:noFill/>
          <a:ln>
            <a:noFill/>
          </a:ln>
        </p:spPr>
      </p:sp>
      <p:sp>
        <p:nvSpPr>
          <p:cNvPr id="711" name="Google Shape;711;p84"/>
          <p:cNvSpPr/>
          <p:nvPr>
            <p:ph idx="3" type="pic"/>
          </p:nvPr>
        </p:nvSpPr>
        <p:spPr>
          <a:xfrm>
            <a:off x="9161994" y="5484548"/>
            <a:ext cx="2253697" cy="2245749"/>
          </a:xfrm>
          <a:prstGeom prst="rect">
            <a:avLst/>
          </a:prstGeom>
          <a:noFill/>
          <a:ln>
            <a:noFill/>
          </a:ln>
        </p:spPr>
      </p:sp>
      <p:sp>
        <p:nvSpPr>
          <p:cNvPr id="712" name="Google Shape;712;p84"/>
          <p:cNvSpPr/>
          <p:nvPr>
            <p:ph idx="4" type="pic"/>
          </p:nvPr>
        </p:nvSpPr>
        <p:spPr>
          <a:xfrm>
            <a:off x="9162322" y="3181183"/>
            <a:ext cx="2245749" cy="2253697"/>
          </a:xfrm>
          <a:prstGeom prst="rect">
            <a:avLst/>
          </a:prstGeom>
          <a:noFill/>
          <a:ln>
            <a:noFill/>
          </a:ln>
        </p:spPr>
      </p:sp>
      <p:sp>
        <p:nvSpPr>
          <p:cNvPr id="713" name="Google Shape;713;p84"/>
          <p:cNvSpPr/>
          <p:nvPr>
            <p:ph idx="5" type="pic"/>
          </p:nvPr>
        </p:nvSpPr>
        <p:spPr>
          <a:xfrm>
            <a:off x="6858000" y="3189132"/>
            <a:ext cx="2253697" cy="2245749"/>
          </a:xfrm>
          <a:prstGeom prst="rect">
            <a:avLst/>
          </a:prstGeom>
          <a:noFill/>
          <a:ln>
            <a:noFill/>
          </a:ln>
        </p:spPr>
      </p:sp>
      <p:sp>
        <p:nvSpPr>
          <p:cNvPr id="714" name="Google Shape;714;p84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715" name="Google Shape;715;p8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716" name="Google Shape;716;p84"/>
          <p:cNvSpPr/>
          <p:nvPr/>
        </p:nvSpPr>
        <p:spPr>
          <a:xfrm>
            <a:off x="6263525" y="2579009"/>
            <a:ext cx="5760001" cy="5760001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85" y="10800"/>
                </a:moveTo>
                <a:cubicBezTo>
                  <a:pt x="1885" y="15723"/>
                  <a:pt x="5877" y="19715"/>
                  <a:pt x="10800" y="19715"/>
                </a:cubicBezTo>
                <a:cubicBezTo>
                  <a:pt x="15723" y="19715"/>
                  <a:pt x="19715" y="15723"/>
                  <a:pt x="19715" y="10800"/>
                </a:cubicBezTo>
                <a:cubicBezTo>
                  <a:pt x="19715" y="5877"/>
                  <a:pt x="15723" y="1885"/>
                  <a:pt x="10800" y="1885"/>
                </a:cubicBezTo>
                <a:cubicBezTo>
                  <a:pt x="5877" y="1885"/>
                  <a:pt x="1885" y="5877"/>
                  <a:pt x="1885" y="1080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84"/>
          <p:cNvSpPr/>
          <p:nvPr/>
        </p:nvSpPr>
        <p:spPr>
          <a:xfrm>
            <a:off x="9178776" y="2579009"/>
            <a:ext cx="2844751" cy="315899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40D8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84"/>
          <p:cNvSpPr/>
          <p:nvPr/>
        </p:nvSpPr>
        <p:spPr>
          <a:xfrm rot="5400000">
            <a:off x="9021654" y="5346420"/>
            <a:ext cx="2844751" cy="315899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40D8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84"/>
          <p:cNvSpPr/>
          <p:nvPr/>
        </p:nvSpPr>
        <p:spPr>
          <a:xfrm rot="10800000">
            <a:off x="6254244" y="5189297"/>
            <a:ext cx="2844751" cy="31589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40D8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84"/>
          <p:cNvSpPr/>
          <p:nvPr/>
        </p:nvSpPr>
        <p:spPr>
          <a:xfrm rot="-5400000">
            <a:off x="6411364" y="2421095"/>
            <a:ext cx="2844751" cy="315899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820" y="141"/>
                  <a:pt x="11387" y="2341"/>
                  <a:pt x="15456" y="6176"/>
                </a:cubicBezTo>
                <a:cubicBezTo>
                  <a:pt x="19400" y="9893"/>
                  <a:pt x="21576" y="14806"/>
                  <a:pt x="21599" y="19878"/>
                </a:cubicBezTo>
                <a:lnTo>
                  <a:pt x="21600" y="19878"/>
                </a:lnTo>
                <a:lnTo>
                  <a:pt x="21599" y="19879"/>
                </a:lnTo>
                <a:cubicBezTo>
                  <a:pt x="21600" y="19887"/>
                  <a:pt x="21600" y="19896"/>
                  <a:pt x="21600" y="19904"/>
                </a:cubicBezTo>
                <a:lnTo>
                  <a:pt x="21571" y="19904"/>
                </a:lnTo>
                <a:lnTo>
                  <a:pt x="19688" y="21600"/>
                </a:lnTo>
                <a:lnTo>
                  <a:pt x="17804" y="19904"/>
                </a:lnTo>
                <a:lnTo>
                  <a:pt x="17788" y="19904"/>
                </a:lnTo>
                <a:lnTo>
                  <a:pt x="17788" y="19889"/>
                </a:lnTo>
                <a:lnTo>
                  <a:pt x="17775" y="19878"/>
                </a:lnTo>
                <a:lnTo>
                  <a:pt x="17787" y="19878"/>
                </a:lnTo>
                <a:cubicBezTo>
                  <a:pt x="17763" y="15684"/>
                  <a:pt x="15961" y="11622"/>
                  <a:pt x="12699" y="8548"/>
                </a:cubicBezTo>
                <a:cubicBezTo>
                  <a:pt x="9355" y="5396"/>
                  <a:pt x="4788" y="3577"/>
                  <a:pt x="7" y="3438"/>
                </a:cubicBezTo>
                <a:lnTo>
                  <a:pt x="1912" y="1722"/>
                </a:lnTo>
                <a:lnTo>
                  <a:pt x="0" y="0"/>
                </a:lnTo>
                <a:close/>
              </a:path>
            </a:pathLst>
          </a:custGeom>
          <a:solidFill>
            <a:srgbClr val="40D8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84"/>
          <p:cNvSpPr txBox="1"/>
          <p:nvPr>
            <p:ph idx="1" type="body"/>
          </p:nvPr>
        </p:nvSpPr>
        <p:spPr>
          <a:xfrm>
            <a:off x="12158540" y="3397741"/>
            <a:ext cx="5490611" cy="192577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2" name="Google Shape;722;p84"/>
          <p:cNvSpPr txBox="1"/>
          <p:nvPr>
            <p:ph idx="6" type="body"/>
          </p:nvPr>
        </p:nvSpPr>
        <p:spPr>
          <a:xfrm>
            <a:off x="12158540" y="2384854"/>
            <a:ext cx="5490611" cy="1111018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3" name="Google Shape;723;p84"/>
          <p:cNvSpPr txBox="1"/>
          <p:nvPr>
            <p:ph idx="7" type="body"/>
          </p:nvPr>
        </p:nvSpPr>
        <p:spPr>
          <a:xfrm>
            <a:off x="12158540" y="6683106"/>
            <a:ext cx="5490611" cy="192577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4" name="Google Shape;724;p84"/>
          <p:cNvSpPr txBox="1"/>
          <p:nvPr>
            <p:ph idx="8" type="body"/>
          </p:nvPr>
        </p:nvSpPr>
        <p:spPr>
          <a:xfrm>
            <a:off x="12158540" y="5670219"/>
            <a:ext cx="5490611" cy="1111017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5" name="Google Shape;725;p84"/>
          <p:cNvSpPr txBox="1"/>
          <p:nvPr>
            <p:ph idx="9" type="body"/>
          </p:nvPr>
        </p:nvSpPr>
        <p:spPr>
          <a:xfrm>
            <a:off x="637261" y="3411792"/>
            <a:ext cx="5490610" cy="192577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6" name="Google Shape;726;p84"/>
          <p:cNvSpPr txBox="1"/>
          <p:nvPr>
            <p:ph idx="13" type="body"/>
          </p:nvPr>
        </p:nvSpPr>
        <p:spPr>
          <a:xfrm>
            <a:off x="637261" y="2398904"/>
            <a:ext cx="5490610" cy="1111018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7" name="Google Shape;727;p84"/>
          <p:cNvSpPr txBox="1"/>
          <p:nvPr>
            <p:ph idx="14" type="body"/>
          </p:nvPr>
        </p:nvSpPr>
        <p:spPr>
          <a:xfrm>
            <a:off x="637261" y="6697157"/>
            <a:ext cx="5490610" cy="192577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8" name="Google Shape;728;p84"/>
          <p:cNvSpPr txBox="1"/>
          <p:nvPr>
            <p:ph idx="15" type="body"/>
          </p:nvPr>
        </p:nvSpPr>
        <p:spPr>
          <a:xfrm>
            <a:off x="637261" y="5684270"/>
            <a:ext cx="5490610" cy="1111018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ow 2">
  <p:cSld name="Flow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0" name="Google Shape;730;p85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1" name="Google Shape;731;p85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732" name="Google Shape;732;p8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733" name="Google Shape;733;p85"/>
          <p:cNvSpPr/>
          <p:nvPr/>
        </p:nvSpPr>
        <p:spPr>
          <a:xfrm>
            <a:off x="660400" y="4386533"/>
            <a:ext cx="3530600" cy="469901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85"/>
          <p:cNvSpPr/>
          <p:nvPr/>
        </p:nvSpPr>
        <p:spPr>
          <a:xfrm>
            <a:off x="4035425" y="4386533"/>
            <a:ext cx="3530600" cy="469901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85"/>
          <p:cNvSpPr/>
          <p:nvPr/>
        </p:nvSpPr>
        <p:spPr>
          <a:xfrm>
            <a:off x="7410450" y="4386533"/>
            <a:ext cx="3530600" cy="469901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85"/>
          <p:cNvSpPr/>
          <p:nvPr/>
        </p:nvSpPr>
        <p:spPr>
          <a:xfrm>
            <a:off x="10785475" y="4386533"/>
            <a:ext cx="3530600" cy="469901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85"/>
          <p:cNvSpPr/>
          <p:nvPr/>
        </p:nvSpPr>
        <p:spPr>
          <a:xfrm>
            <a:off x="14160500" y="4386533"/>
            <a:ext cx="3530600" cy="469901"/>
          </a:xfrm>
          <a:prstGeom prst="chevron">
            <a:avLst>
              <a:gd fmla="val 50000" name="adj"/>
            </a:avLst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85"/>
          <p:cNvSpPr/>
          <p:nvPr/>
        </p:nvSpPr>
        <p:spPr>
          <a:xfrm>
            <a:off x="1750624" y="3946407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85"/>
          <p:cNvSpPr/>
          <p:nvPr>
            <p:ph idx="2" type="pic"/>
          </p:nvPr>
        </p:nvSpPr>
        <p:spPr>
          <a:xfrm>
            <a:off x="2099656" y="4262080"/>
            <a:ext cx="684365" cy="684365"/>
          </a:xfrm>
          <a:prstGeom prst="rect">
            <a:avLst/>
          </a:prstGeom>
          <a:noFill/>
          <a:ln>
            <a:noFill/>
          </a:ln>
        </p:spPr>
      </p:sp>
      <p:sp>
        <p:nvSpPr>
          <p:cNvPr id="740" name="Google Shape;740;p85"/>
          <p:cNvSpPr/>
          <p:nvPr/>
        </p:nvSpPr>
        <p:spPr>
          <a:xfrm>
            <a:off x="5092755" y="3946407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85"/>
          <p:cNvSpPr/>
          <p:nvPr>
            <p:ph idx="3" type="pic"/>
          </p:nvPr>
        </p:nvSpPr>
        <p:spPr>
          <a:xfrm>
            <a:off x="5441787" y="4262080"/>
            <a:ext cx="684365" cy="684365"/>
          </a:xfrm>
          <a:prstGeom prst="rect">
            <a:avLst/>
          </a:prstGeom>
          <a:noFill/>
          <a:ln>
            <a:noFill/>
          </a:ln>
        </p:spPr>
      </p:sp>
      <p:sp>
        <p:nvSpPr>
          <p:cNvPr id="742" name="Google Shape;742;p85"/>
          <p:cNvSpPr/>
          <p:nvPr/>
        </p:nvSpPr>
        <p:spPr>
          <a:xfrm>
            <a:off x="8467338" y="3946407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85"/>
          <p:cNvSpPr/>
          <p:nvPr>
            <p:ph idx="4" type="pic"/>
          </p:nvPr>
        </p:nvSpPr>
        <p:spPr>
          <a:xfrm>
            <a:off x="8816370" y="4262080"/>
            <a:ext cx="684365" cy="684365"/>
          </a:xfrm>
          <a:prstGeom prst="rect">
            <a:avLst/>
          </a:prstGeom>
          <a:noFill/>
          <a:ln>
            <a:noFill/>
          </a:ln>
        </p:spPr>
      </p:sp>
      <p:sp>
        <p:nvSpPr>
          <p:cNvPr id="744" name="Google Shape;744;p85"/>
          <p:cNvSpPr/>
          <p:nvPr/>
        </p:nvSpPr>
        <p:spPr>
          <a:xfrm>
            <a:off x="11875699" y="3946407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85"/>
          <p:cNvSpPr/>
          <p:nvPr>
            <p:ph idx="5" type="pic"/>
          </p:nvPr>
        </p:nvSpPr>
        <p:spPr>
          <a:xfrm>
            <a:off x="12224732" y="4262080"/>
            <a:ext cx="684365" cy="684365"/>
          </a:xfrm>
          <a:prstGeom prst="rect">
            <a:avLst/>
          </a:prstGeom>
          <a:noFill/>
          <a:ln>
            <a:noFill/>
          </a:ln>
        </p:spPr>
      </p:sp>
      <p:sp>
        <p:nvSpPr>
          <p:cNvPr id="746" name="Google Shape;746;p85"/>
          <p:cNvSpPr/>
          <p:nvPr/>
        </p:nvSpPr>
        <p:spPr>
          <a:xfrm>
            <a:off x="15250724" y="3946407"/>
            <a:ext cx="1350151" cy="135015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85"/>
          <p:cNvSpPr/>
          <p:nvPr>
            <p:ph idx="6" type="pic"/>
          </p:nvPr>
        </p:nvSpPr>
        <p:spPr>
          <a:xfrm>
            <a:off x="15599756" y="4262080"/>
            <a:ext cx="684365" cy="684365"/>
          </a:xfrm>
          <a:prstGeom prst="rect">
            <a:avLst/>
          </a:prstGeom>
          <a:noFill/>
          <a:ln>
            <a:noFill/>
          </a:ln>
        </p:spPr>
      </p:sp>
      <p:sp>
        <p:nvSpPr>
          <p:cNvPr id="748" name="Google Shape;748;p85"/>
          <p:cNvSpPr txBox="1"/>
          <p:nvPr>
            <p:ph idx="1" type="body"/>
          </p:nvPr>
        </p:nvSpPr>
        <p:spPr>
          <a:xfrm>
            <a:off x="817281" y="2360141"/>
            <a:ext cx="3240360" cy="1531337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None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•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–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 Condensed Light"/>
              <a:buChar char="»"/>
              <a:defRPr sz="2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9" name="Google Shape;749;p85"/>
          <p:cNvSpPr txBox="1"/>
          <p:nvPr>
            <p:ph idx="7" type="body"/>
          </p:nvPr>
        </p:nvSpPr>
        <p:spPr>
          <a:xfrm>
            <a:off x="4147651" y="2360141"/>
            <a:ext cx="3240361" cy="1531338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0" name="Google Shape;750;p85"/>
          <p:cNvSpPr txBox="1"/>
          <p:nvPr>
            <p:ph idx="8" type="body"/>
          </p:nvPr>
        </p:nvSpPr>
        <p:spPr>
          <a:xfrm>
            <a:off x="7523026" y="2360141"/>
            <a:ext cx="3240361" cy="1531338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1" name="Google Shape;751;p85"/>
          <p:cNvSpPr txBox="1"/>
          <p:nvPr>
            <p:ph idx="9" type="body"/>
          </p:nvPr>
        </p:nvSpPr>
        <p:spPr>
          <a:xfrm>
            <a:off x="10853395" y="2360141"/>
            <a:ext cx="3240361" cy="1531338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2" name="Google Shape;752;p85"/>
          <p:cNvSpPr txBox="1"/>
          <p:nvPr>
            <p:ph idx="13" type="body"/>
          </p:nvPr>
        </p:nvSpPr>
        <p:spPr>
          <a:xfrm>
            <a:off x="14305619" y="2360141"/>
            <a:ext cx="3240361" cy="1531338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3" name="Google Shape;753;p85"/>
          <p:cNvSpPr txBox="1"/>
          <p:nvPr>
            <p:ph idx="14" type="body"/>
          </p:nvPr>
        </p:nvSpPr>
        <p:spPr>
          <a:xfrm>
            <a:off x="817281" y="5386080"/>
            <a:ext cx="3218145" cy="29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4" name="Google Shape;754;p85"/>
          <p:cNvSpPr txBox="1"/>
          <p:nvPr>
            <p:ph idx="15" type="body"/>
          </p:nvPr>
        </p:nvSpPr>
        <p:spPr>
          <a:xfrm>
            <a:off x="4192656" y="5386080"/>
            <a:ext cx="3218145" cy="29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5" name="Google Shape;755;p85"/>
          <p:cNvSpPr txBox="1"/>
          <p:nvPr>
            <p:ph idx="16" type="body"/>
          </p:nvPr>
        </p:nvSpPr>
        <p:spPr>
          <a:xfrm>
            <a:off x="7568031" y="5386080"/>
            <a:ext cx="3218145" cy="29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6" name="Google Shape;756;p85"/>
          <p:cNvSpPr txBox="1"/>
          <p:nvPr>
            <p:ph idx="17" type="body"/>
          </p:nvPr>
        </p:nvSpPr>
        <p:spPr>
          <a:xfrm>
            <a:off x="10943405" y="5386080"/>
            <a:ext cx="3218145" cy="29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7" name="Google Shape;757;p85"/>
          <p:cNvSpPr txBox="1"/>
          <p:nvPr>
            <p:ph idx="18" type="body"/>
          </p:nvPr>
        </p:nvSpPr>
        <p:spPr>
          <a:xfrm>
            <a:off x="14318780" y="5386080"/>
            <a:ext cx="3218145" cy="29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ユーザー設定レイアウト">
  <p:cSld name="2_ユーザー設定レイアウト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9" name="Google Shape;759;p86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0" name="Google Shape;760;p86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1" name="Google Shape;761;p86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762" name="Google Shape;762;p8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763" name="Google Shape;763;p86"/>
          <p:cNvSpPr/>
          <p:nvPr>
            <p:ph idx="2" type="pic"/>
          </p:nvPr>
        </p:nvSpPr>
        <p:spPr>
          <a:xfrm>
            <a:off x="-794" y="1903140"/>
            <a:ext cx="18286413" cy="4545506"/>
          </a:xfrm>
          <a:prstGeom prst="rect">
            <a:avLst/>
          </a:prstGeom>
          <a:noFill/>
          <a:ln>
            <a:noFill/>
          </a:ln>
        </p:spPr>
      </p:sp>
      <p:sp>
        <p:nvSpPr>
          <p:cNvPr id="764" name="Google Shape;764;p86"/>
          <p:cNvSpPr txBox="1"/>
          <p:nvPr>
            <p:ph idx="1" type="body"/>
          </p:nvPr>
        </p:nvSpPr>
        <p:spPr>
          <a:xfrm>
            <a:off x="9142413" y="1903413"/>
            <a:ext cx="9144001" cy="4545013"/>
          </a:xfrm>
          <a:prstGeom prst="rect">
            <a:avLst/>
          </a:prstGeom>
          <a:solidFill>
            <a:srgbClr val="3F3F3F">
              <a:alpha val="80000"/>
            </a:srgbClr>
          </a:solid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5" name="Google Shape;765;p86"/>
          <p:cNvSpPr txBox="1"/>
          <p:nvPr>
            <p:ph idx="3" type="body"/>
          </p:nvPr>
        </p:nvSpPr>
        <p:spPr>
          <a:xfrm>
            <a:off x="3157540" y="7568134"/>
            <a:ext cx="11926327" cy="162581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6" name="Google Shape;766;p86"/>
          <p:cNvSpPr txBox="1"/>
          <p:nvPr>
            <p:ph idx="4" type="body"/>
          </p:nvPr>
        </p:nvSpPr>
        <p:spPr>
          <a:xfrm>
            <a:off x="3157540" y="6898695"/>
            <a:ext cx="11926327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7" name="Google Shape;767;p86"/>
          <p:cNvSpPr txBox="1"/>
          <p:nvPr>
            <p:ph idx="5" type="body"/>
          </p:nvPr>
        </p:nvSpPr>
        <p:spPr>
          <a:xfrm>
            <a:off x="9323226" y="2083160"/>
            <a:ext cx="900101" cy="110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8" name="Google Shape;768;p86"/>
          <p:cNvSpPr txBox="1"/>
          <p:nvPr>
            <p:ph idx="6" type="body"/>
          </p:nvPr>
        </p:nvSpPr>
        <p:spPr>
          <a:xfrm>
            <a:off x="10268331" y="2199732"/>
            <a:ext cx="90011" cy="900101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9" name="Google Shape;769;p86"/>
          <p:cNvSpPr txBox="1"/>
          <p:nvPr>
            <p:ph idx="7" type="body"/>
          </p:nvPr>
        </p:nvSpPr>
        <p:spPr>
          <a:xfrm>
            <a:off x="10403346" y="2173170"/>
            <a:ext cx="7290811" cy="945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0" name="Google Shape;770;p86"/>
          <p:cNvSpPr txBox="1"/>
          <p:nvPr>
            <p:ph idx="8" type="body"/>
          </p:nvPr>
        </p:nvSpPr>
        <p:spPr>
          <a:xfrm>
            <a:off x="9323226" y="3091713"/>
            <a:ext cx="900101" cy="110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1" name="Google Shape;771;p86"/>
          <p:cNvSpPr txBox="1"/>
          <p:nvPr>
            <p:ph idx="9" type="body"/>
          </p:nvPr>
        </p:nvSpPr>
        <p:spPr>
          <a:xfrm>
            <a:off x="10268331" y="3208284"/>
            <a:ext cx="90011" cy="900101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2" name="Google Shape;772;p86"/>
          <p:cNvSpPr txBox="1"/>
          <p:nvPr>
            <p:ph idx="13" type="body"/>
          </p:nvPr>
        </p:nvSpPr>
        <p:spPr>
          <a:xfrm>
            <a:off x="10403346" y="3181723"/>
            <a:ext cx="7290811" cy="945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3" name="Google Shape;773;p86"/>
          <p:cNvSpPr txBox="1"/>
          <p:nvPr>
            <p:ph idx="14" type="body"/>
          </p:nvPr>
        </p:nvSpPr>
        <p:spPr>
          <a:xfrm>
            <a:off x="9323226" y="4108384"/>
            <a:ext cx="900101" cy="110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4" name="Google Shape;774;p86"/>
          <p:cNvSpPr txBox="1"/>
          <p:nvPr>
            <p:ph idx="15" type="body"/>
          </p:nvPr>
        </p:nvSpPr>
        <p:spPr>
          <a:xfrm>
            <a:off x="10268331" y="4224956"/>
            <a:ext cx="90011" cy="900101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5" name="Google Shape;775;p86"/>
          <p:cNvSpPr txBox="1"/>
          <p:nvPr>
            <p:ph idx="16" type="body"/>
          </p:nvPr>
        </p:nvSpPr>
        <p:spPr>
          <a:xfrm>
            <a:off x="10403346" y="4198394"/>
            <a:ext cx="7290811" cy="945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6" name="Google Shape;776;p86"/>
          <p:cNvSpPr txBox="1"/>
          <p:nvPr>
            <p:ph idx="17" type="body"/>
          </p:nvPr>
        </p:nvSpPr>
        <p:spPr>
          <a:xfrm>
            <a:off x="9323226" y="5098494"/>
            <a:ext cx="900101" cy="110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7" name="Google Shape;777;p86"/>
          <p:cNvSpPr txBox="1"/>
          <p:nvPr>
            <p:ph idx="18" type="body"/>
          </p:nvPr>
        </p:nvSpPr>
        <p:spPr>
          <a:xfrm>
            <a:off x="10268331" y="5215066"/>
            <a:ext cx="90011" cy="900101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8" name="Google Shape;778;p86"/>
          <p:cNvSpPr txBox="1"/>
          <p:nvPr>
            <p:ph idx="19" type="body"/>
          </p:nvPr>
        </p:nvSpPr>
        <p:spPr>
          <a:xfrm>
            <a:off x="10403346" y="5188505"/>
            <a:ext cx="7290811" cy="945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 Table 1">
  <p:cSld name="Plan Tab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0" name="Google Shape;780;p87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1" name="Google Shape;781;p87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2" name="Google Shape;782;p87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783" name="Google Shape;783;p87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grpSp>
        <p:nvGrpSpPr>
          <p:cNvPr id="784" name="Google Shape;784;p87"/>
          <p:cNvGrpSpPr/>
          <p:nvPr/>
        </p:nvGrpSpPr>
        <p:grpSpPr>
          <a:xfrm>
            <a:off x="1582363" y="1826282"/>
            <a:ext cx="4545509" cy="5621310"/>
            <a:chOff x="-1" y="0"/>
            <a:chExt cx="4545507" cy="5621309"/>
          </a:xfrm>
        </p:grpSpPr>
        <p:sp>
          <p:nvSpPr>
            <p:cNvPr id="785" name="Google Shape;785;p87"/>
            <p:cNvSpPr/>
            <p:nvPr/>
          </p:nvSpPr>
          <p:spPr>
            <a:xfrm>
              <a:off x="0" y="0"/>
              <a:ext cx="4545506" cy="5621309"/>
            </a:xfrm>
            <a:prstGeom prst="roundRect">
              <a:avLst>
                <a:gd fmla="val 280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87"/>
            <p:cNvSpPr/>
            <p:nvPr/>
          </p:nvSpPr>
          <p:spPr>
            <a:xfrm>
              <a:off x="0" y="764806"/>
              <a:ext cx="4545506" cy="1440160"/>
            </a:xfrm>
            <a:prstGeom prst="rect">
              <a:avLst/>
            </a:prstGeom>
            <a:solidFill>
              <a:srgbClr val="40D8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87"/>
            <p:cNvSpPr/>
            <p:nvPr/>
          </p:nvSpPr>
          <p:spPr>
            <a:xfrm>
              <a:off x="-1" y="2204965"/>
              <a:ext cx="4545506" cy="2876283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8" name="Google Shape;788;p87"/>
          <p:cNvSpPr txBox="1"/>
          <p:nvPr>
            <p:ph idx="1" type="body"/>
          </p:nvPr>
        </p:nvSpPr>
        <p:spPr>
          <a:xfrm>
            <a:off x="1582365" y="1817884"/>
            <a:ext cx="4545506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None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•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»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9" name="Google Shape;789;p87"/>
          <p:cNvSpPr txBox="1"/>
          <p:nvPr>
            <p:ph idx="2" type="body"/>
          </p:nvPr>
        </p:nvSpPr>
        <p:spPr>
          <a:xfrm>
            <a:off x="1582363" y="6907531"/>
            <a:ext cx="4545506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0" name="Google Shape;790;p87"/>
          <p:cNvSpPr txBox="1"/>
          <p:nvPr>
            <p:ph idx="3" type="body"/>
          </p:nvPr>
        </p:nvSpPr>
        <p:spPr>
          <a:xfrm>
            <a:off x="1582365" y="2591087"/>
            <a:ext cx="4545507" cy="1440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1" name="Google Shape;791;p87"/>
          <p:cNvSpPr/>
          <p:nvPr/>
        </p:nvSpPr>
        <p:spPr>
          <a:xfrm>
            <a:off x="1798873" y="4278776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87"/>
          <p:cNvSpPr txBox="1"/>
          <p:nvPr>
            <p:ph idx="4" type="body"/>
          </p:nvPr>
        </p:nvSpPr>
        <p:spPr>
          <a:xfrm>
            <a:off x="2158914" y="4166263"/>
            <a:ext cx="3780420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3" name="Google Shape;793;p87"/>
          <p:cNvSpPr/>
          <p:nvPr/>
        </p:nvSpPr>
        <p:spPr>
          <a:xfrm>
            <a:off x="1798873" y="4973237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87"/>
          <p:cNvSpPr txBox="1"/>
          <p:nvPr>
            <p:ph idx="5" type="body"/>
          </p:nvPr>
        </p:nvSpPr>
        <p:spPr>
          <a:xfrm>
            <a:off x="2158914" y="4860725"/>
            <a:ext cx="3780420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5" name="Google Shape;795;p87"/>
          <p:cNvSpPr/>
          <p:nvPr/>
        </p:nvSpPr>
        <p:spPr>
          <a:xfrm>
            <a:off x="1798873" y="5649061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87"/>
          <p:cNvSpPr txBox="1"/>
          <p:nvPr>
            <p:ph idx="6" type="body"/>
          </p:nvPr>
        </p:nvSpPr>
        <p:spPr>
          <a:xfrm>
            <a:off x="2158914" y="5536548"/>
            <a:ext cx="3780420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7" name="Google Shape;797;p87"/>
          <p:cNvSpPr/>
          <p:nvPr/>
        </p:nvSpPr>
        <p:spPr>
          <a:xfrm>
            <a:off x="1798873" y="6326502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87"/>
          <p:cNvSpPr txBox="1"/>
          <p:nvPr>
            <p:ph idx="7" type="body"/>
          </p:nvPr>
        </p:nvSpPr>
        <p:spPr>
          <a:xfrm>
            <a:off x="2158914" y="6213990"/>
            <a:ext cx="3780420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9" name="Google Shape;799;p87"/>
          <p:cNvGrpSpPr/>
          <p:nvPr/>
        </p:nvGrpSpPr>
        <p:grpSpPr>
          <a:xfrm>
            <a:off x="6869658" y="1830319"/>
            <a:ext cx="4545508" cy="5621310"/>
            <a:chOff x="-1" y="0"/>
            <a:chExt cx="4545507" cy="5621309"/>
          </a:xfrm>
        </p:grpSpPr>
        <p:sp>
          <p:nvSpPr>
            <p:cNvPr id="800" name="Google Shape;800;p87"/>
            <p:cNvSpPr/>
            <p:nvPr/>
          </p:nvSpPr>
          <p:spPr>
            <a:xfrm>
              <a:off x="0" y="0"/>
              <a:ext cx="4545506" cy="5621309"/>
            </a:xfrm>
            <a:prstGeom prst="roundRect">
              <a:avLst>
                <a:gd fmla="val 2803" name="adj"/>
              </a:avLst>
            </a:prstGeom>
            <a:solidFill>
              <a:srgbClr val="00728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87"/>
            <p:cNvSpPr/>
            <p:nvPr/>
          </p:nvSpPr>
          <p:spPr>
            <a:xfrm>
              <a:off x="0" y="764806"/>
              <a:ext cx="4545506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87"/>
            <p:cNvSpPr/>
            <p:nvPr/>
          </p:nvSpPr>
          <p:spPr>
            <a:xfrm>
              <a:off x="-1" y="2204965"/>
              <a:ext cx="4545506" cy="2876283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3" name="Google Shape;803;p87"/>
          <p:cNvSpPr txBox="1"/>
          <p:nvPr>
            <p:ph idx="8" type="body"/>
          </p:nvPr>
        </p:nvSpPr>
        <p:spPr>
          <a:xfrm>
            <a:off x="6869659" y="1821921"/>
            <a:ext cx="4545506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4" name="Google Shape;804;p87"/>
          <p:cNvSpPr txBox="1"/>
          <p:nvPr>
            <p:ph idx="9" type="body"/>
          </p:nvPr>
        </p:nvSpPr>
        <p:spPr>
          <a:xfrm>
            <a:off x="6869658" y="6911568"/>
            <a:ext cx="4545507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5" name="Google Shape;805;p87"/>
          <p:cNvSpPr txBox="1"/>
          <p:nvPr>
            <p:ph idx="13" type="body"/>
          </p:nvPr>
        </p:nvSpPr>
        <p:spPr>
          <a:xfrm>
            <a:off x="6869661" y="2595124"/>
            <a:ext cx="4545506" cy="1440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6" name="Google Shape;806;p87"/>
          <p:cNvSpPr/>
          <p:nvPr/>
        </p:nvSpPr>
        <p:spPr>
          <a:xfrm>
            <a:off x="7086169" y="4282813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87"/>
          <p:cNvSpPr txBox="1"/>
          <p:nvPr>
            <p:ph idx="14" type="body"/>
          </p:nvPr>
        </p:nvSpPr>
        <p:spPr>
          <a:xfrm>
            <a:off x="7446209" y="4170300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8" name="Google Shape;808;p87"/>
          <p:cNvSpPr/>
          <p:nvPr/>
        </p:nvSpPr>
        <p:spPr>
          <a:xfrm>
            <a:off x="7086169" y="4977274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87"/>
          <p:cNvSpPr txBox="1"/>
          <p:nvPr>
            <p:ph idx="15" type="body"/>
          </p:nvPr>
        </p:nvSpPr>
        <p:spPr>
          <a:xfrm>
            <a:off x="7446209" y="4864761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0" name="Google Shape;810;p87"/>
          <p:cNvSpPr/>
          <p:nvPr/>
        </p:nvSpPr>
        <p:spPr>
          <a:xfrm>
            <a:off x="7086169" y="5653097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87"/>
          <p:cNvSpPr txBox="1"/>
          <p:nvPr>
            <p:ph idx="16" type="body"/>
          </p:nvPr>
        </p:nvSpPr>
        <p:spPr>
          <a:xfrm>
            <a:off x="7446209" y="5540585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2" name="Google Shape;812;p87"/>
          <p:cNvSpPr/>
          <p:nvPr/>
        </p:nvSpPr>
        <p:spPr>
          <a:xfrm>
            <a:off x="7086169" y="6330539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87"/>
          <p:cNvSpPr txBox="1"/>
          <p:nvPr>
            <p:ph idx="17" type="body"/>
          </p:nvPr>
        </p:nvSpPr>
        <p:spPr>
          <a:xfrm>
            <a:off x="7446209" y="6218027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14" name="Google Shape;814;p87"/>
          <p:cNvGrpSpPr/>
          <p:nvPr/>
        </p:nvGrpSpPr>
        <p:grpSpPr>
          <a:xfrm>
            <a:off x="12158541" y="1812181"/>
            <a:ext cx="4545508" cy="5621310"/>
            <a:chOff x="-1" y="0"/>
            <a:chExt cx="4545507" cy="5621309"/>
          </a:xfrm>
        </p:grpSpPr>
        <p:sp>
          <p:nvSpPr>
            <p:cNvPr id="815" name="Google Shape;815;p87"/>
            <p:cNvSpPr/>
            <p:nvPr/>
          </p:nvSpPr>
          <p:spPr>
            <a:xfrm>
              <a:off x="0" y="0"/>
              <a:ext cx="4545506" cy="5621309"/>
            </a:xfrm>
            <a:prstGeom prst="roundRect">
              <a:avLst>
                <a:gd fmla="val 280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87"/>
            <p:cNvSpPr/>
            <p:nvPr/>
          </p:nvSpPr>
          <p:spPr>
            <a:xfrm>
              <a:off x="0" y="764806"/>
              <a:ext cx="4545506" cy="1440160"/>
            </a:xfrm>
            <a:prstGeom prst="rect">
              <a:avLst/>
            </a:prstGeom>
            <a:solidFill>
              <a:srgbClr val="40D8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87"/>
            <p:cNvSpPr/>
            <p:nvPr/>
          </p:nvSpPr>
          <p:spPr>
            <a:xfrm>
              <a:off x="-1" y="2204965"/>
              <a:ext cx="4545506" cy="2876283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8" name="Google Shape;818;p87"/>
          <p:cNvSpPr txBox="1"/>
          <p:nvPr>
            <p:ph idx="18" type="body"/>
          </p:nvPr>
        </p:nvSpPr>
        <p:spPr>
          <a:xfrm>
            <a:off x="12158542" y="1803784"/>
            <a:ext cx="4545506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9" name="Google Shape;819;p87"/>
          <p:cNvSpPr txBox="1"/>
          <p:nvPr>
            <p:ph idx="19" type="body"/>
          </p:nvPr>
        </p:nvSpPr>
        <p:spPr>
          <a:xfrm>
            <a:off x="12158540" y="6893429"/>
            <a:ext cx="4545506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0" name="Google Shape;820;p87"/>
          <p:cNvSpPr txBox="1"/>
          <p:nvPr>
            <p:ph idx="20" type="body"/>
          </p:nvPr>
        </p:nvSpPr>
        <p:spPr>
          <a:xfrm>
            <a:off x="12158543" y="2576987"/>
            <a:ext cx="4545506" cy="1440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1" name="Google Shape;821;p87"/>
          <p:cNvSpPr/>
          <p:nvPr/>
        </p:nvSpPr>
        <p:spPr>
          <a:xfrm>
            <a:off x="12375050" y="4264674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87"/>
          <p:cNvSpPr txBox="1"/>
          <p:nvPr>
            <p:ph idx="21" type="body"/>
          </p:nvPr>
        </p:nvSpPr>
        <p:spPr>
          <a:xfrm>
            <a:off x="12735091" y="4152162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3" name="Google Shape;823;p87"/>
          <p:cNvSpPr/>
          <p:nvPr/>
        </p:nvSpPr>
        <p:spPr>
          <a:xfrm>
            <a:off x="12375050" y="4959136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87"/>
          <p:cNvSpPr txBox="1"/>
          <p:nvPr>
            <p:ph idx="22" type="body"/>
          </p:nvPr>
        </p:nvSpPr>
        <p:spPr>
          <a:xfrm>
            <a:off x="12735091" y="4846623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5" name="Google Shape;825;p87"/>
          <p:cNvSpPr/>
          <p:nvPr/>
        </p:nvSpPr>
        <p:spPr>
          <a:xfrm>
            <a:off x="12375050" y="5634959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87"/>
          <p:cNvSpPr txBox="1"/>
          <p:nvPr>
            <p:ph idx="23" type="body"/>
          </p:nvPr>
        </p:nvSpPr>
        <p:spPr>
          <a:xfrm>
            <a:off x="12735091" y="5522447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7" name="Google Shape;827;p87"/>
          <p:cNvSpPr/>
          <p:nvPr/>
        </p:nvSpPr>
        <p:spPr>
          <a:xfrm>
            <a:off x="12375050" y="6312401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87"/>
          <p:cNvSpPr txBox="1"/>
          <p:nvPr>
            <p:ph idx="24" type="body"/>
          </p:nvPr>
        </p:nvSpPr>
        <p:spPr>
          <a:xfrm>
            <a:off x="12735091" y="6199889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29" name="Google Shape;829;p87"/>
          <p:cNvCxnSpPr/>
          <p:nvPr/>
        </p:nvCxnSpPr>
        <p:spPr>
          <a:xfrm rot="10800000">
            <a:off x="3332955" y="7753789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0" name="Google Shape;830;p87"/>
          <p:cNvSpPr txBox="1"/>
          <p:nvPr>
            <p:ph idx="25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lan Table 1">
  <p:cSld name="1_Plan Tab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2" name="Google Shape;832;p88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3" name="Google Shape;833;p88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4" name="Google Shape;834;p88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835" name="Google Shape;835;p8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grpSp>
        <p:nvGrpSpPr>
          <p:cNvPr id="836" name="Google Shape;836;p88"/>
          <p:cNvGrpSpPr/>
          <p:nvPr/>
        </p:nvGrpSpPr>
        <p:grpSpPr>
          <a:xfrm>
            <a:off x="817280" y="1826282"/>
            <a:ext cx="3780424" cy="5621310"/>
            <a:chOff x="-1" y="0"/>
            <a:chExt cx="3780422" cy="5621309"/>
          </a:xfrm>
        </p:grpSpPr>
        <p:sp>
          <p:nvSpPr>
            <p:cNvPr id="837" name="Google Shape;837;p88"/>
            <p:cNvSpPr/>
            <p:nvPr/>
          </p:nvSpPr>
          <p:spPr>
            <a:xfrm>
              <a:off x="0" y="0"/>
              <a:ext cx="3780421" cy="5621309"/>
            </a:xfrm>
            <a:prstGeom prst="roundRect">
              <a:avLst>
                <a:gd fmla="val 280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88"/>
            <p:cNvSpPr/>
            <p:nvPr/>
          </p:nvSpPr>
          <p:spPr>
            <a:xfrm>
              <a:off x="0" y="764806"/>
              <a:ext cx="3780420" cy="1440160"/>
            </a:xfrm>
            <a:prstGeom prst="rect">
              <a:avLst/>
            </a:prstGeom>
            <a:solidFill>
              <a:srgbClr val="40D8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88"/>
            <p:cNvSpPr/>
            <p:nvPr/>
          </p:nvSpPr>
          <p:spPr>
            <a:xfrm>
              <a:off x="-1" y="2204965"/>
              <a:ext cx="3780421" cy="2876283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0" name="Google Shape;840;p88"/>
          <p:cNvSpPr txBox="1"/>
          <p:nvPr>
            <p:ph idx="1" type="body"/>
          </p:nvPr>
        </p:nvSpPr>
        <p:spPr>
          <a:xfrm>
            <a:off x="817281" y="1817884"/>
            <a:ext cx="3780420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None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•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»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1" name="Google Shape;841;p88"/>
          <p:cNvSpPr txBox="1"/>
          <p:nvPr>
            <p:ph idx="2" type="body"/>
          </p:nvPr>
        </p:nvSpPr>
        <p:spPr>
          <a:xfrm>
            <a:off x="817281" y="6907531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2" name="Google Shape;842;p88"/>
          <p:cNvSpPr txBox="1"/>
          <p:nvPr>
            <p:ph idx="3" type="body"/>
          </p:nvPr>
        </p:nvSpPr>
        <p:spPr>
          <a:xfrm>
            <a:off x="817282" y="2591087"/>
            <a:ext cx="3780420" cy="1440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3" name="Google Shape;843;p88"/>
          <p:cNvSpPr/>
          <p:nvPr/>
        </p:nvSpPr>
        <p:spPr>
          <a:xfrm>
            <a:off x="1042304" y="4278776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88"/>
          <p:cNvSpPr txBox="1"/>
          <p:nvPr>
            <p:ph idx="4" type="body"/>
          </p:nvPr>
        </p:nvSpPr>
        <p:spPr>
          <a:xfrm>
            <a:off x="1357341" y="4166263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5" name="Google Shape;845;p88"/>
          <p:cNvSpPr/>
          <p:nvPr/>
        </p:nvSpPr>
        <p:spPr>
          <a:xfrm>
            <a:off x="1033787" y="4973237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88"/>
          <p:cNvSpPr txBox="1"/>
          <p:nvPr>
            <p:ph idx="5" type="body"/>
          </p:nvPr>
        </p:nvSpPr>
        <p:spPr>
          <a:xfrm>
            <a:off x="1357341" y="4860725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7" name="Google Shape;847;p88"/>
          <p:cNvSpPr/>
          <p:nvPr/>
        </p:nvSpPr>
        <p:spPr>
          <a:xfrm>
            <a:off x="1042304" y="5649061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88"/>
          <p:cNvSpPr txBox="1"/>
          <p:nvPr>
            <p:ph idx="6" type="body"/>
          </p:nvPr>
        </p:nvSpPr>
        <p:spPr>
          <a:xfrm>
            <a:off x="1357341" y="5536548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9" name="Google Shape;849;p88"/>
          <p:cNvSpPr/>
          <p:nvPr/>
        </p:nvSpPr>
        <p:spPr>
          <a:xfrm>
            <a:off x="1042304" y="6326502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88"/>
          <p:cNvSpPr txBox="1"/>
          <p:nvPr>
            <p:ph idx="7" type="body"/>
          </p:nvPr>
        </p:nvSpPr>
        <p:spPr>
          <a:xfrm>
            <a:off x="1357341" y="6213990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51" name="Google Shape;851;p88"/>
          <p:cNvGrpSpPr/>
          <p:nvPr/>
        </p:nvGrpSpPr>
        <p:grpSpPr>
          <a:xfrm>
            <a:off x="5101274" y="1830319"/>
            <a:ext cx="3780423" cy="5621310"/>
            <a:chOff x="-1" y="0"/>
            <a:chExt cx="3780422" cy="5621309"/>
          </a:xfrm>
        </p:grpSpPr>
        <p:sp>
          <p:nvSpPr>
            <p:cNvPr id="852" name="Google Shape;852;p88"/>
            <p:cNvSpPr/>
            <p:nvPr/>
          </p:nvSpPr>
          <p:spPr>
            <a:xfrm>
              <a:off x="0" y="0"/>
              <a:ext cx="3780421" cy="5621309"/>
            </a:xfrm>
            <a:prstGeom prst="roundRect">
              <a:avLst>
                <a:gd fmla="val 2803" name="adj"/>
              </a:avLst>
            </a:prstGeom>
            <a:solidFill>
              <a:srgbClr val="00728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88"/>
            <p:cNvSpPr/>
            <p:nvPr/>
          </p:nvSpPr>
          <p:spPr>
            <a:xfrm>
              <a:off x="0" y="764806"/>
              <a:ext cx="37804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88"/>
            <p:cNvSpPr/>
            <p:nvPr/>
          </p:nvSpPr>
          <p:spPr>
            <a:xfrm>
              <a:off x="-1" y="2204965"/>
              <a:ext cx="3780421" cy="2876283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5" name="Google Shape;855;p88"/>
          <p:cNvSpPr txBox="1"/>
          <p:nvPr>
            <p:ph idx="8" type="body"/>
          </p:nvPr>
        </p:nvSpPr>
        <p:spPr>
          <a:xfrm>
            <a:off x="5101275" y="1821921"/>
            <a:ext cx="3780419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6" name="Google Shape;856;p88"/>
          <p:cNvSpPr txBox="1"/>
          <p:nvPr>
            <p:ph idx="9" type="body"/>
          </p:nvPr>
        </p:nvSpPr>
        <p:spPr>
          <a:xfrm>
            <a:off x="5101275" y="6911568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7" name="Google Shape;857;p88"/>
          <p:cNvSpPr txBox="1"/>
          <p:nvPr>
            <p:ph idx="13" type="body"/>
          </p:nvPr>
        </p:nvSpPr>
        <p:spPr>
          <a:xfrm>
            <a:off x="5101276" y="2595124"/>
            <a:ext cx="3780420" cy="1440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8" name="Google Shape;858;p88"/>
          <p:cNvSpPr/>
          <p:nvPr/>
        </p:nvSpPr>
        <p:spPr>
          <a:xfrm>
            <a:off x="5317781" y="4282813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88"/>
          <p:cNvSpPr txBox="1"/>
          <p:nvPr>
            <p:ph idx="14" type="body"/>
          </p:nvPr>
        </p:nvSpPr>
        <p:spPr>
          <a:xfrm>
            <a:off x="5641335" y="4170300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0" name="Google Shape;860;p88"/>
          <p:cNvSpPr/>
          <p:nvPr/>
        </p:nvSpPr>
        <p:spPr>
          <a:xfrm>
            <a:off x="5317781" y="4977274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88"/>
          <p:cNvSpPr txBox="1"/>
          <p:nvPr>
            <p:ph idx="15" type="body"/>
          </p:nvPr>
        </p:nvSpPr>
        <p:spPr>
          <a:xfrm>
            <a:off x="5641335" y="4864761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2" name="Google Shape;862;p88"/>
          <p:cNvSpPr/>
          <p:nvPr/>
        </p:nvSpPr>
        <p:spPr>
          <a:xfrm>
            <a:off x="5317781" y="5653097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88"/>
          <p:cNvSpPr txBox="1"/>
          <p:nvPr>
            <p:ph idx="16" type="body"/>
          </p:nvPr>
        </p:nvSpPr>
        <p:spPr>
          <a:xfrm>
            <a:off x="5641335" y="5540585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4" name="Google Shape;864;p88"/>
          <p:cNvSpPr/>
          <p:nvPr/>
        </p:nvSpPr>
        <p:spPr>
          <a:xfrm>
            <a:off x="5317781" y="6330539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88"/>
          <p:cNvSpPr txBox="1"/>
          <p:nvPr>
            <p:ph idx="17" type="body"/>
          </p:nvPr>
        </p:nvSpPr>
        <p:spPr>
          <a:xfrm>
            <a:off x="5641335" y="6218027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66" name="Google Shape;866;p88"/>
          <p:cNvCxnSpPr/>
          <p:nvPr/>
        </p:nvCxnSpPr>
        <p:spPr>
          <a:xfrm rot="10800000">
            <a:off x="3476490" y="7753789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7" name="Google Shape;867;p88"/>
          <p:cNvSpPr txBox="1"/>
          <p:nvPr>
            <p:ph idx="18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68" name="Google Shape;868;p88"/>
          <p:cNvGrpSpPr/>
          <p:nvPr/>
        </p:nvGrpSpPr>
        <p:grpSpPr>
          <a:xfrm>
            <a:off x="9368230" y="1832544"/>
            <a:ext cx="3780424" cy="5621310"/>
            <a:chOff x="-1" y="0"/>
            <a:chExt cx="3780422" cy="5621309"/>
          </a:xfrm>
        </p:grpSpPr>
        <p:sp>
          <p:nvSpPr>
            <p:cNvPr id="869" name="Google Shape;869;p88"/>
            <p:cNvSpPr/>
            <p:nvPr/>
          </p:nvSpPr>
          <p:spPr>
            <a:xfrm>
              <a:off x="0" y="0"/>
              <a:ext cx="3780421" cy="5621309"/>
            </a:xfrm>
            <a:prstGeom prst="roundRect">
              <a:avLst>
                <a:gd fmla="val 280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88"/>
            <p:cNvSpPr/>
            <p:nvPr/>
          </p:nvSpPr>
          <p:spPr>
            <a:xfrm>
              <a:off x="0" y="764806"/>
              <a:ext cx="3780420" cy="1440160"/>
            </a:xfrm>
            <a:prstGeom prst="rect">
              <a:avLst/>
            </a:prstGeom>
            <a:solidFill>
              <a:srgbClr val="40D8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88"/>
            <p:cNvSpPr/>
            <p:nvPr/>
          </p:nvSpPr>
          <p:spPr>
            <a:xfrm>
              <a:off x="-1" y="2204965"/>
              <a:ext cx="3780421" cy="2876283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2" name="Google Shape;872;p88"/>
          <p:cNvSpPr txBox="1"/>
          <p:nvPr>
            <p:ph idx="19" type="body"/>
          </p:nvPr>
        </p:nvSpPr>
        <p:spPr>
          <a:xfrm>
            <a:off x="9368232" y="1824146"/>
            <a:ext cx="3780419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3" name="Google Shape;873;p88"/>
          <p:cNvSpPr txBox="1"/>
          <p:nvPr>
            <p:ph idx="20" type="body"/>
          </p:nvPr>
        </p:nvSpPr>
        <p:spPr>
          <a:xfrm>
            <a:off x="9368231" y="6913792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4" name="Google Shape;874;p88"/>
          <p:cNvSpPr txBox="1"/>
          <p:nvPr>
            <p:ph idx="21" type="body"/>
          </p:nvPr>
        </p:nvSpPr>
        <p:spPr>
          <a:xfrm>
            <a:off x="9368232" y="2597349"/>
            <a:ext cx="3780419" cy="1440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5" name="Google Shape;875;p88"/>
          <p:cNvSpPr/>
          <p:nvPr/>
        </p:nvSpPr>
        <p:spPr>
          <a:xfrm>
            <a:off x="9584738" y="4285038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88"/>
          <p:cNvSpPr txBox="1"/>
          <p:nvPr>
            <p:ph idx="22" type="body"/>
          </p:nvPr>
        </p:nvSpPr>
        <p:spPr>
          <a:xfrm>
            <a:off x="9908292" y="4172525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7" name="Google Shape;877;p88"/>
          <p:cNvSpPr/>
          <p:nvPr/>
        </p:nvSpPr>
        <p:spPr>
          <a:xfrm>
            <a:off x="9584738" y="4979499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88"/>
          <p:cNvSpPr txBox="1"/>
          <p:nvPr>
            <p:ph idx="23" type="body"/>
          </p:nvPr>
        </p:nvSpPr>
        <p:spPr>
          <a:xfrm>
            <a:off x="9908292" y="4866987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9" name="Google Shape;879;p88"/>
          <p:cNvSpPr/>
          <p:nvPr/>
        </p:nvSpPr>
        <p:spPr>
          <a:xfrm>
            <a:off x="9584738" y="5655323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88"/>
          <p:cNvSpPr txBox="1"/>
          <p:nvPr>
            <p:ph idx="24" type="body"/>
          </p:nvPr>
        </p:nvSpPr>
        <p:spPr>
          <a:xfrm>
            <a:off x="9908292" y="5542810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1" name="Google Shape;881;p88"/>
          <p:cNvSpPr/>
          <p:nvPr/>
        </p:nvSpPr>
        <p:spPr>
          <a:xfrm>
            <a:off x="9584738" y="6332765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88"/>
          <p:cNvSpPr txBox="1"/>
          <p:nvPr>
            <p:ph idx="25" type="body"/>
          </p:nvPr>
        </p:nvSpPr>
        <p:spPr>
          <a:xfrm>
            <a:off x="9908292" y="6220252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83" name="Google Shape;883;p88"/>
          <p:cNvGrpSpPr/>
          <p:nvPr/>
        </p:nvGrpSpPr>
        <p:grpSpPr>
          <a:xfrm>
            <a:off x="13652224" y="1836581"/>
            <a:ext cx="3780423" cy="5621310"/>
            <a:chOff x="-1" y="0"/>
            <a:chExt cx="3780422" cy="5621309"/>
          </a:xfrm>
        </p:grpSpPr>
        <p:sp>
          <p:nvSpPr>
            <p:cNvPr id="884" name="Google Shape;884;p88"/>
            <p:cNvSpPr/>
            <p:nvPr/>
          </p:nvSpPr>
          <p:spPr>
            <a:xfrm>
              <a:off x="0" y="0"/>
              <a:ext cx="3780421" cy="5621309"/>
            </a:xfrm>
            <a:prstGeom prst="roundRect">
              <a:avLst>
                <a:gd fmla="val 2803" name="adj"/>
              </a:avLst>
            </a:prstGeom>
            <a:solidFill>
              <a:srgbClr val="00728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88"/>
            <p:cNvSpPr/>
            <p:nvPr/>
          </p:nvSpPr>
          <p:spPr>
            <a:xfrm>
              <a:off x="0" y="764806"/>
              <a:ext cx="37804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88"/>
            <p:cNvSpPr/>
            <p:nvPr/>
          </p:nvSpPr>
          <p:spPr>
            <a:xfrm>
              <a:off x="-1" y="2204965"/>
              <a:ext cx="3780421" cy="2876283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7" name="Google Shape;887;p88"/>
          <p:cNvSpPr txBox="1"/>
          <p:nvPr>
            <p:ph idx="26" type="body"/>
          </p:nvPr>
        </p:nvSpPr>
        <p:spPr>
          <a:xfrm>
            <a:off x="13652225" y="1828183"/>
            <a:ext cx="3780419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8" name="Google Shape;888;p88"/>
          <p:cNvSpPr txBox="1"/>
          <p:nvPr>
            <p:ph idx="27" type="body"/>
          </p:nvPr>
        </p:nvSpPr>
        <p:spPr>
          <a:xfrm>
            <a:off x="13652225" y="6917829"/>
            <a:ext cx="3780419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9" name="Google Shape;889;p88"/>
          <p:cNvSpPr txBox="1"/>
          <p:nvPr>
            <p:ph idx="28" type="body"/>
          </p:nvPr>
        </p:nvSpPr>
        <p:spPr>
          <a:xfrm>
            <a:off x="13652227" y="2601386"/>
            <a:ext cx="3780419" cy="1440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0" name="Google Shape;890;p88"/>
          <p:cNvSpPr/>
          <p:nvPr/>
        </p:nvSpPr>
        <p:spPr>
          <a:xfrm>
            <a:off x="13868731" y="4289075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88"/>
          <p:cNvSpPr txBox="1"/>
          <p:nvPr>
            <p:ph idx="29" type="body"/>
          </p:nvPr>
        </p:nvSpPr>
        <p:spPr>
          <a:xfrm>
            <a:off x="14192285" y="4176562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2" name="Google Shape;892;p88"/>
          <p:cNvSpPr/>
          <p:nvPr/>
        </p:nvSpPr>
        <p:spPr>
          <a:xfrm>
            <a:off x="13868731" y="4983536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88"/>
          <p:cNvSpPr txBox="1"/>
          <p:nvPr>
            <p:ph idx="30" type="body"/>
          </p:nvPr>
        </p:nvSpPr>
        <p:spPr>
          <a:xfrm>
            <a:off x="14192285" y="4871023"/>
            <a:ext cx="3051824" cy="540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4" name="Google Shape;894;p88"/>
          <p:cNvSpPr/>
          <p:nvPr/>
        </p:nvSpPr>
        <p:spPr>
          <a:xfrm>
            <a:off x="13868731" y="5659359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88"/>
          <p:cNvSpPr txBox="1"/>
          <p:nvPr>
            <p:ph idx="31" type="body"/>
          </p:nvPr>
        </p:nvSpPr>
        <p:spPr>
          <a:xfrm>
            <a:off x="14192285" y="5546847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6" name="Google Shape;896;p88"/>
          <p:cNvSpPr/>
          <p:nvPr/>
        </p:nvSpPr>
        <p:spPr>
          <a:xfrm>
            <a:off x="13868731" y="6336801"/>
            <a:ext cx="405046" cy="31503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200" y="0"/>
                </a:lnTo>
                <a:lnTo>
                  <a:pt x="21600" y="10800"/>
                </a:lnTo>
                <a:lnTo>
                  <a:pt x="132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88"/>
          <p:cNvSpPr txBox="1"/>
          <p:nvPr>
            <p:ph idx="32" type="body"/>
          </p:nvPr>
        </p:nvSpPr>
        <p:spPr>
          <a:xfrm>
            <a:off x="14192285" y="6224289"/>
            <a:ext cx="3051824" cy="54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Table 2">
  <p:cSld name="Normal Tabl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9" name="Google Shape;899;p89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0" name="Google Shape;900;p89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1" name="Google Shape;901;p89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902" name="Google Shape;902;p8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903" name="Google Shape;903;p89"/>
          <p:cNvSpPr/>
          <p:nvPr/>
        </p:nvSpPr>
        <p:spPr>
          <a:xfrm flipH="1">
            <a:off x="1034617" y="2668224"/>
            <a:ext cx="3780421" cy="10484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02" y="0"/>
                </a:lnTo>
                <a:cubicBezTo>
                  <a:pt x="21153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89"/>
          <p:cNvSpPr/>
          <p:nvPr/>
        </p:nvSpPr>
        <p:spPr>
          <a:xfrm>
            <a:off x="4878870" y="2668224"/>
            <a:ext cx="4042081" cy="1048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89"/>
          <p:cNvSpPr/>
          <p:nvPr/>
        </p:nvSpPr>
        <p:spPr>
          <a:xfrm>
            <a:off x="8989720" y="2668224"/>
            <a:ext cx="4042081" cy="1048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89"/>
          <p:cNvSpPr/>
          <p:nvPr/>
        </p:nvSpPr>
        <p:spPr>
          <a:xfrm>
            <a:off x="13100570" y="2668224"/>
            <a:ext cx="4042081" cy="10484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66" y="0"/>
                </a:lnTo>
                <a:cubicBezTo>
                  <a:pt x="21182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89"/>
          <p:cNvSpPr/>
          <p:nvPr/>
        </p:nvSpPr>
        <p:spPr>
          <a:xfrm>
            <a:off x="1037959" y="3787309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89"/>
          <p:cNvSpPr/>
          <p:nvPr/>
        </p:nvSpPr>
        <p:spPr>
          <a:xfrm>
            <a:off x="1037959" y="4534003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89"/>
          <p:cNvSpPr/>
          <p:nvPr/>
        </p:nvSpPr>
        <p:spPr>
          <a:xfrm>
            <a:off x="1037959" y="5280697"/>
            <a:ext cx="3777079" cy="660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89"/>
          <p:cNvSpPr/>
          <p:nvPr/>
        </p:nvSpPr>
        <p:spPr>
          <a:xfrm rot="10800000">
            <a:off x="1037959" y="6011157"/>
            <a:ext cx="3777079" cy="66029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05" y="0"/>
                </a:lnTo>
                <a:cubicBezTo>
                  <a:pt x="21065" y="0"/>
                  <a:pt x="21600" y="3060"/>
                  <a:pt x="21600" y="6834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89"/>
          <p:cNvSpPr/>
          <p:nvPr/>
        </p:nvSpPr>
        <p:spPr>
          <a:xfrm>
            <a:off x="4878870" y="378730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89"/>
          <p:cNvSpPr/>
          <p:nvPr/>
        </p:nvSpPr>
        <p:spPr>
          <a:xfrm>
            <a:off x="4878870" y="453400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89"/>
          <p:cNvSpPr/>
          <p:nvPr/>
        </p:nvSpPr>
        <p:spPr>
          <a:xfrm>
            <a:off x="4878870" y="5280697"/>
            <a:ext cx="4042081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89"/>
          <p:cNvSpPr/>
          <p:nvPr/>
        </p:nvSpPr>
        <p:spPr>
          <a:xfrm>
            <a:off x="4878870" y="6011157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89"/>
          <p:cNvSpPr/>
          <p:nvPr/>
        </p:nvSpPr>
        <p:spPr>
          <a:xfrm>
            <a:off x="8989720" y="378730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89"/>
          <p:cNvSpPr/>
          <p:nvPr/>
        </p:nvSpPr>
        <p:spPr>
          <a:xfrm>
            <a:off x="8989720" y="453400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89"/>
          <p:cNvSpPr/>
          <p:nvPr/>
        </p:nvSpPr>
        <p:spPr>
          <a:xfrm>
            <a:off x="8989720" y="5280697"/>
            <a:ext cx="4042081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89"/>
          <p:cNvSpPr/>
          <p:nvPr/>
        </p:nvSpPr>
        <p:spPr>
          <a:xfrm>
            <a:off x="8989720" y="6011157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89"/>
          <p:cNvSpPr/>
          <p:nvPr/>
        </p:nvSpPr>
        <p:spPr>
          <a:xfrm>
            <a:off x="13100570" y="378730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89"/>
          <p:cNvSpPr/>
          <p:nvPr/>
        </p:nvSpPr>
        <p:spPr>
          <a:xfrm>
            <a:off x="13100570" y="453400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89"/>
          <p:cNvSpPr/>
          <p:nvPr/>
        </p:nvSpPr>
        <p:spPr>
          <a:xfrm>
            <a:off x="13100570" y="5280697"/>
            <a:ext cx="4042081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89"/>
          <p:cNvSpPr/>
          <p:nvPr/>
        </p:nvSpPr>
        <p:spPr>
          <a:xfrm flipH="1" rot="10800000">
            <a:off x="13100570" y="6011157"/>
            <a:ext cx="4042081" cy="66029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18" y="0"/>
                </a:lnTo>
                <a:cubicBezTo>
                  <a:pt x="21071" y="0"/>
                  <a:pt x="21600" y="3241"/>
                  <a:pt x="21600" y="7238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89"/>
          <p:cNvSpPr txBox="1"/>
          <p:nvPr>
            <p:ph idx="1" type="body"/>
          </p:nvPr>
        </p:nvSpPr>
        <p:spPr>
          <a:xfrm>
            <a:off x="4878871" y="2805869"/>
            <a:ext cx="4042081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4" name="Google Shape;924;p89"/>
          <p:cNvSpPr txBox="1"/>
          <p:nvPr>
            <p:ph idx="2" type="body"/>
          </p:nvPr>
        </p:nvSpPr>
        <p:spPr>
          <a:xfrm>
            <a:off x="9000490" y="2805869"/>
            <a:ext cx="4042081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5" name="Google Shape;925;p89"/>
          <p:cNvSpPr txBox="1"/>
          <p:nvPr>
            <p:ph idx="3" type="body"/>
          </p:nvPr>
        </p:nvSpPr>
        <p:spPr>
          <a:xfrm>
            <a:off x="13086627" y="2805869"/>
            <a:ext cx="4042081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6" name="Google Shape;926;p89"/>
          <p:cNvSpPr txBox="1"/>
          <p:nvPr>
            <p:ph idx="4" type="body"/>
          </p:nvPr>
        </p:nvSpPr>
        <p:spPr>
          <a:xfrm>
            <a:off x="1037959" y="3805046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7" name="Google Shape;927;p89"/>
          <p:cNvSpPr txBox="1"/>
          <p:nvPr>
            <p:ph idx="5" type="body"/>
          </p:nvPr>
        </p:nvSpPr>
        <p:spPr>
          <a:xfrm>
            <a:off x="1037959" y="4534003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8" name="Google Shape;928;p89"/>
          <p:cNvSpPr txBox="1"/>
          <p:nvPr>
            <p:ph idx="6" type="body"/>
          </p:nvPr>
        </p:nvSpPr>
        <p:spPr>
          <a:xfrm>
            <a:off x="1037959" y="5280697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9" name="Google Shape;929;p89"/>
          <p:cNvSpPr txBox="1"/>
          <p:nvPr>
            <p:ph idx="7" type="body"/>
          </p:nvPr>
        </p:nvSpPr>
        <p:spPr>
          <a:xfrm>
            <a:off x="1037959" y="6023514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0" name="Google Shape;930;p89"/>
          <p:cNvSpPr txBox="1"/>
          <p:nvPr>
            <p:ph idx="8" type="body"/>
          </p:nvPr>
        </p:nvSpPr>
        <p:spPr>
          <a:xfrm>
            <a:off x="4878870" y="3822732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1" name="Google Shape;931;p89"/>
          <p:cNvSpPr txBox="1"/>
          <p:nvPr>
            <p:ph idx="9" type="body"/>
          </p:nvPr>
        </p:nvSpPr>
        <p:spPr>
          <a:xfrm>
            <a:off x="4875527" y="4551688"/>
            <a:ext cx="4042082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2" name="Google Shape;932;p89"/>
          <p:cNvSpPr txBox="1"/>
          <p:nvPr>
            <p:ph idx="13" type="body"/>
          </p:nvPr>
        </p:nvSpPr>
        <p:spPr>
          <a:xfrm>
            <a:off x="4875527" y="5298383"/>
            <a:ext cx="4042082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3" name="Google Shape;933;p89"/>
          <p:cNvSpPr txBox="1"/>
          <p:nvPr>
            <p:ph idx="14" type="body"/>
          </p:nvPr>
        </p:nvSpPr>
        <p:spPr>
          <a:xfrm>
            <a:off x="4871451" y="6041201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4" name="Google Shape;934;p89"/>
          <p:cNvSpPr txBox="1"/>
          <p:nvPr>
            <p:ph idx="15" type="body"/>
          </p:nvPr>
        </p:nvSpPr>
        <p:spPr>
          <a:xfrm>
            <a:off x="9007908" y="3822732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5" name="Google Shape;935;p89"/>
          <p:cNvSpPr txBox="1"/>
          <p:nvPr>
            <p:ph idx="16" type="body"/>
          </p:nvPr>
        </p:nvSpPr>
        <p:spPr>
          <a:xfrm>
            <a:off x="9004565" y="4551688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6" name="Google Shape;936;p89"/>
          <p:cNvSpPr txBox="1"/>
          <p:nvPr>
            <p:ph idx="17" type="body"/>
          </p:nvPr>
        </p:nvSpPr>
        <p:spPr>
          <a:xfrm>
            <a:off x="9004565" y="5298383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7" name="Google Shape;937;p89"/>
          <p:cNvSpPr txBox="1"/>
          <p:nvPr>
            <p:ph idx="18" type="body"/>
          </p:nvPr>
        </p:nvSpPr>
        <p:spPr>
          <a:xfrm>
            <a:off x="9000490" y="6041201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8" name="Google Shape;938;p89"/>
          <p:cNvSpPr txBox="1"/>
          <p:nvPr>
            <p:ph idx="19" type="body"/>
          </p:nvPr>
        </p:nvSpPr>
        <p:spPr>
          <a:xfrm>
            <a:off x="13100570" y="3822732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9" name="Google Shape;939;p89"/>
          <p:cNvSpPr txBox="1"/>
          <p:nvPr>
            <p:ph idx="20" type="body"/>
          </p:nvPr>
        </p:nvSpPr>
        <p:spPr>
          <a:xfrm>
            <a:off x="13097228" y="4551688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0" name="Google Shape;940;p89"/>
          <p:cNvSpPr txBox="1"/>
          <p:nvPr>
            <p:ph idx="21" type="body"/>
          </p:nvPr>
        </p:nvSpPr>
        <p:spPr>
          <a:xfrm>
            <a:off x="13097228" y="5298383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1" name="Google Shape;941;p89"/>
          <p:cNvSpPr txBox="1"/>
          <p:nvPr>
            <p:ph idx="22" type="body"/>
          </p:nvPr>
        </p:nvSpPr>
        <p:spPr>
          <a:xfrm>
            <a:off x="13093152" y="6041201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42" name="Google Shape;942;p89"/>
          <p:cNvCxnSpPr/>
          <p:nvPr/>
        </p:nvCxnSpPr>
        <p:spPr>
          <a:xfrm rot="10800000">
            <a:off x="3332955" y="7753789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3" name="Google Shape;943;p89"/>
          <p:cNvSpPr txBox="1"/>
          <p:nvPr>
            <p:ph idx="23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">
  <p:cSld name="Big Im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cxnSp>
        <p:nvCxnSpPr>
          <p:cNvPr id="65" name="Google Shape;65;p45"/>
          <p:cNvCxnSpPr/>
          <p:nvPr/>
        </p:nvCxnSpPr>
        <p:spPr>
          <a:xfrm rot="10800000">
            <a:off x="0" y="4775560"/>
            <a:ext cx="18286413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45"/>
          <p:cNvSpPr txBox="1"/>
          <p:nvPr>
            <p:ph idx="1" type="body"/>
          </p:nvPr>
        </p:nvSpPr>
        <p:spPr>
          <a:xfrm>
            <a:off x="9430094" y="1993151"/>
            <a:ext cx="8399079" cy="279031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45"/>
          <p:cNvSpPr txBox="1"/>
          <p:nvPr>
            <p:ph idx="2" type="body"/>
          </p:nvPr>
        </p:nvSpPr>
        <p:spPr>
          <a:xfrm>
            <a:off x="9430094" y="4905009"/>
            <a:ext cx="8399077" cy="35238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45"/>
          <p:cNvSpPr/>
          <p:nvPr>
            <p:ph idx="3" type="pic"/>
          </p:nvPr>
        </p:nvSpPr>
        <p:spPr>
          <a:xfrm>
            <a:off x="5835" y="0"/>
            <a:ext cx="8730972" cy="1028700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Table 1">
  <p:cSld name="Normal Tab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5" name="Google Shape;945;p90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6" name="Google Shape;946;p90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947" name="Google Shape;947;p90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948" name="Google Shape;948;p90"/>
          <p:cNvSpPr/>
          <p:nvPr/>
        </p:nvSpPr>
        <p:spPr>
          <a:xfrm flipH="1">
            <a:off x="1034617" y="1890577"/>
            <a:ext cx="3780421" cy="10484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02" y="0"/>
                </a:lnTo>
                <a:cubicBezTo>
                  <a:pt x="21153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90"/>
          <p:cNvSpPr/>
          <p:nvPr/>
        </p:nvSpPr>
        <p:spPr>
          <a:xfrm>
            <a:off x="4878870" y="1890577"/>
            <a:ext cx="4042081" cy="1048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90"/>
          <p:cNvSpPr/>
          <p:nvPr/>
        </p:nvSpPr>
        <p:spPr>
          <a:xfrm>
            <a:off x="8989720" y="1890577"/>
            <a:ext cx="4042081" cy="1048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90"/>
          <p:cNvSpPr/>
          <p:nvPr/>
        </p:nvSpPr>
        <p:spPr>
          <a:xfrm>
            <a:off x="13100570" y="1890577"/>
            <a:ext cx="4042081" cy="10484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66" y="0"/>
                </a:lnTo>
                <a:cubicBezTo>
                  <a:pt x="21182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90"/>
          <p:cNvSpPr/>
          <p:nvPr/>
        </p:nvSpPr>
        <p:spPr>
          <a:xfrm>
            <a:off x="1037959" y="3009661"/>
            <a:ext cx="3777079" cy="660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90"/>
          <p:cNvSpPr/>
          <p:nvPr/>
        </p:nvSpPr>
        <p:spPr>
          <a:xfrm>
            <a:off x="1037959" y="3756354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90"/>
          <p:cNvSpPr/>
          <p:nvPr/>
        </p:nvSpPr>
        <p:spPr>
          <a:xfrm>
            <a:off x="1037959" y="4503049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90"/>
          <p:cNvSpPr/>
          <p:nvPr/>
        </p:nvSpPr>
        <p:spPr>
          <a:xfrm>
            <a:off x="1037959" y="5249743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90"/>
          <p:cNvSpPr/>
          <p:nvPr/>
        </p:nvSpPr>
        <p:spPr>
          <a:xfrm>
            <a:off x="1037959" y="5996437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90"/>
          <p:cNvSpPr/>
          <p:nvPr/>
        </p:nvSpPr>
        <p:spPr>
          <a:xfrm rot="10800000">
            <a:off x="1037959" y="6743133"/>
            <a:ext cx="3777079" cy="66029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05" y="0"/>
                </a:lnTo>
                <a:cubicBezTo>
                  <a:pt x="21065" y="0"/>
                  <a:pt x="21600" y="3060"/>
                  <a:pt x="21600" y="6834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90"/>
          <p:cNvSpPr/>
          <p:nvPr/>
        </p:nvSpPr>
        <p:spPr>
          <a:xfrm>
            <a:off x="4878870" y="3009661"/>
            <a:ext cx="4042081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90"/>
          <p:cNvSpPr/>
          <p:nvPr/>
        </p:nvSpPr>
        <p:spPr>
          <a:xfrm>
            <a:off x="4878870" y="3756354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90"/>
          <p:cNvSpPr/>
          <p:nvPr/>
        </p:nvSpPr>
        <p:spPr>
          <a:xfrm>
            <a:off x="4878870" y="450304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90"/>
          <p:cNvSpPr/>
          <p:nvPr/>
        </p:nvSpPr>
        <p:spPr>
          <a:xfrm>
            <a:off x="4878870" y="524974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90"/>
          <p:cNvSpPr/>
          <p:nvPr/>
        </p:nvSpPr>
        <p:spPr>
          <a:xfrm>
            <a:off x="4878870" y="5996437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90"/>
          <p:cNvSpPr/>
          <p:nvPr/>
        </p:nvSpPr>
        <p:spPr>
          <a:xfrm>
            <a:off x="4878870" y="674313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90"/>
          <p:cNvSpPr/>
          <p:nvPr/>
        </p:nvSpPr>
        <p:spPr>
          <a:xfrm>
            <a:off x="8989720" y="3009661"/>
            <a:ext cx="4042081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90"/>
          <p:cNvSpPr/>
          <p:nvPr/>
        </p:nvSpPr>
        <p:spPr>
          <a:xfrm>
            <a:off x="8989720" y="3756354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90"/>
          <p:cNvSpPr/>
          <p:nvPr/>
        </p:nvSpPr>
        <p:spPr>
          <a:xfrm>
            <a:off x="8989720" y="450304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90"/>
          <p:cNvSpPr/>
          <p:nvPr/>
        </p:nvSpPr>
        <p:spPr>
          <a:xfrm>
            <a:off x="8989720" y="524974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90"/>
          <p:cNvSpPr/>
          <p:nvPr/>
        </p:nvSpPr>
        <p:spPr>
          <a:xfrm>
            <a:off x="8989720" y="5996437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90"/>
          <p:cNvSpPr/>
          <p:nvPr/>
        </p:nvSpPr>
        <p:spPr>
          <a:xfrm>
            <a:off x="8989720" y="674313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90"/>
          <p:cNvSpPr/>
          <p:nvPr/>
        </p:nvSpPr>
        <p:spPr>
          <a:xfrm>
            <a:off x="13100570" y="3009661"/>
            <a:ext cx="4042081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90"/>
          <p:cNvSpPr/>
          <p:nvPr/>
        </p:nvSpPr>
        <p:spPr>
          <a:xfrm>
            <a:off x="13100570" y="3756354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90"/>
          <p:cNvSpPr/>
          <p:nvPr/>
        </p:nvSpPr>
        <p:spPr>
          <a:xfrm>
            <a:off x="13100570" y="450304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90"/>
          <p:cNvSpPr/>
          <p:nvPr/>
        </p:nvSpPr>
        <p:spPr>
          <a:xfrm>
            <a:off x="13100570" y="524974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90"/>
          <p:cNvSpPr/>
          <p:nvPr/>
        </p:nvSpPr>
        <p:spPr>
          <a:xfrm>
            <a:off x="13100570" y="5996437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90"/>
          <p:cNvSpPr/>
          <p:nvPr/>
        </p:nvSpPr>
        <p:spPr>
          <a:xfrm flipH="1" rot="10800000">
            <a:off x="13100570" y="6743133"/>
            <a:ext cx="4042081" cy="66029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18" y="0"/>
                </a:lnTo>
                <a:cubicBezTo>
                  <a:pt x="21071" y="0"/>
                  <a:pt x="21600" y="3241"/>
                  <a:pt x="21600" y="7238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90"/>
          <p:cNvSpPr txBox="1"/>
          <p:nvPr>
            <p:ph idx="1" type="body"/>
          </p:nvPr>
        </p:nvSpPr>
        <p:spPr>
          <a:xfrm>
            <a:off x="4878871" y="2028220"/>
            <a:ext cx="4042081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7" name="Google Shape;977;p90"/>
          <p:cNvSpPr txBox="1"/>
          <p:nvPr>
            <p:ph idx="2" type="body"/>
          </p:nvPr>
        </p:nvSpPr>
        <p:spPr>
          <a:xfrm>
            <a:off x="9000490" y="2028220"/>
            <a:ext cx="4042081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8" name="Google Shape;978;p90"/>
          <p:cNvSpPr txBox="1"/>
          <p:nvPr>
            <p:ph idx="3" type="body"/>
          </p:nvPr>
        </p:nvSpPr>
        <p:spPr>
          <a:xfrm>
            <a:off x="13086627" y="2028220"/>
            <a:ext cx="4042081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9" name="Google Shape;979;p90"/>
          <p:cNvSpPr txBox="1"/>
          <p:nvPr>
            <p:ph idx="4" type="body"/>
          </p:nvPr>
        </p:nvSpPr>
        <p:spPr>
          <a:xfrm>
            <a:off x="1037959" y="3027397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0" name="Google Shape;980;p90"/>
          <p:cNvSpPr txBox="1"/>
          <p:nvPr>
            <p:ph idx="5" type="body"/>
          </p:nvPr>
        </p:nvSpPr>
        <p:spPr>
          <a:xfrm>
            <a:off x="1037959" y="3756354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1" name="Google Shape;981;p90"/>
          <p:cNvSpPr txBox="1"/>
          <p:nvPr>
            <p:ph idx="6" type="body"/>
          </p:nvPr>
        </p:nvSpPr>
        <p:spPr>
          <a:xfrm>
            <a:off x="1037959" y="4503049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2" name="Google Shape;982;p90"/>
          <p:cNvSpPr txBox="1"/>
          <p:nvPr>
            <p:ph idx="7" type="body"/>
          </p:nvPr>
        </p:nvSpPr>
        <p:spPr>
          <a:xfrm>
            <a:off x="1037959" y="5249743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3" name="Google Shape;983;p90"/>
          <p:cNvSpPr txBox="1"/>
          <p:nvPr>
            <p:ph idx="8" type="body"/>
          </p:nvPr>
        </p:nvSpPr>
        <p:spPr>
          <a:xfrm>
            <a:off x="1037959" y="6014148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4" name="Google Shape;984;p90"/>
          <p:cNvSpPr txBox="1"/>
          <p:nvPr>
            <p:ph idx="9" type="body"/>
          </p:nvPr>
        </p:nvSpPr>
        <p:spPr>
          <a:xfrm>
            <a:off x="1037959" y="6755489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5" name="Google Shape;985;p90"/>
          <p:cNvSpPr txBox="1"/>
          <p:nvPr>
            <p:ph idx="13" type="body"/>
          </p:nvPr>
        </p:nvSpPr>
        <p:spPr>
          <a:xfrm>
            <a:off x="4878870" y="304508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6" name="Google Shape;986;p90"/>
          <p:cNvSpPr txBox="1"/>
          <p:nvPr>
            <p:ph idx="14" type="body"/>
          </p:nvPr>
        </p:nvSpPr>
        <p:spPr>
          <a:xfrm>
            <a:off x="4875527" y="3774040"/>
            <a:ext cx="4042082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7" name="Google Shape;987;p90"/>
          <p:cNvSpPr txBox="1"/>
          <p:nvPr>
            <p:ph idx="15" type="body"/>
          </p:nvPr>
        </p:nvSpPr>
        <p:spPr>
          <a:xfrm>
            <a:off x="4875527" y="4520734"/>
            <a:ext cx="4042082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8" name="Google Shape;988;p90"/>
          <p:cNvSpPr txBox="1"/>
          <p:nvPr>
            <p:ph idx="16" type="body"/>
          </p:nvPr>
        </p:nvSpPr>
        <p:spPr>
          <a:xfrm>
            <a:off x="4878870" y="5267428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9" name="Google Shape;989;p90"/>
          <p:cNvSpPr txBox="1"/>
          <p:nvPr>
            <p:ph idx="17" type="body"/>
          </p:nvPr>
        </p:nvSpPr>
        <p:spPr>
          <a:xfrm>
            <a:off x="4883808" y="603183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0" name="Google Shape;990;p90"/>
          <p:cNvSpPr txBox="1"/>
          <p:nvPr>
            <p:ph idx="18" type="body"/>
          </p:nvPr>
        </p:nvSpPr>
        <p:spPr>
          <a:xfrm>
            <a:off x="4871451" y="6773175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1" name="Google Shape;991;p90"/>
          <p:cNvSpPr txBox="1"/>
          <p:nvPr>
            <p:ph idx="19" type="body"/>
          </p:nvPr>
        </p:nvSpPr>
        <p:spPr>
          <a:xfrm>
            <a:off x="9007908" y="304508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2" name="Google Shape;992;p90"/>
          <p:cNvSpPr txBox="1"/>
          <p:nvPr>
            <p:ph idx="20" type="body"/>
          </p:nvPr>
        </p:nvSpPr>
        <p:spPr>
          <a:xfrm>
            <a:off x="9004565" y="3774040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3" name="Google Shape;993;p90"/>
          <p:cNvSpPr txBox="1"/>
          <p:nvPr>
            <p:ph idx="21" type="body"/>
          </p:nvPr>
        </p:nvSpPr>
        <p:spPr>
          <a:xfrm>
            <a:off x="9004565" y="452073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4" name="Google Shape;994;p90"/>
          <p:cNvSpPr txBox="1"/>
          <p:nvPr>
            <p:ph idx="22" type="body"/>
          </p:nvPr>
        </p:nvSpPr>
        <p:spPr>
          <a:xfrm>
            <a:off x="9007908" y="5267428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5" name="Google Shape;995;p90"/>
          <p:cNvSpPr txBox="1"/>
          <p:nvPr>
            <p:ph idx="23" type="body"/>
          </p:nvPr>
        </p:nvSpPr>
        <p:spPr>
          <a:xfrm>
            <a:off x="9012845" y="6031834"/>
            <a:ext cx="4042082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6" name="Google Shape;996;p90"/>
          <p:cNvSpPr txBox="1"/>
          <p:nvPr>
            <p:ph idx="24" type="body"/>
          </p:nvPr>
        </p:nvSpPr>
        <p:spPr>
          <a:xfrm>
            <a:off x="9000490" y="6773175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7" name="Google Shape;997;p90"/>
          <p:cNvSpPr txBox="1"/>
          <p:nvPr>
            <p:ph idx="25" type="body"/>
          </p:nvPr>
        </p:nvSpPr>
        <p:spPr>
          <a:xfrm>
            <a:off x="13100570" y="304508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8" name="Google Shape;998;p90"/>
          <p:cNvSpPr txBox="1"/>
          <p:nvPr>
            <p:ph idx="26" type="body"/>
          </p:nvPr>
        </p:nvSpPr>
        <p:spPr>
          <a:xfrm>
            <a:off x="13097228" y="3774040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9" name="Google Shape;999;p90"/>
          <p:cNvSpPr txBox="1"/>
          <p:nvPr>
            <p:ph idx="27" type="body"/>
          </p:nvPr>
        </p:nvSpPr>
        <p:spPr>
          <a:xfrm>
            <a:off x="13097228" y="452073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0" name="Google Shape;1000;p90"/>
          <p:cNvSpPr txBox="1"/>
          <p:nvPr>
            <p:ph idx="28" type="body"/>
          </p:nvPr>
        </p:nvSpPr>
        <p:spPr>
          <a:xfrm>
            <a:off x="13100570" y="5267428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1" name="Google Shape;1001;p90"/>
          <p:cNvSpPr txBox="1"/>
          <p:nvPr>
            <p:ph idx="29" type="body"/>
          </p:nvPr>
        </p:nvSpPr>
        <p:spPr>
          <a:xfrm>
            <a:off x="13105508" y="603183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2" name="Google Shape;1002;p90"/>
          <p:cNvSpPr txBox="1"/>
          <p:nvPr>
            <p:ph idx="30" type="body"/>
          </p:nvPr>
        </p:nvSpPr>
        <p:spPr>
          <a:xfrm>
            <a:off x="13093152" y="6773175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03" name="Google Shape;1003;p90"/>
          <p:cNvCxnSpPr/>
          <p:nvPr/>
        </p:nvCxnSpPr>
        <p:spPr>
          <a:xfrm rot="10800000">
            <a:off x="3332955" y="7753789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4" name="Google Shape;1004;p90"/>
          <p:cNvSpPr txBox="1"/>
          <p:nvPr>
            <p:ph idx="31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Table 3">
  <p:cSld name="Normal Table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6" name="Google Shape;1006;p91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7" name="Google Shape;1007;p91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8" name="Google Shape;1008;p91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009" name="Google Shape;1009;p91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010" name="Google Shape;1010;p91"/>
          <p:cNvSpPr/>
          <p:nvPr/>
        </p:nvSpPr>
        <p:spPr>
          <a:xfrm flipH="1">
            <a:off x="1034617" y="1890577"/>
            <a:ext cx="3780421" cy="10484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02" y="0"/>
                </a:lnTo>
                <a:cubicBezTo>
                  <a:pt x="21153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91"/>
          <p:cNvSpPr/>
          <p:nvPr/>
        </p:nvSpPr>
        <p:spPr>
          <a:xfrm>
            <a:off x="4912736" y="1890577"/>
            <a:ext cx="3029417" cy="1048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91"/>
          <p:cNvSpPr/>
          <p:nvPr/>
        </p:nvSpPr>
        <p:spPr>
          <a:xfrm>
            <a:off x="8018081" y="1890577"/>
            <a:ext cx="3029417" cy="1048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91"/>
          <p:cNvSpPr/>
          <p:nvPr/>
        </p:nvSpPr>
        <p:spPr>
          <a:xfrm>
            <a:off x="14259560" y="1890577"/>
            <a:ext cx="2883090" cy="10484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291" y="0"/>
                </a:lnTo>
                <a:cubicBezTo>
                  <a:pt x="21014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91"/>
          <p:cNvSpPr/>
          <p:nvPr/>
        </p:nvSpPr>
        <p:spPr>
          <a:xfrm>
            <a:off x="1037959" y="3009661"/>
            <a:ext cx="3777079" cy="660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91"/>
          <p:cNvSpPr/>
          <p:nvPr/>
        </p:nvSpPr>
        <p:spPr>
          <a:xfrm>
            <a:off x="1037959" y="3756354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91"/>
          <p:cNvSpPr/>
          <p:nvPr/>
        </p:nvSpPr>
        <p:spPr>
          <a:xfrm>
            <a:off x="1037959" y="4503049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91"/>
          <p:cNvSpPr/>
          <p:nvPr/>
        </p:nvSpPr>
        <p:spPr>
          <a:xfrm>
            <a:off x="1037959" y="5249743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91"/>
          <p:cNvSpPr/>
          <p:nvPr/>
        </p:nvSpPr>
        <p:spPr>
          <a:xfrm>
            <a:off x="1037959" y="5996437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91"/>
          <p:cNvSpPr/>
          <p:nvPr/>
        </p:nvSpPr>
        <p:spPr>
          <a:xfrm rot="10800000">
            <a:off x="1037959" y="6743133"/>
            <a:ext cx="3777079" cy="66029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05" y="0"/>
                </a:lnTo>
                <a:cubicBezTo>
                  <a:pt x="21065" y="0"/>
                  <a:pt x="21600" y="3060"/>
                  <a:pt x="21600" y="6834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91"/>
          <p:cNvSpPr/>
          <p:nvPr/>
        </p:nvSpPr>
        <p:spPr>
          <a:xfrm>
            <a:off x="4912736" y="3009661"/>
            <a:ext cx="3029417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91"/>
          <p:cNvSpPr/>
          <p:nvPr/>
        </p:nvSpPr>
        <p:spPr>
          <a:xfrm>
            <a:off x="4912736" y="3756354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91"/>
          <p:cNvSpPr/>
          <p:nvPr/>
        </p:nvSpPr>
        <p:spPr>
          <a:xfrm>
            <a:off x="4912736" y="4503049"/>
            <a:ext cx="3029417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91"/>
          <p:cNvSpPr/>
          <p:nvPr/>
        </p:nvSpPr>
        <p:spPr>
          <a:xfrm>
            <a:off x="4912736" y="5249743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91"/>
          <p:cNvSpPr/>
          <p:nvPr/>
        </p:nvSpPr>
        <p:spPr>
          <a:xfrm>
            <a:off x="4912736" y="5996437"/>
            <a:ext cx="3029417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91"/>
          <p:cNvSpPr/>
          <p:nvPr/>
        </p:nvSpPr>
        <p:spPr>
          <a:xfrm>
            <a:off x="4912736" y="6743133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91"/>
          <p:cNvSpPr/>
          <p:nvPr/>
        </p:nvSpPr>
        <p:spPr>
          <a:xfrm>
            <a:off x="8018081" y="3009661"/>
            <a:ext cx="3029417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91"/>
          <p:cNvSpPr/>
          <p:nvPr/>
        </p:nvSpPr>
        <p:spPr>
          <a:xfrm>
            <a:off x="8018081" y="3756354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91"/>
          <p:cNvSpPr/>
          <p:nvPr/>
        </p:nvSpPr>
        <p:spPr>
          <a:xfrm>
            <a:off x="8018081" y="4503049"/>
            <a:ext cx="3029417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91"/>
          <p:cNvSpPr/>
          <p:nvPr/>
        </p:nvSpPr>
        <p:spPr>
          <a:xfrm>
            <a:off x="8018081" y="5249743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91"/>
          <p:cNvSpPr/>
          <p:nvPr/>
        </p:nvSpPr>
        <p:spPr>
          <a:xfrm>
            <a:off x="8018081" y="5996437"/>
            <a:ext cx="3029417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91"/>
          <p:cNvSpPr/>
          <p:nvPr/>
        </p:nvSpPr>
        <p:spPr>
          <a:xfrm>
            <a:off x="8018081" y="6743133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91"/>
          <p:cNvSpPr/>
          <p:nvPr/>
        </p:nvSpPr>
        <p:spPr>
          <a:xfrm>
            <a:off x="14259560" y="3009661"/>
            <a:ext cx="2883090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91"/>
          <p:cNvSpPr/>
          <p:nvPr/>
        </p:nvSpPr>
        <p:spPr>
          <a:xfrm>
            <a:off x="14259560" y="3756354"/>
            <a:ext cx="2883090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91"/>
          <p:cNvSpPr/>
          <p:nvPr/>
        </p:nvSpPr>
        <p:spPr>
          <a:xfrm>
            <a:off x="14259560" y="4503049"/>
            <a:ext cx="2883090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91"/>
          <p:cNvSpPr/>
          <p:nvPr/>
        </p:nvSpPr>
        <p:spPr>
          <a:xfrm>
            <a:off x="14259560" y="5249743"/>
            <a:ext cx="2883090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91"/>
          <p:cNvSpPr/>
          <p:nvPr/>
        </p:nvSpPr>
        <p:spPr>
          <a:xfrm>
            <a:off x="14259560" y="5996437"/>
            <a:ext cx="2883090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91"/>
          <p:cNvSpPr/>
          <p:nvPr/>
        </p:nvSpPr>
        <p:spPr>
          <a:xfrm flipH="1" rot="10800000">
            <a:off x="14259560" y="6743133"/>
            <a:ext cx="2883090" cy="66029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942" y="0"/>
                </a:lnTo>
                <a:cubicBezTo>
                  <a:pt x="20858" y="0"/>
                  <a:pt x="21600" y="3241"/>
                  <a:pt x="21600" y="7238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91"/>
          <p:cNvSpPr txBox="1"/>
          <p:nvPr>
            <p:ph idx="1" type="body"/>
          </p:nvPr>
        </p:nvSpPr>
        <p:spPr>
          <a:xfrm>
            <a:off x="4912736" y="2028220"/>
            <a:ext cx="3029418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9" name="Google Shape;1039;p91"/>
          <p:cNvSpPr txBox="1"/>
          <p:nvPr>
            <p:ph idx="2" type="body"/>
          </p:nvPr>
        </p:nvSpPr>
        <p:spPr>
          <a:xfrm>
            <a:off x="8028851" y="2028220"/>
            <a:ext cx="3029417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0" name="Google Shape;1040;p91"/>
          <p:cNvSpPr txBox="1"/>
          <p:nvPr>
            <p:ph idx="3" type="body"/>
          </p:nvPr>
        </p:nvSpPr>
        <p:spPr>
          <a:xfrm>
            <a:off x="14245617" y="2028220"/>
            <a:ext cx="2883090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1" name="Google Shape;1041;p91"/>
          <p:cNvSpPr txBox="1"/>
          <p:nvPr>
            <p:ph idx="4" type="body"/>
          </p:nvPr>
        </p:nvSpPr>
        <p:spPr>
          <a:xfrm>
            <a:off x="1037959" y="3027397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2" name="Google Shape;1042;p91"/>
          <p:cNvSpPr txBox="1"/>
          <p:nvPr>
            <p:ph idx="5" type="body"/>
          </p:nvPr>
        </p:nvSpPr>
        <p:spPr>
          <a:xfrm>
            <a:off x="1037959" y="3756354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3" name="Google Shape;1043;p91"/>
          <p:cNvSpPr txBox="1"/>
          <p:nvPr>
            <p:ph idx="6" type="body"/>
          </p:nvPr>
        </p:nvSpPr>
        <p:spPr>
          <a:xfrm>
            <a:off x="1037959" y="4503049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4" name="Google Shape;1044;p91"/>
          <p:cNvSpPr txBox="1"/>
          <p:nvPr>
            <p:ph idx="7" type="body"/>
          </p:nvPr>
        </p:nvSpPr>
        <p:spPr>
          <a:xfrm>
            <a:off x="1037959" y="5249743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5" name="Google Shape;1045;p91"/>
          <p:cNvSpPr txBox="1"/>
          <p:nvPr>
            <p:ph idx="8" type="body"/>
          </p:nvPr>
        </p:nvSpPr>
        <p:spPr>
          <a:xfrm>
            <a:off x="1037959" y="6014148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6" name="Google Shape;1046;p91"/>
          <p:cNvSpPr txBox="1"/>
          <p:nvPr>
            <p:ph idx="9" type="body"/>
          </p:nvPr>
        </p:nvSpPr>
        <p:spPr>
          <a:xfrm>
            <a:off x="1037959" y="6755489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7" name="Google Shape;1047;p91"/>
          <p:cNvSpPr txBox="1"/>
          <p:nvPr>
            <p:ph idx="13" type="body"/>
          </p:nvPr>
        </p:nvSpPr>
        <p:spPr>
          <a:xfrm>
            <a:off x="4912736" y="304508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8" name="Google Shape;1048;p91"/>
          <p:cNvSpPr txBox="1"/>
          <p:nvPr>
            <p:ph idx="14" type="body"/>
          </p:nvPr>
        </p:nvSpPr>
        <p:spPr>
          <a:xfrm>
            <a:off x="4909394" y="3774040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9" name="Google Shape;1049;p91"/>
          <p:cNvSpPr txBox="1"/>
          <p:nvPr>
            <p:ph idx="15" type="body"/>
          </p:nvPr>
        </p:nvSpPr>
        <p:spPr>
          <a:xfrm>
            <a:off x="4909394" y="452073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0" name="Google Shape;1050;p91"/>
          <p:cNvSpPr txBox="1"/>
          <p:nvPr>
            <p:ph idx="16" type="body"/>
          </p:nvPr>
        </p:nvSpPr>
        <p:spPr>
          <a:xfrm>
            <a:off x="4912736" y="5267428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1" name="Google Shape;1051;p91"/>
          <p:cNvSpPr txBox="1"/>
          <p:nvPr>
            <p:ph idx="17" type="body"/>
          </p:nvPr>
        </p:nvSpPr>
        <p:spPr>
          <a:xfrm>
            <a:off x="4917673" y="603183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2" name="Google Shape;1052;p91"/>
          <p:cNvSpPr txBox="1"/>
          <p:nvPr>
            <p:ph idx="18" type="body"/>
          </p:nvPr>
        </p:nvSpPr>
        <p:spPr>
          <a:xfrm>
            <a:off x="4905318" y="6773175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3" name="Google Shape;1053;p91"/>
          <p:cNvSpPr txBox="1"/>
          <p:nvPr>
            <p:ph idx="19" type="body"/>
          </p:nvPr>
        </p:nvSpPr>
        <p:spPr>
          <a:xfrm>
            <a:off x="8036269" y="304508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4" name="Google Shape;1054;p91"/>
          <p:cNvSpPr txBox="1"/>
          <p:nvPr>
            <p:ph idx="20" type="body"/>
          </p:nvPr>
        </p:nvSpPr>
        <p:spPr>
          <a:xfrm>
            <a:off x="8032926" y="3774040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5" name="Google Shape;1055;p91"/>
          <p:cNvSpPr txBox="1"/>
          <p:nvPr>
            <p:ph idx="21" type="body"/>
          </p:nvPr>
        </p:nvSpPr>
        <p:spPr>
          <a:xfrm>
            <a:off x="8032926" y="452073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6" name="Google Shape;1056;p91"/>
          <p:cNvSpPr txBox="1"/>
          <p:nvPr>
            <p:ph idx="22" type="body"/>
          </p:nvPr>
        </p:nvSpPr>
        <p:spPr>
          <a:xfrm>
            <a:off x="8036269" y="5267428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7" name="Google Shape;1057;p91"/>
          <p:cNvSpPr txBox="1"/>
          <p:nvPr>
            <p:ph idx="23" type="body"/>
          </p:nvPr>
        </p:nvSpPr>
        <p:spPr>
          <a:xfrm>
            <a:off x="8041206" y="603183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8" name="Google Shape;1058;p91"/>
          <p:cNvSpPr txBox="1"/>
          <p:nvPr>
            <p:ph idx="24" type="body"/>
          </p:nvPr>
        </p:nvSpPr>
        <p:spPr>
          <a:xfrm>
            <a:off x="8028851" y="6773175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9" name="Google Shape;1059;p91"/>
          <p:cNvSpPr txBox="1"/>
          <p:nvPr>
            <p:ph idx="25" type="body"/>
          </p:nvPr>
        </p:nvSpPr>
        <p:spPr>
          <a:xfrm>
            <a:off x="14259560" y="3045084"/>
            <a:ext cx="2883090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0" name="Google Shape;1060;p91"/>
          <p:cNvSpPr txBox="1"/>
          <p:nvPr>
            <p:ph idx="26" type="body"/>
          </p:nvPr>
        </p:nvSpPr>
        <p:spPr>
          <a:xfrm>
            <a:off x="14256219" y="3774040"/>
            <a:ext cx="2883090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1" name="Google Shape;1061;p91"/>
          <p:cNvSpPr txBox="1"/>
          <p:nvPr>
            <p:ph idx="27" type="body"/>
          </p:nvPr>
        </p:nvSpPr>
        <p:spPr>
          <a:xfrm>
            <a:off x="14256219" y="4520734"/>
            <a:ext cx="2883090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2" name="Google Shape;1062;p91"/>
          <p:cNvSpPr txBox="1"/>
          <p:nvPr>
            <p:ph idx="28" type="body"/>
          </p:nvPr>
        </p:nvSpPr>
        <p:spPr>
          <a:xfrm>
            <a:off x="14259560" y="5267428"/>
            <a:ext cx="2883090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3" name="Google Shape;1063;p91"/>
          <p:cNvSpPr txBox="1"/>
          <p:nvPr>
            <p:ph idx="29" type="body"/>
          </p:nvPr>
        </p:nvSpPr>
        <p:spPr>
          <a:xfrm>
            <a:off x="14264498" y="6031834"/>
            <a:ext cx="2883090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4" name="Google Shape;1064;p91"/>
          <p:cNvSpPr txBox="1"/>
          <p:nvPr>
            <p:ph idx="30" type="body"/>
          </p:nvPr>
        </p:nvSpPr>
        <p:spPr>
          <a:xfrm>
            <a:off x="14252142" y="6773175"/>
            <a:ext cx="2883090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65" name="Google Shape;1065;p91"/>
          <p:cNvCxnSpPr/>
          <p:nvPr/>
        </p:nvCxnSpPr>
        <p:spPr>
          <a:xfrm rot="10800000">
            <a:off x="3332955" y="7753789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6" name="Google Shape;1066;p91"/>
          <p:cNvSpPr txBox="1"/>
          <p:nvPr>
            <p:ph idx="31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7" name="Google Shape;1067;p91"/>
          <p:cNvSpPr/>
          <p:nvPr/>
        </p:nvSpPr>
        <p:spPr>
          <a:xfrm>
            <a:off x="11131223" y="1890577"/>
            <a:ext cx="3029417" cy="1048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91"/>
          <p:cNvSpPr/>
          <p:nvPr/>
        </p:nvSpPr>
        <p:spPr>
          <a:xfrm>
            <a:off x="11131223" y="3009661"/>
            <a:ext cx="3029417" cy="66029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91"/>
          <p:cNvSpPr/>
          <p:nvPr/>
        </p:nvSpPr>
        <p:spPr>
          <a:xfrm>
            <a:off x="11131223" y="3756354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91"/>
          <p:cNvSpPr/>
          <p:nvPr/>
        </p:nvSpPr>
        <p:spPr>
          <a:xfrm>
            <a:off x="11131223" y="4503049"/>
            <a:ext cx="3029417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91"/>
          <p:cNvSpPr/>
          <p:nvPr/>
        </p:nvSpPr>
        <p:spPr>
          <a:xfrm>
            <a:off x="11131223" y="5249743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91"/>
          <p:cNvSpPr/>
          <p:nvPr/>
        </p:nvSpPr>
        <p:spPr>
          <a:xfrm>
            <a:off x="11131223" y="5996437"/>
            <a:ext cx="3029417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91"/>
          <p:cNvSpPr/>
          <p:nvPr/>
        </p:nvSpPr>
        <p:spPr>
          <a:xfrm>
            <a:off x="11131223" y="6743133"/>
            <a:ext cx="3029417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91"/>
          <p:cNvSpPr txBox="1"/>
          <p:nvPr>
            <p:ph idx="32" type="body"/>
          </p:nvPr>
        </p:nvSpPr>
        <p:spPr>
          <a:xfrm>
            <a:off x="11141994" y="2028220"/>
            <a:ext cx="3029417" cy="77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5" name="Google Shape;1075;p91"/>
          <p:cNvSpPr txBox="1"/>
          <p:nvPr>
            <p:ph idx="33" type="body"/>
          </p:nvPr>
        </p:nvSpPr>
        <p:spPr>
          <a:xfrm>
            <a:off x="11149411" y="304508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6" name="Google Shape;1076;p91"/>
          <p:cNvSpPr txBox="1"/>
          <p:nvPr>
            <p:ph idx="34" type="body"/>
          </p:nvPr>
        </p:nvSpPr>
        <p:spPr>
          <a:xfrm>
            <a:off x="11146070" y="3774040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7" name="Google Shape;1077;p91"/>
          <p:cNvSpPr txBox="1"/>
          <p:nvPr>
            <p:ph idx="35" type="body"/>
          </p:nvPr>
        </p:nvSpPr>
        <p:spPr>
          <a:xfrm>
            <a:off x="11146070" y="452073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8" name="Google Shape;1078;p91"/>
          <p:cNvSpPr txBox="1"/>
          <p:nvPr>
            <p:ph idx="36" type="body"/>
          </p:nvPr>
        </p:nvSpPr>
        <p:spPr>
          <a:xfrm>
            <a:off x="11149411" y="5267428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9" name="Google Shape;1079;p91"/>
          <p:cNvSpPr txBox="1"/>
          <p:nvPr>
            <p:ph idx="37" type="body"/>
          </p:nvPr>
        </p:nvSpPr>
        <p:spPr>
          <a:xfrm>
            <a:off x="11154350" y="6031834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0" name="Google Shape;1080;p91"/>
          <p:cNvSpPr txBox="1"/>
          <p:nvPr>
            <p:ph idx="38" type="body"/>
          </p:nvPr>
        </p:nvSpPr>
        <p:spPr>
          <a:xfrm>
            <a:off x="11141994" y="6773175"/>
            <a:ext cx="3029417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3">
  <p:cSld name="Table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92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3" name="Google Shape;1083;p92"/>
          <p:cNvSpPr txBox="1"/>
          <p:nvPr>
            <p:ph type="title"/>
          </p:nvPr>
        </p:nvSpPr>
        <p:spPr>
          <a:xfrm>
            <a:off x="592256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084" name="Google Shape;1084;p92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085" name="Google Shape;1085;p92"/>
          <p:cNvSpPr/>
          <p:nvPr/>
        </p:nvSpPr>
        <p:spPr>
          <a:xfrm flipH="1">
            <a:off x="1034617" y="1890577"/>
            <a:ext cx="3780421" cy="2520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12" y="0"/>
                </a:lnTo>
                <a:cubicBezTo>
                  <a:pt x="21158" y="0"/>
                  <a:pt x="21600" y="663"/>
                  <a:pt x="21600" y="1482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92"/>
          <p:cNvSpPr/>
          <p:nvPr/>
        </p:nvSpPr>
        <p:spPr>
          <a:xfrm>
            <a:off x="1037959" y="4503049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92"/>
          <p:cNvSpPr/>
          <p:nvPr/>
        </p:nvSpPr>
        <p:spPr>
          <a:xfrm>
            <a:off x="1037959" y="5249743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92"/>
          <p:cNvSpPr/>
          <p:nvPr/>
        </p:nvSpPr>
        <p:spPr>
          <a:xfrm>
            <a:off x="1037959" y="5996437"/>
            <a:ext cx="3777079" cy="66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92"/>
          <p:cNvSpPr/>
          <p:nvPr/>
        </p:nvSpPr>
        <p:spPr>
          <a:xfrm rot="10800000">
            <a:off x="1037959" y="6743133"/>
            <a:ext cx="3777079" cy="66029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476" y="0"/>
                </a:lnTo>
                <a:cubicBezTo>
                  <a:pt x="21097" y="0"/>
                  <a:pt x="21600" y="2879"/>
                  <a:pt x="21600" y="643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92"/>
          <p:cNvSpPr/>
          <p:nvPr/>
        </p:nvSpPr>
        <p:spPr>
          <a:xfrm>
            <a:off x="4878870" y="450304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92"/>
          <p:cNvSpPr/>
          <p:nvPr/>
        </p:nvSpPr>
        <p:spPr>
          <a:xfrm>
            <a:off x="4878870" y="524974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92"/>
          <p:cNvSpPr/>
          <p:nvPr/>
        </p:nvSpPr>
        <p:spPr>
          <a:xfrm>
            <a:off x="4878870" y="5996437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92"/>
          <p:cNvSpPr/>
          <p:nvPr/>
        </p:nvSpPr>
        <p:spPr>
          <a:xfrm>
            <a:off x="4878870" y="674313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92"/>
          <p:cNvSpPr/>
          <p:nvPr/>
        </p:nvSpPr>
        <p:spPr>
          <a:xfrm>
            <a:off x="8989720" y="450304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92"/>
          <p:cNvSpPr/>
          <p:nvPr/>
        </p:nvSpPr>
        <p:spPr>
          <a:xfrm>
            <a:off x="8989720" y="524974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92"/>
          <p:cNvSpPr/>
          <p:nvPr/>
        </p:nvSpPr>
        <p:spPr>
          <a:xfrm>
            <a:off x="8989720" y="5996437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92"/>
          <p:cNvSpPr/>
          <p:nvPr/>
        </p:nvSpPr>
        <p:spPr>
          <a:xfrm>
            <a:off x="8989720" y="674313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92"/>
          <p:cNvSpPr/>
          <p:nvPr/>
        </p:nvSpPr>
        <p:spPr>
          <a:xfrm>
            <a:off x="13100570" y="4503049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92"/>
          <p:cNvSpPr/>
          <p:nvPr/>
        </p:nvSpPr>
        <p:spPr>
          <a:xfrm>
            <a:off x="13100570" y="5249743"/>
            <a:ext cx="4042081" cy="660291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92"/>
          <p:cNvSpPr/>
          <p:nvPr/>
        </p:nvSpPr>
        <p:spPr>
          <a:xfrm>
            <a:off x="13100570" y="5996437"/>
            <a:ext cx="4042081" cy="66029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92"/>
          <p:cNvSpPr/>
          <p:nvPr/>
        </p:nvSpPr>
        <p:spPr>
          <a:xfrm flipH="1" rot="10800000">
            <a:off x="13100570" y="6743133"/>
            <a:ext cx="4042081" cy="66029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616" y="0"/>
                </a:lnTo>
                <a:cubicBezTo>
                  <a:pt x="21159" y="0"/>
                  <a:pt x="21600" y="2698"/>
                  <a:pt x="21600" y="6026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92"/>
          <p:cNvSpPr txBox="1"/>
          <p:nvPr>
            <p:ph idx="1" type="body"/>
          </p:nvPr>
        </p:nvSpPr>
        <p:spPr>
          <a:xfrm>
            <a:off x="1037959" y="4503049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3" name="Google Shape;1103;p92"/>
          <p:cNvSpPr txBox="1"/>
          <p:nvPr>
            <p:ph idx="2" type="body"/>
          </p:nvPr>
        </p:nvSpPr>
        <p:spPr>
          <a:xfrm>
            <a:off x="1037959" y="5249743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4" name="Google Shape;1104;p92"/>
          <p:cNvSpPr txBox="1"/>
          <p:nvPr>
            <p:ph idx="3" type="body"/>
          </p:nvPr>
        </p:nvSpPr>
        <p:spPr>
          <a:xfrm>
            <a:off x="1037959" y="6014148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5" name="Google Shape;1105;p92"/>
          <p:cNvSpPr txBox="1"/>
          <p:nvPr>
            <p:ph idx="4" type="body"/>
          </p:nvPr>
        </p:nvSpPr>
        <p:spPr>
          <a:xfrm>
            <a:off x="1037959" y="6755489"/>
            <a:ext cx="3777079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6" name="Google Shape;1106;p92"/>
          <p:cNvSpPr txBox="1"/>
          <p:nvPr>
            <p:ph idx="5" type="body"/>
          </p:nvPr>
        </p:nvSpPr>
        <p:spPr>
          <a:xfrm>
            <a:off x="4875527" y="4520734"/>
            <a:ext cx="4042082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7" name="Google Shape;1107;p92"/>
          <p:cNvSpPr txBox="1"/>
          <p:nvPr>
            <p:ph idx="6" type="body"/>
          </p:nvPr>
        </p:nvSpPr>
        <p:spPr>
          <a:xfrm>
            <a:off x="4878870" y="5267428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8" name="Google Shape;1108;p92"/>
          <p:cNvSpPr txBox="1"/>
          <p:nvPr>
            <p:ph idx="7" type="body"/>
          </p:nvPr>
        </p:nvSpPr>
        <p:spPr>
          <a:xfrm>
            <a:off x="4883808" y="603183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9" name="Google Shape;1109;p92"/>
          <p:cNvSpPr txBox="1"/>
          <p:nvPr>
            <p:ph idx="8" type="body"/>
          </p:nvPr>
        </p:nvSpPr>
        <p:spPr>
          <a:xfrm>
            <a:off x="4871451" y="6773175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0" name="Google Shape;1110;p92"/>
          <p:cNvSpPr txBox="1"/>
          <p:nvPr>
            <p:ph idx="9" type="body"/>
          </p:nvPr>
        </p:nvSpPr>
        <p:spPr>
          <a:xfrm>
            <a:off x="9004565" y="452073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1" name="Google Shape;1111;p92"/>
          <p:cNvSpPr txBox="1"/>
          <p:nvPr>
            <p:ph idx="13" type="body"/>
          </p:nvPr>
        </p:nvSpPr>
        <p:spPr>
          <a:xfrm>
            <a:off x="9007908" y="5267428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2" name="Google Shape;1112;p92"/>
          <p:cNvSpPr txBox="1"/>
          <p:nvPr>
            <p:ph idx="14" type="body"/>
          </p:nvPr>
        </p:nvSpPr>
        <p:spPr>
          <a:xfrm>
            <a:off x="9012845" y="6031834"/>
            <a:ext cx="4042082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3" name="Google Shape;1113;p92"/>
          <p:cNvSpPr txBox="1"/>
          <p:nvPr>
            <p:ph idx="15" type="body"/>
          </p:nvPr>
        </p:nvSpPr>
        <p:spPr>
          <a:xfrm>
            <a:off x="9000490" y="6773175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4" name="Google Shape;1114;p92"/>
          <p:cNvSpPr txBox="1"/>
          <p:nvPr>
            <p:ph idx="16" type="body"/>
          </p:nvPr>
        </p:nvSpPr>
        <p:spPr>
          <a:xfrm>
            <a:off x="13097228" y="452073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5" name="Google Shape;1115;p92"/>
          <p:cNvSpPr txBox="1"/>
          <p:nvPr>
            <p:ph idx="17" type="body"/>
          </p:nvPr>
        </p:nvSpPr>
        <p:spPr>
          <a:xfrm>
            <a:off x="13100570" y="5267428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6" name="Google Shape;1116;p92"/>
          <p:cNvSpPr txBox="1"/>
          <p:nvPr>
            <p:ph idx="18" type="body"/>
          </p:nvPr>
        </p:nvSpPr>
        <p:spPr>
          <a:xfrm>
            <a:off x="13105508" y="6031834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7" name="Google Shape;1117;p92"/>
          <p:cNvSpPr txBox="1"/>
          <p:nvPr>
            <p:ph idx="19" type="body"/>
          </p:nvPr>
        </p:nvSpPr>
        <p:spPr>
          <a:xfrm>
            <a:off x="13093152" y="6773175"/>
            <a:ext cx="4042081" cy="62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18" name="Google Shape;1118;p92"/>
          <p:cNvCxnSpPr/>
          <p:nvPr/>
        </p:nvCxnSpPr>
        <p:spPr>
          <a:xfrm rot="10800000">
            <a:off x="3332955" y="7753789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9" name="Google Shape;1119;p92"/>
          <p:cNvSpPr txBox="1"/>
          <p:nvPr>
            <p:ph idx="20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0" name="Google Shape;1120;p92"/>
          <p:cNvSpPr/>
          <p:nvPr>
            <p:ph idx="21" type="pic"/>
          </p:nvPr>
        </p:nvSpPr>
        <p:spPr>
          <a:xfrm>
            <a:off x="4878870" y="1890713"/>
            <a:ext cx="4042081" cy="2519362"/>
          </a:xfrm>
          <a:prstGeom prst="rect">
            <a:avLst/>
          </a:prstGeom>
          <a:noFill/>
          <a:ln>
            <a:noFill/>
          </a:ln>
        </p:spPr>
      </p:sp>
      <p:sp>
        <p:nvSpPr>
          <p:cNvPr id="1121" name="Google Shape;1121;p92"/>
          <p:cNvSpPr/>
          <p:nvPr>
            <p:ph idx="22" type="pic"/>
          </p:nvPr>
        </p:nvSpPr>
        <p:spPr>
          <a:xfrm>
            <a:off x="8989720" y="1890577"/>
            <a:ext cx="4042081" cy="2519362"/>
          </a:xfrm>
          <a:prstGeom prst="rect">
            <a:avLst/>
          </a:prstGeom>
          <a:noFill/>
          <a:ln>
            <a:noFill/>
          </a:ln>
        </p:spPr>
      </p:sp>
      <p:sp>
        <p:nvSpPr>
          <p:cNvPr id="1122" name="Google Shape;1122;p92"/>
          <p:cNvSpPr/>
          <p:nvPr>
            <p:ph idx="23" type="pic"/>
          </p:nvPr>
        </p:nvSpPr>
        <p:spPr>
          <a:xfrm>
            <a:off x="13100570" y="1891215"/>
            <a:ext cx="4042081" cy="2519362"/>
          </a:xfrm>
          <a:prstGeom prst="rect">
            <a:avLst/>
          </a:prstGeom>
          <a:noFill/>
          <a:ln>
            <a:noFill/>
          </a:ln>
        </p:spPr>
      </p:sp>
      <p:sp>
        <p:nvSpPr>
          <p:cNvPr id="1123" name="Google Shape;1123;p92"/>
          <p:cNvSpPr txBox="1"/>
          <p:nvPr>
            <p:ph idx="24" type="body"/>
          </p:nvPr>
        </p:nvSpPr>
        <p:spPr>
          <a:xfrm>
            <a:off x="4878870" y="3785710"/>
            <a:ext cx="4042081" cy="624868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4" name="Google Shape;1124;p92"/>
          <p:cNvSpPr txBox="1"/>
          <p:nvPr>
            <p:ph idx="25" type="body"/>
          </p:nvPr>
        </p:nvSpPr>
        <p:spPr>
          <a:xfrm>
            <a:off x="8989720" y="3785710"/>
            <a:ext cx="4042081" cy="624868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5" name="Google Shape;1125;p92"/>
          <p:cNvSpPr txBox="1"/>
          <p:nvPr>
            <p:ph idx="26" type="body"/>
          </p:nvPr>
        </p:nvSpPr>
        <p:spPr>
          <a:xfrm>
            <a:off x="13100570" y="3785710"/>
            <a:ext cx="4042081" cy="624868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6" name="Google Shape;1126;p92"/>
          <p:cNvSpPr txBox="1"/>
          <p:nvPr>
            <p:ph idx="27" type="body"/>
          </p:nvPr>
        </p:nvSpPr>
        <p:spPr>
          <a:xfrm>
            <a:off x="1556941" y="3474651"/>
            <a:ext cx="2783593" cy="567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7" name="Google Shape;1127;p92"/>
          <p:cNvSpPr txBox="1"/>
          <p:nvPr>
            <p:ph idx="28" type="body"/>
          </p:nvPr>
        </p:nvSpPr>
        <p:spPr>
          <a:xfrm>
            <a:off x="1696013" y="2718145"/>
            <a:ext cx="2711630" cy="53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図 43" id="1128" name="Google Shape;1128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2892" y="2705099"/>
            <a:ext cx="585178" cy="5851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84" id="1129" name="Google Shape;1129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72009" y="3848432"/>
            <a:ext cx="585178" cy="58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bbles">
  <p:cSld name="Bubbl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1" name="Google Shape;1131;p93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2" name="Google Shape;1132;p93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3" name="Google Shape;1133;p93"/>
          <p:cNvSpPr/>
          <p:nvPr/>
        </p:nvSpPr>
        <p:spPr>
          <a:xfrm>
            <a:off x="14198282" y="6213600"/>
            <a:ext cx="1188927" cy="1188927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93"/>
          <p:cNvSpPr/>
          <p:nvPr/>
        </p:nvSpPr>
        <p:spPr>
          <a:xfrm>
            <a:off x="13530104" y="1966360"/>
            <a:ext cx="1037297" cy="1037297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93"/>
          <p:cNvSpPr/>
          <p:nvPr/>
        </p:nvSpPr>
        <p:spPr>
          <a:xfrm>
            <a:off x="3060880" y="1810201"/>
            <a:ext cx="902283" cy="902283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93"/>
          <p:cNvSpPr/>
          <p:nvPr/>
        </p:nvSpPr>
        <p:spPr>
          <a:xfrm>
            <a:off x="5109197" y="5722649"/>
            <a:ext cx="1025293" cy="1025293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93"/>
          <p:cNvSpPr/>
          <p:nvPr/>
        </p:nvSpPr>
        <p:spPr>
          <a:xfrm>
            <a:off x="495075" y="6032125"/>
            <a:ext cx="1482481" cy="1482482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93"/>
          <p:cNvSpPr/>
          <p:nvPr/>
        </p:nvSpPr>
        <p:spPr>
          <a:xfrm>
            <a:off x="14712150" y="2938254"/>
            <a:ext cx="3297043" cy="3297044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93"/>
          <p:cNvSpPr/>
          <p:nvPr/>
        </p:nvSpPr>
        <p:spPr>
          <a:xfrm>
            <a:off x="10808390" y="1666040"/>
            <a:ext cx="3375377" cy="3375378"/>
          </a:xfrm>
          <a:prstGeom prst="ellipse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93"/>
          <p:cNvSpPr/>
          <p:nvPr/>
        </p:nvSpPr>
        <p:spPr>
          <a:xfrm>
            <a:off x="11123425" y="3929157"/>
            <a:ext cx="4004653" cy="4004653"/>
          </a:xfrm>
          <a:prstGeom prst="ellipse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93"/>
          <p:cNvSpPr/>
          <p:nvPr/>
        </p:nvSpPr>
        <p:spPr>
          <a:xfrm>
            <a:off x="161914" y="2038155"/>
            <a:ext cx="3130644" cy="3130643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93"/>
          <p:cNvSpPr/>
          <p:nvPr/>
        </p:nvSpPr>
        <p:spPr>
          <a:xfrm>
            <a:off x="1222325" y="4018374"/>
            <a:ext cx="3533744" cy="3533743"/>
          </a:xfrm>
          <a:prstGeom prst="ellipse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93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144" name="Google Shape;1144;p93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145" name="Google Shape;1145;p93"/>
          <p:cNvSpPr/>
          <p:nvPr/>
        </p:nvSpPr>
        <p:spPr>
          <a:xfrm>
            <a:off x="3293348" y="1588105"/>
            <a:ext cx="4004654" cy="4004653"/>
          </a:xfrm>
          <a:prstGeom prst="ellipse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93"/>
          <p:cNvSpPr/>
          <p:nvPr/>
        </p:nvSpPr>
        <p:spPr>
          <a:xfrm>
            <a:off x="6662184" y="2803239"/>
            <a:ext cx="4904753" cy="49047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93"/>
          <p:cNvSpPr txBox="1"/>
          <p:nvPr>
            <p:ph idx="1" type="body"/>
          </p:nvPr>
        </p:nvSpPr>
        <p:spPr>
          <a:xfrm>
            <a:off x="2493648" y="7843800"/>
            <a:ext cx="13298281" cy="171019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8" name="Google Shape;1148;p93"/>
          <p:cNvSpPr txBox="1"/>
          <p:nvPr>
            <p:ph idx="2" type="body"/>
          </p:nvPr>
        </p:nvSpPr>
        <p:spPr>
          <a:xfrm>
            <a:off x="7280295" y="4308266"/>
            <a:ext cx="3724233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9" name="Google Shape;1149;p93"/>
          <p:cNvSpPr txBox="1"/>
          <p:nvPr>
            <p:ph idx="3" type="body"/>
          </p:nvPr>
        </p:nvSpPr>
        <p:spPr>
          <a:xfrm>
            <a:off x="7117980" y="5098494"/>
            <a:ext cx="4005446" cy="13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0" name="Google Shape;1150;p93"/>
          <p:cNvSpPr txBox="1"/>
          <p:nvPr>
            <p:ph idx="4" type="body"/>
          </p:nvPr>
        </p:nvSpPr>
        <p:spPr>
          <a:xfrm>
            <a:off x="11600775" y="4918474"/>
            <a:ext cx="3180244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1" name="Google Shape;1151;p93"/>
          <p:cNvSpPr txBox="1"/>
          <p:nvPr>
            <p:ph idx="5" type="body"/>
          </p:nvPr>
        </p:nvSpPr>
        <p:spPr>
          <a:xfrm>
            <a:off x="11438460" y="5708703"/>
            <a:ext cx="3420381" cy="135015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2" name="Google Shape;1152;p93"/>
          <p:cNvSpPr txBox="1"/>
          <p:nvPr>
            <p:ph idx="6" type="body"/>
          </p:nvPr>
        </p:nvSpPr>
        <p:spPr>
          <a:xfrm>
            <a:off x="3747799" y="2530381"/>
            <a:ext cx="318024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3" name="Google Shape;1153;p93"/>
          <p:cNvSpPr txBox="1"/>
          <p:nvPr>
            <p:ph idx="7" type="body"/>
          </p:nvPr>
        </p:nvSpPr>
        <p:spPr>
          <a:xfrm>
            <a:off x="3585485" y="3320610"/>
            <a:ext cx="3420381" cy="135015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4" name="Google Shape;1154;p93"/>
          <p:cNvSpPr txBox="1"/>
          <p:nvPr>
            <p:ph idx="8" type="body"/>
          </p:nvPr>
        </p:nvSpPr>
        <p:spPr>
          <a:xfrm>
            <a:off x="1399074" y="5326819"/>
            <a:ext cx="318024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5" name="Google Shape;1155;p93"/>
          <p:cNvSpPr txBox="1"/>
          <p:nvPr>
            <p:ph idx="9" type="body"/>
          </p:nvPr>
        </p:nvSpPr>
        <p:spPr>
          <a:xfrm>
            <a:off x="112312" y="3085967"/>
            <a:ext cx="318024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6" name="Google Shape;1156;p93"/>
          <p:cNvSpPr txBox="1"/>
          <p:nvPr>
            <p:ph idx="13" type="body"/>
          </p:nvPr>
        </p:nvSpPr>
        <p:spPr>
          <a:xfrm>
            <a:off x="10905956" y="2930719"/>
            <a:ext cx="3180244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7" name="Google Shape;1157;p93"/>
          <p:cNvSpPr txBox="1"/>
          <p:nvPr>
            <p:ph idx="14" type="body"/>
          </p:nvPr>
        </p:nvSpPr>
        <p:spPr>
          <a:xfrm>
            <a:off x="14770548" y="4200173"/>
            <a:ext cx="3180244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8" name="Google Shape;1158;p93"/>
          <p:cNvSpPr/>
          <p:nvPr/>
        </p:nvSpPr>
        <p:spPr>
          <a:xfrm>
            <a:off x="7343006" y="1750497"/>
            <a:ext cx="902283" cy="902284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93"/>
          <p:cNvSpPr/>
          <p:nvPr/>
        </p:nvSpPr>
        <p:spPr>
          <a:xfrm>
            <a:off x="17066364" y="6007589"/>
            <a:ext cx="1188927" cy="1188927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lk">
  <p:cSld name="Tal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1" name="Google Shape;1161;p94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2" name="Google Shape;1162;p94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3" name="Google Shape;1163;p9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pic>
        <p:nvPicPr>
          <p:cNvPr descr="図 4" id="1164" name="Google Shape;1164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3266" y="2537877"/>
            <a:ext cx="1770721" cy="5119693"/>
          </a:xfrm>
          <a:prstGeom prst="rect">
            <a:avLst/>
          </a:prstGeom>
          <a:noFill/>
          <a:ln>
            <a:noFill/>
          </a:ln>
          <a:effectLst>
            <a:outerShdw blurRad="76200" rotWithShape="0">
              <a:srgbClr val="000000">
                <a:alpha val="20000"/>
              </a:srgbClr>
            </a:outerShdw>
          </a:effectLst>
        </p:spPr>
      </p:pic>
      <p:pic>
        <p:nvPicPr>
          <p:cNvPr descr="図 5" id="1165" name="Google Shape;1165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7930" y="2440526"/>
            <a:ext cx="1462283" cy="5217046"/>
          </a:xfrm>
          <a:prstGeom prst="rect">
            <a:avLst/>
          </a:prstGeom>
          <a:noFill/>
          <a:ln>
            <a:noFill/>
          </a:ln>
          <a:effectLst>
            <a:outerShdw blurRad="76200" rotWithShape="0" dir="13500000" dist="88900">
              <a:srgbClr val="000000">
                <a:alpha val="20000"/>
              </a:srgbClr>
            </a:outerShdw>
          </a:effectLst>
        </p:spPr>
      </p:pic>
      <p:grpSp>
        <p:nvGrpSpPr>
          <p:cNvPr id="1166" name="Google Shape;1166;p94"/>
          <p:cNvGrpSpPr/>
          <p:nvPr/>
        </p:nvGrpSpPr>
        <p:grpSpPr>
          <a:xfrm>
            <a:off x="1267329" y="1869007"/>
            <a:ext cx="4793036" cy="1935218"/>
            <a:chOff x="-1" y="-1"/>
            <a:chExt cx="4793034" cy="1935217"/>
          </a:xfrm>
        </p:grpSpPr>
        <p:sp>
          <p:nvSpPr>
            <p:cNvPr id="1167" name="Google Shape;1167;p94"/>
            <p:cNvSpPr/>
            <p:nvPr/>
          </p:nvSpPr>
          <p:spPr>
            <a:xfrm>
              <a:off x="-1" y="-1"/>
              <a:ext cx="4500501" cy="1935217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94"/>
            <p:cNvSpPr/>
            <p:nvPr/>
          </p:nvSpPr>
          <p:spPr>
            <a:xfrm rot="5400000">
              <a:off x="4331281" y="1305087"/>
              <a:ext cx="495955" cy="427549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9" name="Google Shape;1169;p94"/>
          <p:cNvGrpSpPr/>
          <p:nvPr/>
        </p:nvGrpSpPr>
        <p:grpSpPr>
          <a:xfrm>
            <a:off x="1267329" y="4929348"/>
            <a:ext cx="4793036" cy="1935218"/>
            <a:chOff x="-1" y="-1"/>
            <a:chExt cx="4793034" cy="1935217"/>
          </a:xfrm>
        </p:grpSpPr>
        <p:sp>
          <p:nvSpPr>
            <p:cNvPr id="1170" name="Google Shape;1170;p94"/>
            <p:cNvSpPr/>
            <p:nvPr/>
          </p:nvSpPr>
          <p:spPr>
            <a:xfrm>
              <a:off x="-1" y="-1"/>
              <a:ext cx="4500501" cy="1935217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94"/>
            <p:cNvSpPr/>
            <p:nvPr/>
          </p:nvSpPr>
          <p:spPr>
            <a:xfrm rot="5400000">
              <a:off x="4331281" y="216163"/>
              <a:ext cx="495955" cy="427549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2" name="Google Shape;1172;p94"/>
          <p:cNvGrpSpPr/>
          <p:nvPr/>
        </p:nvGrpSpPr>
        <p:grpSpPr>
          <a:xfrm>
            <a:off x="11978519" y="4929348"/>
            <a:ext cx="4793036" cy="1935218"/>
            <a:chOff x="-1" y="0"/>
            <a:chExt cx="4793034" cy="1935216"/>
          </a:xfrm>
        </p:grpSpPr>
        <p:sp>
          <p:nvSpPr>
            <p:cNvPr id="1173" name="Google Shape;1173;p94"/>
            <p:cNvSpPr/>
            <p:nvPr/>
          </p:nvSpPr>
          <p:spPr>
            <a:xfrm rot="10800000">
              <a:off x="292532" y="0"/>
              <a:ext cx="4500501" cy="1935216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94"/>
            <p:cNvSpPr/>
            <p:nvPr/>
          </p:nvSpPr>
          <p:spPr>
            <a:xfrm rot="-5400000">
              <a:off x="-34204" y="202579"/>
              <a:ext cx="495955" cy="427549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5" name="Google Shape;1175;p94"/>
          <p:cNvGrpSpPr/>
          <p:nvPr/>
        </p:nvGrpSpPr>
        <p:grpSpPr>
          <a:xfrm>
            <a:off x="11980311" y="1868653"/>
            <a:ext cx="4793035" cy="1935218"/>
            <a:chOff x="-1" y="0"/>
            <a:chExt cx="4793034" cy="1935216"/>
          </a:xfrm>
        </p:grpSpPr>
        <p:sp>
          <p:nvSpPr>
            <p:cNvPr id="1176" name="Google Shape;1176;p94"/>
            <p:cNvSpPr/>
            <p:nvPr/>
          </p:nvSpPr>
          <p:spPr>
            <a:xfrm rot="10800000">
              <a:off x="292532" y="0"/>
              <a:ext cx="4500501" cy="1935216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94"/>
            <p:cNvSpPr/>
            <p:nvPr/>
          </p:nvSpPr>
          <p:spPr>
            <a:xfrm rot="-5400000">
              <a:off x="-34204" y="1291503"/>
              <a:ext cx="495955" cy="427549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8" name="Google Shape;1178;p94"/>
          <p:cNvSpPr txBox="1"/>
          <p:nvPr>
            <p:ph idx="1" type="body"/>
          </p:nvPr>
        </p:nvSpPr>
        <p:spPr>
          <a:xfrm>
            <a:off x="1361567" y="1996094"/>
            <a:ext cx="4312027" cy="1625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9" name="Google Shape;1179;p94"/>
          <p:cNvSpPr txBox="1"/>
          <p:nvPr>
            <p:ph idx="2" type="body"/>
          </p:nvPr>
        </p:nvSpPr>
        <p:spPr>
          <a:xfrm>
            <a:off x="1361567" y="5084047"/>
            <a:ext cx="4312027" cy="1625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0" name="Google Shape;1180;p94"/>
          <p:cNvSpPr txBox="1"/>
          <p:nvPr>
            <p:ph idx="3" type="body"/>
          </p:nvPr>
        </p:nvSpPr>
        <p:spPr>
          <a:xfrm>
            <a:off x="12338560" y="2003668"/>
            <a:ext cx="4312027" cy="1625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1" name="Google Shape;1181;p94"/>
          <p:cNvSpPr txBox="1"/>
          <p:nvPr>
            <p:ph idx="4" type="body"/>
          </p:nvPr>
        </p:nvSpPr>
        <p:spPr>
          <a:xfrm>
            <a:off x="12392020" y="5084047"/>
            <a:ext cx="4312027" cy="1625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2" name="Google Shape;1182;p94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183" name="Google Shape;1183;p94"/>
          <p:cNvSpPr txBox="1"/>
          <p:nvPr>
            <p:ph idx="5" type="body"/>
          </p:nvPr>
        </p:nvSpPr>
        <p:spPr>
          <a:xfrm>
            <a:off x="2493649" y="7843800"/>
            <a:ext cx="13298280" cy="13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Diagram">
  <p:cSld name="Circle Diagra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5" name="Google Shape;1185;p95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6" name="Google Shape;1186;p95"/>
          <p:cNvSpPr/>
          <p:nvPr/>
        </p:nvSpPr>
        <p:spPr>
          <a:xfrm>
            <a:off x="5992855" y="2443200"/>
            <a:ext cx="6300701" cy="630070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95"/>
          <p:cNvSpPr/>
          <p:nvPr/>
        </p:nvSpPr>
        <p:spPr>
          <a:xfrm>
            <a:off x="5992855" y="2443200"/>
            <a:ext cx="6300701" cy="6300701"/>
          </a:xfrm>
          <a:prstGeom prst="ellipse">
            <a:avLst/>
          </a:prstGeom>
          <a:solidFill>
            <a:srgbClr val="004C6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95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189" name="Google Shape;1189;p9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190" name="Google Shape;1190;p95"/>
          <p:cNvSpPr/>
          <p:nvPr/>
        </p:nvSpPr>
        <p:spPr>
          <a:xfrm>
            <a:off x="6399353" y="3256193"/>
            <a:ext cx="5487707" cy="5487708"/>
          </a:xfrm>
          <a:prstGeom prst="ellipse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95"/>
          <p:cNvSpPr/>
          <p:nvPr/>
        </p:nvSpPr>
        <p:spPr>
          <a:xfrm>
            <a:off x="6805849" y="4069186"/>
            <a:ext cx="4674715" cy="46747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95"/>
          <p:cNvSpPr/>
          <p:nvPr/>
        </p:nvSpPr>
        <p:spPr>
          <a:xfrm>
            <a:off x="7212347" y="4882181"/>
            <a:ext cx="3861721" cy="3861721"/>
          </a:xfrm>
          <a:prstGeom prst="ellipse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95"/>
          <p:cNvSpPr/>
          <p:nvPr/>
        </p:nvSpPr>
        <p:spPr>
          <a:xfrm>
            <a:off x="7618842" y="5695174"/>
            <a:ext cx="3048727" cy="3048727"/>
          </a:xfrm>
          <a:prstGeom prst="ellipse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95"/>
          <p:cNvSpPr/>
          <p:nvPr/>
        </p:nvSpPr>
        <p:spPr>
          <a:xfrm>
            <a:off x="8025340" y="6508167"/>
            <a:ext cx="2235733" cy="2235733"/>
          </a:xfrm>
          <a:prstGeom prst="ellipse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95"/>
          <p:cNvSpPr txBox="1"/>
          <p:nvPr>
            <p:ph idx="1" type="body"/>
          </p:nvPr>
        </p:nvSpPr>
        <p:spPr>
          <a:xfrm>
            <a:off x="8013776" y="7337131"/>
            <a:ext cx="2258860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None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55600" lvl="1" marL="9144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Char char="–"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55600" lvl="2" marL="13716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Char char="•"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55600" lvl="3" marL="18288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Char char="–"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55600" lvl="4" marL="22860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Condensed Light"/>
              <a:buChar char="»"/>
              <a:defRPr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6" name="Google Shape;1196;p95"/>
          <p:cNvSpPr txBox="1"/>
          <p:nvPr>
            <p:ph idx="2" type="body"/>
          </p:nvPr>
        </p:nvSpPr>
        <p:spPr>
          <a:xfrm>
            <a:off x="8013776" y="5821477"/>
            <a:ext cx="2258860" cy="58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7" name="Google Shape;1197;p95"/>
          <p:cNvSpPr txBox="1"/>
          <p:nvPr>
            <p:ph idx="3" type="body"/>
          </p:nvPr>
        </p:nvSpPr>
        <p:spPr>
          <a:xfrm>
            <a:off x="8013776" y="5008484"/>
            <a:ext cx="2258860" cy="58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8" name="Google Shape;1198;p95"/>
          <p:cNvSpPr txBox="1"/>
          <p:nvPr>
            <p:ph idx="4" type="body"/>
          </p:nvPr>
        </p:nvSpPr>
        <p:spPr>
          <a:xfrm>
            <a:off x="8013776" y="4141775"/>
            <a:ext cx="2258860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9" name="Google Shape;1199;p95"/>
          <p:cNvSpPr txBox="1"/>
          <p:nvPr>
            <p:ph idx="5" type="body"/>
          </p:nvPr>
        </p:nvSpPr>
        <p:spPr>
          <a:xfrm>
            <a:off x="8013776" y="3331686"/>
            <a:ext cx="2258860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0" name="Google Shape;1200;p95"/>
          <p:cNvSpPr txBox="1"/>
          <p:nvPr>
            <p:ph idx="6" type="body"/>
          </p:nvPr>
        </p:nvSpPr>
        <p:spPr>
          <a:xfrm>
            <a:off x="8013776" y="2521596"/>
            <a:ext cx="2258860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201" name="Google Shape;1201;p95"/>
          <p:cNvCxnSpPr/>
          <p:nvPr/>
        </p:nvCxnSpPr>
        <p:spPr>
          <a:xfrm rot="10800000">
            <a:off x="10268332" y="2836630"/>
            <a:ext cx="2617549" cy="1"/>
          </a:xfrm>
          <a:prstGeom prst="straightConnector1">
            <a:avLst/>
          </a:prstGeom>
          <a:noFill/>
          <a:ln cap="flat" cmpd="sng" w="12700">
            <a:solidFill>
              <a:srgbClr val="004C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2" name="Google Shape;1202;p95"/>
          <p:cNvCxnSpPr/>
          <p:nvPr/>
        </p:nvCxnSpPr>
        <p:spPr>
          <a:xfrm flipH="1">
            <a:off x="5490541" y="3691725"/>
            <a:ext cx="2527541" cy="1"/>
          </a:xfrm>
          <a:prstGeom prst="straightConnector1">
            <a:avLst/>
          </a:prstGeom>
          <a:noFill/>
          <a:ln cap="flat" cmpd="sng" w="12700">
            <a:solidFill>
              <a:srgbClr val="00728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3" name="Google Shape;1203;p95"/>
          <p:cNvCxnSpPr/>
          <p:nvPr/>
        </p:nvCxnSpPr>
        <p:spPr>
          <a:xfrm flipH="1">
            <a:off x="10358341" y="4501815"/>
            <a:ext cx="2527540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4" name="Google Shape;1204;p95"/>
          <p:cNvCxnSpPr/>
          <p:nvPr/>
        </p:nvCxnSpPr>
        <p:spPr>
          <a:xfrm flipH="1">
            <a:off x="5497800" y="5356911"/>
            <a:ext cx="2527540" cy="1"/>
          </a:xfrm>
          <a:prstGeom prst="straightConnector1">
            <a:avLst/>
          </a:prstGeom>
          <a:noFill/>
          <a:ln cap="flat" cmpd="sng" w="12700">
            <a:solidFill>
              <a:srgbClr val="40D8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5" name="Google Shape;1205;p95"/>
          <p:cNvCxnSpPr/>
          <p:nvPr/>
        </p:nvCxnSpPr>
        <p:spPr>
          <a:xfrm flipH="1">
            <a:off x="10216068" y="6167001"/>
            <a:ext cx="2669812" cy="1"/>
          </a:xfrm>
          <a:prstGeom prst="straightConnector1">
            <a:avLst/>
          </a:prstGeom>
          <a:noFill/>
          <a:ln cap="flat" cmpd="sng" w="1270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6" name="Google Shape;1206;p95"/>
          <p:cNvCxnSpPr/>
          <p:nvPr/>
        </p:nvCxnSpPr>
        <p:spPr>
          <a:xfrm flipH="1">
            <a:off x="5497800" y="6977091"/>
            <a:ext cx="2925326" cy="1"/>
          </a:xfrm>
          <a:prstGeom prst="straightConnector1">
            <a:avLst/>
          </a:prstGeom>
          <a:noFill/>
          <a:ln cap="flat" cmpd="sng" w="12700">
            <a:solidFill>
              <a:srgbClr val="BFF2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7" name="Google Shape;1207;p95"/>
          <p:cNvSpPr txBox="1"/>
          <p:nvPr>
            <p:ph idx="7" type="body"/>
          </p:nvPr>
        </p:nvSpPr>
        <p:spPr>
          <a:xfrm>
            <a:off x="13013636" y="3017852"/>
            <a:ext cx="4860541" cy="8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8" name="Google Shape;1208;p95"/>
          <p:cNvSpPr txBox="1"/>
          <p:nvPr>
            <p:ph idx="8" type="body"/>
          </p:nvPr>
        </p:nvSpPr>
        <p:spPr>
          <a:xfrm>
            <a:off x="13013636" y="2476591"/>
            <a:ext cx="4860541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9" name="Google Shape;1209;p95"/>
          <p:cNvSpPr txBox="1"/>
          <p:nvPr>
            <p:ph idx="9" type="body"/>
          </p:nvPr>
        </p:nvSpPr>
        <p:spPr>
          <a:xfrm>
            <a:off x="13013636" y="4683037"/>
            <a:ext cx="4860541" cy="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0" name="Google Shape;1210;p95"/>
          <p:cNvSpPr txBox="1"/>
          <p:nvPr>
            <p:ph idx="13" type="body"/>
          </p:nvPr>
        </p:nvSpPr>
        <p:spPr>
          <a:xfrm>
            <a:off x="13013636" y="4141775"/>
            <a:ext cx="4860541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1" name="Google Shape;1211;p95"/>
          <p:cNvSpPr txBox="1"/>
          <p:nvPr>
            <p:ph idx="14" type="body"/>
          </p:nvPr>
        </p:nvSpPr>
        <p:spPr>
          <a:xfrm>
            <a:off x="13013636" y="6348221"/>
            <a:ext cx="4860541" cy="8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2" name="Google Shape;1212;p95"/>
          <p:cNvSpPr txBox="1"/>
          <p:nvPr>
            <p:ph idx="15" type="body"/>
          </p:nvPr>
        </p:nvSpPr>
        <p:spPr>
          <a:xfrm>
            <a:off x="13013636" y="5806959"/>
            <a:ext cx="4860541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3" name="Google Shape;1213;p95"/>
          <p:cNvSpPr txBox="1"/>
          <p:nvPr>
            <p:ph idx="16" type="body"/>
          </p:nvPr>
        </p:nvSpPr>
        <p:spPr>
          <a:xfrm>
            <a:off x="637260" y="3885412"/>
            <a:ext cx="4860542" cy="8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4" name="Google Shape;1214;p95"/>
          <p:cNvSpPr txBox="1"/>
          <p:nvPr>
            <p:ph idx="17" type="body"/>
          </p:nvPr>
        </p:nvSpPr>
        <p:spPr>
          <a:xfrm>
            <a:off x="637260" y="3344150"/>
            <a:ext cx="4860542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5" name="Google Shape;1215;p95"/>
          <p:cNvSpPr txBox="1"/>
          <p:nvPr>
            <p:ph idx="18" type="body"/>
          </p:nvPr>
        </p:nvSpPr>
        <p:spPr>
          <a:xfrm>
            <a:off x="637260" y="5550596"/>
            <a:ext cx="4860542" cy="8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6" name="Google Shape;1216;p95"/>
          <p:cNvSpPr txBox="1"/>
          <p:nvPr>
            <p:ph idx="19" type="body"/>
          </p:nvPr>
        </p:nvSpPr>
        <p:spPr>
          <a:xfrm>
            <a:off x="637260" y="5009336"/>
            <a:ext cx="4860542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7" name="Google Shape;1217;p95"/>
          <p:cNvSpPr txBox="1"/>
          <p:nvPr>
            <p:ph idx="20" type="body"/>
          </p:nvPr>
        </p:nvSpPr>
        <p:spPr>
          <a:xfrm>
            <a:off x="637260" y="7215781"/>
            <a:ext cx="4860542" cy="8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8" name="Google Shape;1218;p95"/>
          <p:cNvSpPr txBox="1"/>
          <p:nvPr>
            <p:ph idx="21" type="body"/>
          </p:nvPr>
        </p:nvSpPr>
        <p:spPr>
          <a:xfrm>
            <a:off x="637260" y="6674519"/>
            <a:ext cx="4860542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 - 1 Column">
  <p:cSld name="No Contents - 1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0" name="Google Shape;1220;p96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1" name="Google Shape;1221;p96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2" name="Google Shape;1222;p96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23" name="Google Shape;1223;p9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224" name="Google Shape;1224;p96"/>
          <p:cNvSpPr txBox="1"/>
          <p:nvPr>
            <p:ph idx="1" type="body"/>
          </p:nvPr>
        </p:nvSpPr>
        <p:spPr>
          <a:xfrm>
            <a:off x="2493648" y="7843800"/>
            <a:ext cx="13298281" cy="13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5" name="Google Shape;1225;p96"/>
          <p:cNvSpPr txBox="1"/>
          <p:nvPr>
            <p:ph idx="2" type="body"/>
          </p:nvPr>
        </p:nvSpPr>
        <p:spPr>
          <a:xfrm>
            <a:off x="2493649" y="7167103"/>
            <a:ext cx="13298280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 - 2 Columns">
  <p:cSld name="No Contents - 2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97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8" name="Google Shape;1228;p97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9" name="Google Shape;1229;p97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30" name="Google Shape;1230;p97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231" name="Google Shape;1231;p97"/>
          <p:cNvSpPr txBox="1"/>
          <p:nvPr>
            <p:ph idx="1" type="body"/>
          </p:nvPr>
        </p:nvSpPr>
        <p:spPr>
          <a:xfrm>
            <a:off x="998487" y="7798795"/>
            <a:ext cx="7762455" cy="13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2" name="Google Shape;1232;p97"/>
          <p:cNvSpPr txBox="1"/>
          <p:nvPr>
            <p:ph idx="2" type="body"/>
          </p:nvPr>
        </p:nvSpPr>
        <p:spPr>
          <a:xfrm>
            <a:off x="998487" y="7167103"/>
            <a:ext cx="776245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3" name="Google Shape;1233;p97"/>
          <p:cNvSpPr txBox="1"/>
          <p:nvPr>
            <p:ph idx="3" type="body"/>
          </p:nvPr>
        </p:nvSpPr>
        <p:spPr>
          <a:xfrm>
            <a:off x="9491698" y="7790557"/>
            <a:ext cx="7762455" cy="13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4" name="Google Shape;1234;p97"/>
          <p:cNvSpPr txBox="1"/>
          <p:nvPr>
            <p:ph idx="4" type="body"/>
          </p:nvPr>
        </p:nvSpPr>
        <p:spPr>
          <a:xfrm>
            <a:off x="9491698" y="7158866"/>
            <a:ext cx="776245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 - 2 Columns - Right">
  <p:cSld name="No Contents - 2 Columns - R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6" name="Google Shape;1236;p98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7" name="Google Shape;1237;p98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38" name="Google Shape;1238;p9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239" name="Google Shape;1239;p98"/>
          <p:cNvSpPr txBox="1"/>
          <p:nvPr>
            <p:ph idx="1" type="body"/>
          </p:nvPr>
        </p:nvSpPr>
        <p:spPr>
          <a:xfrm>
            <a:off x="9491698" y="6540275"/>
            <a:ext cx="7762455" cy="206861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0" name="Google Shape;1240;p98"/>
          <p:cNvSpPr txBox="1"/>
          <p:nvPr>
            <p:ph idx="2" type="body"/>
          </p:nvPr>
        </p:nvSpPr>
        <p:spPr>
          <a:xfrm>
            <a:off x="9491698" y="5908585"/>
            <a:ext cx="776245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1" name="Google Shape;1241;p98"/>
          <p:cNvSpPr txBox="1"/>
          <p:nvPr>
            <p:ph idx="3" type="body"/>
          </p:nvPr>
        </p:nvSpPr>
        <p:spPr>
          <a:xfrm>
            <a:off x="9491698" y="3209905"/>
            <a:ext cx="7762455" cy="206861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2" name="Google Shape;1242;p98"/>
          <p:cNvSpPr txBox="1"/>
          <p:nvPr>
            <p:ph idx="4" type="body"/>
          </p:nvPr>
        </p:nvSpPr>
        <p:spPr>
          <a:xfrm>
            <a:off x="9491698" y="2578214"/>
            <a:ext cx="776245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程式碼">
  <p:cSld name="程式碼">
    <p:bg>
      <p:bgPr>
        <a:solidFill>
          <a:srgbClr val="000000"/>
        </a:solidFill>
      </p:bgPr>
    </p:bg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4" name="Google Shape;1244;p99"/>
          <p:cNvCxnSpPr/>
          <p:nvPr/>
        </p:nvCxnSpPr>
        <p:spPr>
          <a:xfrm>
            <a:off x="603507" y="1273069"/>
            <a:ext cx="170793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5" name="Google Shape;1245;p99"/>
          <p:cNvSpPr txBox="1"/>
          <p:nvPr>
            <p:ph type="title"/>
          </p:nvPr>
        </p:nvSpPr>
        <p:spPr>
          <a:xfrm>
            <a:off x="637261" y="192949"/>
            <a:ext cx="16741861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46" name="Google Shape;1246;p9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lcome">
  <p:cSld name="Welcom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6"/>
          <p:cNvSpPr txBox="1"/>
          <p:nvPr>
            <p:ph type="title"/>
          </p:nvPr>
        </p:nvSpPr>
        <p:spPr>
          <a:xfrm>
            <a:off x="862286" y="2758234"/>
            <a:ext cx="16741861" cy="1664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None/>
              <a:defRPr sz="96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72" name="Google Shape;72;p46"/>
          <p:cNvSpPr txBox="1"/>
          <p:nvPr>
            <p:ph idx="1" type="body"/>
          </p:nvPr>
        </p:nvSpPr>
        <p:spPr>
          <a:xfrm>
            <a:off x="1114313" y="4288404"/>
            <a:ext cx="16057786" cy="9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None/>
              <a:defRPr sz="4000"/>
            </a:lvl1pPr>
            <a:lvl2pPr indent="-482600" lvl="1" marL="9144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Char char="–"/>
              <a:defRPr sz="4000"/>
            </a:lvl2pPr>
            <a:lvl3pPr indent="-482600" lvl="2" marL="1371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Char char="•"/>
              <a:defRPr sz="4000"/>
            </a:lvl3pPr>
            <a:lvl4pPr indent="-482600" lvl="3" marL="18288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Char char="–"/>
              <a:defRPr sz="4000"/>
            </a:lvl4pPr>
            <a:lvl5pPr indent="-482600" lvl="4" marL="22860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Roboto Light"/>
              <a:buChar char="»"/>
              <a:defRPr sz="4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2" type="body"/>
          </p:nvPr>
        </p:nvSpPr>
        <p:spPr>
          <a:xfrm>
            <a:off x="2104424" y="6133610"/>
            <a:ext cx="14077565" cy="247527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4" name="Google Shape;74;p46"/>
          <p:cNvCxnSpPr/>
          <p:nvPr/>
        </p:nvCxnSpPr>
        <p:spPr>
          <a:xfrm>
            <a:off x="2623106" y="5638555"/>
            <a:ext cx="130402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">
  <p:cSld name="Present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8" name="Google Shape;1248;p100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9" name="Google Shape;1249;p100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250" name="Google Shape;1250;p100"/>
          <p:cNvSpPr/>
          <p:nvPr/>
        </p:nvSpPr>
        <p:spPr>
          <a:xfrm>
            <a:off x="772276" y="2173170"/>
            <a:ext cx="5809080" cy="5809585"/>
          </a:xfrm>
          <a:prstGeom prst="ellipse">
            <a:avLst/>
          </a:prstGeom>
          <a:solidFill>
            <a:srgbClr val="BFF2FF">
              <a:alpha val="13725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100"/>
          <p:cNvSpPr/>
          <p:nvPr>
            <p:ph idx="2" type="pic"/>
          </p:nvPr>
        </p:nvSpPr>
        <p:spPr>
          <a:xfrm>
            <a:off x="963207" y="2364117"/>
            <a:ext cx="5427218" cy="5427689"/>
          </a:xfrm>
          <a:prstGeom prst="rect">
            <a:avLst/>
          </a:prstGeom>
          <a:noFill/>
          <a:ln>
            <a:noFill/>
          </a:ln>
        </p:spPr>
      </p:sp>
      <p:sp>
        <p:nvSpPr>
          <p:cNvPr id="1252" name="Google Shape;1252;p100"/>
          <p:cNvSpPr txBox="1"/>
          <p:nvPr>
            <p:ph type="title"/>
          </p:nvPr>
        </p:nvSpPr>
        <p:spPr>
          <a:xfrm>
            <a:off x="7117981" y="1768125"/>
            <a:ext cx="10351151" cy="1191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53" name="Google Shape;1253;p100"/>
          <p:cNvSpPr txBox="1"/>
          <p:nvPr>
            <p:ph idx="1" type="body"/>
          </p:nvPr>
        </p:nvSpPr>
        <p:spPr>
          <a:xfrm>
            <a:off x="7072976" y="2983260"/>
            <a:ext cx="10351151" cy="256528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 2">
  <p:cSld name="Presenter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5" name="Google Shape;1255;p101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6" name="Google Shape;1256;p101"/>
          <p:cNvSpPr/>
          <p:nvPr/>
        </p:nvSpPr>
        <p:spPr>
          <a:xfrm>
            <a:off x="-1" y="0"/>
            <a:ext cx="3676817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101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258" name="Google Shape;1258;p101"/>
          <p:cNvSpPr/>
          <p:nvPr/>
        </p:nvSpPr>
        <p:spPr>
          <a:xfrm>
            <a:off x="772276" y="2173170"/>
            <a:ext cx="5809080" cy="5809585"/>
          </a:xfrm>
          <a:prstGeom prst="ellipse">
            <a:avLst/>
          </a:prstGeom>
          <a:solidFill>
            <a:srgbClr val="BFF2FF">
              <a:alpha val="13725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101"/>
          <p:cNvSpPr/>
          <p:nvPr>
            <p:ph idx="2" type="pic"/>
          </p:nvPr>
        </p:nvSpPr>
        <p:spPr>
          <a:xfrm>
            <a:off x="963207" y="2364117"/>
            <a:ext cx="5427218" cy="5427689"/>
          </a:xfrm>
          <a:prstGeom prst="rect">
            <a:avLst/>
          </a:prstGeom>
          <a:noFill/>
          <a:ln>
            <a:noFill/>
          </a:ln>
        </p:spPr>
      </p:sp>
      <p:sp>
        <p:nvSpPr>
          <p:cNvPr id="1260" name="Google Shape;1260;p101"/>
          <p:cNvSpPr txBox="1"/>
          <p:nvPr>
            <p:ph type="title"/>
          </p:nvPr>
        </p:nvSpPr>
        <p:spPr>
          <a:xfrm>
            <a:off x="7117981" y="1543099"/>
            <a:ext cx="10351151" cy="11695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61" name="Google Shape;1261;p101"/>
          <p:cNvSpPr/>
          <p:nvPr/>
        </p:nvSpPr>
        <p:spPr>
          <a:xfrm>
            <a:off x="7133339" y="3089335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101"/>
          <p:cNvSpPr txBox="1"/>
          <p:nvPr>
            <p:ph idx="1" type="body"/>
          </p:nvPr>
        </p:nvSpPr>
        <p:spPr>
          <a:xfrm>
            <a:off x="7613036" y="3472679"/>
            <a:ext cx="9541061" cy="10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3" name="Google Shape;1263;p101"/>
          <p:cNvSpPr txBox="1"/>
          <p:nvPr>
            <p:ph idx="3" type="body"/>
          </p:nvPr>
        </p:nvSpPr>
        <p:spPr>
          <a:xfrm>
            <a:off x="7613036" y="2893249"/>
            <a:ext cx="954106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4" name="Google Shape;1264;p101"/>
          <p:cNvSpPr/>
          <p:nvPr/>
        </p:nvSpPr>
        <p:spPr>
          <a:xfrm>
            <a:off x="7133339" y="4799524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101"/>
          <p:cNvSpPr txBox="1"/>
          <p:nvPr>
            <p:ph idx="4" type="body"/>
          </p:nvPr>
        </p:nvSpPr>
        <p:spPr>
          <a:xfrm>
            <a:off x="7613036" y="5182870"/>
            <a:ext cx="9541061" cy="10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6" name="Google Shape;1266;p101"/>
          <p:cNvSpPr txBox="1"/>
          <p:nvPr>
            <p:ph idx="5" type="body"/>
          </p:nvPr>
        </p:nvSpPr>
        <p:spPr>
          <a:xfrm>
            <a:off x="7613036" y="4603439"/>
            <a:ext cx="954106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act 1">
  <p:cSld name="Impac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102"/>
          <p:cNvSpPr/>
          <p:nvPr/>
        </p:nvSpPr>
        <p:spPr>
          <a:xfrm rot="5400000">
            <a:off x="-419424" y="419424"/>
            <a:ext cx="10287001" cy="944815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0" y="697"/>
                </a:lnTo>
                <a:lnTo>
                  <a:pt x="10429" y="697"/>
                </a:lnTo>
                <a:lnTo>
                  <a:pt x="10800" y="0"/>
                </a:lnTo>
                <a:lnTo>
                  <a:pt x="11171" y="697"/>
                </a:lnTo>
                <a:lnTo>
                  <a:pt x="21600" y="697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102"/>
          <p:cNvSpPr txBox="1"/>
          <p:nvPr>
            <p:ph idx="1" type="body"/>
          </p:nvPr>
        </p:nvSpPr>
        <p:spPr>
          <a:xfrm>
            <a:off x="457240" y="2038155"/>
            <a:ext cx="8325927" cy="6390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None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7874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–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787400" lvl="2" marL="1371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•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787400" lvl="3" marL="18288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–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787400" lvl="4" marL="22860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Roboto Condensed Light"/>
              <a:buChar char="»"/>
              <a:defRPr sz="8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0" name="Google Shape;1270;p102"/>
          <p:cNvSpPr txBox="1"/>
          <p:nvPr>
            <p:ph idx="2" type="body"/>
          </p:nvPr>
        </p:nvSpPr>
        <p:spPr>
          <a:xfrm>
            <a:off x="9863284" y="1160558"/>
            <a:ext cx="7650852" cy="79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1" name="Google Shape;1271;p102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 3">
  <p:cSld name="Presenter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3" name="Google Shape;1273;p103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4" name="Google Shape;1274;p103"/>
          <p:cNvSpPr/>
          <p:nvPr/>
        </p:nvSpPr>
        <p:spPr>
          <a:xfrm>
            <a:off x="17065166" y="9251884"/>
            <a:ext cx="405046" cy="10351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103"/>
          <p:cNvSpPr/>
          <p:nvPr/>
        </p:nvSpPr>
        <p:spPr>
          <a:xfrm>
            <a:off x="-1" y="8204134"/>
            <a:ext cx="18286414" cy="2095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103"/>
          <p:cNvSpPr/>
          <p:nvPr/>
        </p:nvSpPr>
        <p:spPr>
          <a:xfrm>
            <a:off x="772276" y="1271021"/>
            <a:ext cx="5809080" cy="5809586"/>
          </a:xfrm>
          <a:prstGeom prst="ellipse">
            <a:avLst/>
          </a:prstGeom>
          <a:solidFill>
            <a:srgbClr val="BFF2FF">
              <a:alpha val="13725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103"/>
          <p:cNvSpPr/>
          <p:nvPr>
            <p:ph idx="2" type="pic"/>
          </p:nvPr>
        </p:nvSpPr>
        <p:spPr>
          <a:xfrm>
            <a:off x="963207" y="1461969"/>
            <a:ext cx="5427218" cy="5427690"/>
          </a:xfrm>
          <a:prstGeom prst="rect">
            <a:avLst/>
          </a:prstGeom>
          <a:noFill/>
          <a:ln>
            <a:noFill/>
          </a:ln>
        </p:spPr>
      </p:sp>
      <p:sp>
        <p:nvSpPr>
          <p:cNvPr id="1278" name="Google Shape;1278;p103"/>
          <p:cNvSpPr txBox="1"/>
          <p:nvPr>
            <p:ph type="title"/>
          </p:nvPr>
        </p:nvSpPr>
        <p:spPr>
          <a:xfrm>
            <a:off x="7117981" y="901251"/>
            <a:ext cx="10351151" cy="1814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Roboto Condensed Light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79" name="Google Shape;1279;p103"/>
          <p:cNvSpPr txBox="1"/>
          <p:nvPr>
            <p:ph idx="1" type="body"/>
          </p:nvPr>
        </p:nvSpPr>
        <p:spPr>
          <a:xfrm>
            <a:off x="7123775" y="2387209"/>
            <a:ext cx="10345356" cy="99054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None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080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Char char="–"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080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Char char="•"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080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Char char="–"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080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Roboto Condensed Light"/>
              <a:buChar char="»"/>
              <a:defRPr sz="4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0" name="Google Shape;1280;p103"/>
          <p:cNvSpPr txBox="1"/>
          <p:nvPr>
            <p:ph idx="3" type="body"/>
          </p:nvPr>
        </p:nvSpPr>
        <p:spPr>
          <a:xfrm>
            <a:off x="7085676" y="5714551"/>
            <a:ext cx="10351151" cy="176574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1" name="Google Shape;1281;p103"/>
          <p:cNvSpPr/>
          <p:nvPr/>
        </p:nvSpPr>
        <p:spPr>
          <a:xfrm>
            <a:off x="7150097" y="3515412"/>
            <a:ext cx="1966915" cy="19669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103"/>
          <p:cNvSpPr/>
          <p:nvPr/>
        </p:nvSpPr>
        <p:spPr>
          <a:xfrm>
            <a:off x="9639297" y="3515411"/>
            <a:ext cx="1966915" cy="1966915"/>
          </a:xfrm>
          <a:prstGeom prst="ellipse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103"/>
          <p:cNvSpPr/>
          <p:nvPr/>
        </p:nvSpPr>
        <p:spPr>
          <a:xfrm>
            <a:off x="12128497" y="3515411"/>
            <a:ext cx="1966915" cy="1966915"/>
          </a:xfrm>
          <a:prstGeom prst="ellipse">
            <a:avLst/>
          </a:prstGeom>
          <a:solidFill>
            <a:srgbClr val="004C6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103"/>
          <p:cNvSpPr txBox="1"/>
          <p:nvPr>
            <p:ph idx="4" type="body"/>
          </p:nvPr>
        </p:nvSpPr>
        <p:spPr>
          <a:xfrm>
            <a:off x="7276176" y="3996482"/>
            <a:ext cx="1726538" cy="990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5" name="Google Shape;1285;p103"/>
          <p:cNvSpPr txBox="1"/>
          <p:nvPr>
            <p:ph idx="5" type="body"/>
          </p:nvPr>
        </p:nvSpPr>
        <p:spPr>
          <a:xfrm>
            <a:off x="12248684" y="4003597"/>
            <a:ext cx="1726538" cy="990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6" name="Google Shape;1286;p103"/>
          <p:cNvSpPr txBox="1"/>
          <p:nvPr>
            <p:ph idx="6" type="body"/>
          </p:nvPr>
        </p:nvSpPr>
        <p:spPr>
          <a:xfrm>
            <a:off x="9759484" y="3998012"/>
            <a:ext cx="1726538" cy="990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7" name="Google Shape;1287;p103"/>
          <p:cNvSpPr/>
          <p:nvPr>
            <p:ph idx="7" type="pic"/>
          </p:nvPr>
        </p:nvSpPr>
        <p:spPr>
          <a:xfrm>
            <a:off x="3286147" y="8711103"/>
            <a:ext cx="836738" cy="836738"/>
          </a:xfrm>
          <a:prstGeom prst="rect">
            <a:avLst/>
          </a:prstGeom>
          <a:noFill/>
          <a:ln>
            <a:noFill/>
          </a:ln>
        </p:spPr>
      </p:sp>
      <p:sp>
        <p:nvSpPr>
          <p:cNvPr id="1288" name="Google Shape;1288;p103"/>
          <p:cNvSpPr txBox="1"/>
          <p:nvPr>
            <p:ph idx="8" type="body"/>
          </p:nvPr>
        </p:nvSpPr>
        <p:spPr>
          <a:xfrm>
            <a:off x="4120246" y="8622204"/>
            <a:ext cx="3169455" cy="1054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9" name="Google Shape;1289;p103"/>
          <p:cNvSpPr/>
          <p:nvPr>
            <p:ph idx="9" type="pic"/>
          </p:nvPr>
        </p:nvSpPr>
        <p:spPr>
          <a:xfrm>
            <a:off x="7656617" y="8711103"/>
            <a:ext cx="836738" cy="836738"/>
          </a:xfrm>
          <a:prstGeom prst="rect">
            <a:avLst/>
          </a:prstGeom>
          <a:noFill/>
          <a:ln>
            <a:noFill/>
          </a:ln>
        </p:spPr>
      </p:sp>
      <p:sp>
        <p:nvSpPr>
          <p:cNvPr id="1290" name="Google Shape;1290;p103"/>
          <p:cNvSpPr txBox="1"/>
          <p:nvPr>
            <p:ph idx="13" type="body"/>
          </p:nvPr>
        </p:nvSpPr>
        <p:spPr>
          <a:xfrm>
            <a:off x="8490716" y="8634904"/>
            <a:ext cx="3169455" cy="1054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1" name="Google Shape;1291;p103"/>
          <p:cNvSpPr/>
          <p:nvPr>
            <p:ph idx="14" type="pic"/>
          </p:nvPr>
        </p:nvSpPr>
        <p:spPr>
          <a:xfrm>
            <a:off x="12025417" y="8711103"/>
            <a:ext cx="836738" cy="836738"/>
          </a:xfrm>
          <a:prstGeom prst="rect">
            <a:avLst/>
          </a:prstGeom>
          <a:noFill/>
          <a:ln>
            <a:noFill/>
          </a:ln>
        </p:spPr>
      </p:sp>
      <p:sp>
        <p:nvSpPr>
          <p:cNvPr id="1292" name="Google Shape;1292;p103"/>
          <p:cNvSpPr txBox="1"/>
          <p:nvPr>
            <p:ph idx="15" type="body"/>
          </p:nvPr>
        </p:nvSpPr>
        <p:spPr>
          <a:xfrm>
            <a:off x="12859516" y="8622204"/>
            <a:ext cx="3169455" cy="1054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3" name="Google Shape;1293;p103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ident">
  <p:cSld name="Presid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5" name="Google Shape;1295;p104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6" name="Google Shape;1296;p10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297" name="Google Shape;1297;p104"/>
          <p:cNvSpPr txBox="1"/>
          <p:nvPr>
            <p:ph type="title"/>
          </p:nvPr>
        </p:nvSpPr>
        <p:spPr>
          <a:xfrm>
            <a:off x="862286" y="5593550"/>
            <a:ext cx="16606846" cy="10111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  <p:sp>
        <p:nvSpPr>
          <p:cNvPr id="1298" name="Google Shape;1298;p104"/>
          <p:cNvSpPr txBox="1"/>
          <p:nvPr>
            <p:ph idx="1" type="body"/>
          </p:nvPr>
        </p:nvSpPr>
        <p:spPr>
          <a:xfrm>
            <a:off x="2623105" y="7573771"/>
            <a:ext cx="13040201" cy="153016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None/>
              <a:defRPr sz="2100"/>
            </a:lvl1pPr>
            <a:lvl2pPr indent="-36195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2pPr>
            <a:lvl3pPr indent="-36195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•"/>
              <a:defRPr sz="2100"/>
            </a:lvl3pPr>
            <a:lvl4pPr indent="-36195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–"/>
              <a:defRPr sz="2100"/>
            </a:lvl4pPr>
            <a:lvl5pPr indent="-36195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 Light"/>
              <a:buChar char="»"/>
              <a:defRPr sz="21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9" name="Google Shape;1299;p104"/>
          <p:cNvSpPr/>
          <p:nvPr/>
        </p:nvSpPr>
        <p:spPr>
          <a:xfrm>
            <a:off x="6802945" y="777991"/>
            <a:ext cx="4631887" cy="4632288"/>
          </a:xfrm>
          <a:prstGeom prst="ellipse">
            <a:avLst/>
          </a:prstGeom>
          <a:solidFill>
            <a:srgbClr val="BFF2FF">
              <a:alpha val="13725"/>
            </a:srgbClr>
          </a:solidFill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104"/>
          <p:cNvSpPr/>
          <p:nvPr>
            <p:ph idx="2" type="pic"/>
          </p:nvPr>
        </p:nvSpPr>
        <p:spPr>
          <a:xfrm>
            <a:off x="7005046" y="980110"/>
            <a:ext cx="4227687" cy="4228052"/>
          </a:xfrm>
          <a:prstGeom prst="rect">
            <a:avLst/>
          </a:prstGeom>
          <a:noFill/>
          <a:ln>
            <a:noFill/>
          </a:ln>
        </p:spPr>
      </p:sp>
      <p:sp>
        <p:nvSpPr>
          <p:cNvPr id="1301" name="Google Shape;1301;p104"/>
          <p:cNvSpPr txBox="1"/>
          <p:nvPr>
            <p:ph idx="3" type="body"/>
          </p:nvPr>
        </p:nvSpPr>
        <p:spPr>
          <a:xfrm>
            <a:off x="2594582" y="6493650"/>
            <a:ext cx="1309724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02" name="Google Shape;1302;p104"/>
          <p:cNvCxnSpPr/>
          <p:nvPr/>
        </p:nvCxnSpPr>
        <p:spPr>
          <a:xfrm>
            <a:off x="2623106" y="7393750"/>
            <a:ext cx="13040201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3">
  <p:cSld name="1 Column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05"/>
          <p:cNvSpPr txBox="1"/>
          <p:nvPr>
            <p:ph idx="1" type="body"/>
          </p:nvPr>
        </p:nvSpPr>
        <p:spPr>
          <a:xfrm>
            <a:off x="1096311" y="2443200"/>
            <a:ext cx="16057786" cy="176377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5" name="Google Shape;1305;p105"/>
          <p:cNvSpPr txBox="1"/>
          <p:nvPr>
            <p:ph idx="2" type="body"/>
          </p:nvPr>
        </p:nvSpPr>
        <p:spPr>
          <a:xfrm>
            <a:off x="1096311" y="4423419"/>
            <a:ext cx="16057786" cy="324036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6" name="Google Shape;1306;p10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sions">
  <p:cSld name="Missio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0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cxnSp>
        <p:nvCxnSpPr>
          <p:cNvPr id="1309" name="Google Shape;1309;p106"/>
          <p:cNvCxnSpPr/>
          <p:nvPr/>
        </p:nvCxnSpPr>
        <p:spPr>
          <a:xfrm flipH="1" rot="10800000">
            <a:off x="2393174" y="1835920"/>
            <a:ext cx="12735697" cy="7216897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descr="図 11" id="1310" name="Google Shape;1310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501903">
            <a:off x="-1694620" y="10183701"/>
            <a:ext cx="1434757" cy="1434757"/>
          </a:xfrm>
          <a:prstGeom prst="rect">
            <a:avLst/>
          </a:prstGeom>
          <a:noFill/>
          <a:ln>
            <a:noFill/>
          </a:ln>
        </p:spPr>
      </p:pic>
      <p:sp>
        <p:nvSpPr>
          <p:cNvPr id="1311" name="Google Shape;1311;p106"/>
          <p:cNvSpPr txBox="1"/>
          <p:nvPr>
            <p:ph idx="1" type="body"/>
          </p:nvPr>
        </p:nvSpPr>
        <p:spPr>
          <a:xfrm>
            <a:off x="8648151" y="5638555"/>
            <a:ext cx="8682532" cy="1808779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None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–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•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–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boto Condensed Light"/>
              <a:buChar char="»"/>
              <a:defRPr sz="54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2" name="Google Shape;1312;p106"/>
          <p:cNvSpPr txBox="1"/>
          <p:nvPr>
            <p:ph idx="2" type="body"/>
          </p:nvPr>
        </p:nvSpPr>
        <p:spPr>
          <a:xfrm>
            <a:off x="8648151" y="7483760"/>
            <a:ext cx="8682532" cy="157517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13" name="Google Shape;1313;p106"/>
          <p:cNvGrpSpPr/>
          <p:nvPr/>
        </p:nvGrpSpPr>
        <p:grpSpPr>
          <a:xfrm>
            <a:off x="2483247" y="6718674"/>
            <a:ext cx="3914656" cy="585068"/>
            <a:chOff x="0" y="-1"/>
            <a:chExt cx="3914655" cy="585067"/>
          </a:xfrm>
        </p:grpSpPr>
        <p:sp>
          <p:nvSpPr>
            <p:cNvPr id="1314" name="Google Shape;1314;p106"/>
            <p:cNvSpPr/>
            <p:nvPr/>
          </p:nvSpPr>
          <p:spPr>
            <a:xfrm rot="5400000">
              <a:off x="3117963" y="-211628"/>
              <a:ext cx="585064" cy="100832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06"/>
            <p:cNvSpPr/>
            <p:nvPr/>
          </p:nvSpPr>
          <p:spPr>
            <a:xfrm>
              <a:off x="0" y="-1"/>
              <a:ext cx="2906335" cy="5850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6" name="Google Shape;1316;p106"/>
          <p:cNvSpPr txBox="1"/>
          <p:nvPr>
            <p:ph idx="3" type="body"/>
          </p:nvPr>
        </p:nvSpPr>
        <p:spPr>
          <a:xfrm>
            <a:off x="2572475" y="6690241"/>
            <a:ext cx="2817106" cy="58506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17" name="Google Shape;1317;p106"/>
          <p:cNvGrpSpPr/>
          <p:nvPr/>
        </p:nvGrpSpPr>
        <p:grpSpPr>
          <a:xfrm>
            <a:off x="6173656" y="4631874"/>
            <a:ext cx="3914657" cy="585068"/>
            <a:chOff x="0" y="-1"/>
            <a:chExt cx="3914655" cy="585067"/>
          </a:xfrm>
        </p:grpSpPr>
        <p:sp>
          <p:nvSpPr>
            <p:cNvPr id="1318" name="Google Shape;1318;p106"/>
            <p:cNvSpPr/>
            <p:nvPr/>
          </p:nvSpPr>
          <p:spPr>
            <a:xfrm rot="5400000">
              <a:off x="3117963" y="-211628"/>
              <a:ext cx="585064" cy="100832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06"/>
            <p:cNvSpPr/>
            <p:nvPr/>
          </p:nvSpPr>
          <p:spPr>
            <a:xfrm>
              <a:off x="0" y="-1"/>
              <a:ext cx="2906335" cy="5850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0" name="Google Shape;1320;p106"/>
          <p:cNvSpPr txBox="1"/>
          <p:nvPr>
            <p:ph idx="4" type="body"/>
          </p:nvPr>
        </p:nvSpPr>
        <p:spPr>
          <a:xfrm>
            <a:off x="6262885" y="4603441"/>
            <a:ext cx="2817106" cy="58506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21" name="Google Shape;1321;p106"/>
          <p:cNvGrpSpPr/>
          <p:nvPr/>
        </p:nvGrpSpPr>
        <p:grpSpPr>
          <a:xfrm>
            <a:off x="9999081" y="2471633"/>
            <a:ext cx="3914657" cy="585068"/>
            <a:chOff x="0" y="-1"/>
            <a:chExt cx="3914655" cy="585067"/>
          </a:xfrm>
        </p:grpSpPr>
        <p:sp>
          <p:nvSpPr>
            <p:cNvPr id="1322" name="Google Shape;1322;p106"/>
            <p:cNvSpPr/>
            <p:nvPr/>
          </p:nvSpPr>
          <p:spPr>
            <a:xfrm rot="5400000">
              <a:off x="3117963" y="-211628"/>
              <a:ext cx="585064" cy="100832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06"/>
            <p:cNvSpPr/>
            <p:nvPr/>
          </p:nvSpPr>
          <p:spPr>
            <a:xfrm>
              <a:off x="0" y="-1"/>
              <a:ext cx="2906335" cy="5850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4" name="Google Shape;1324;p106"/>
          <p:cNvSpPr txBox="1"/>
          <p:nvPr>
            <p:ph idx="5" type="body"/>
          </p:nvPr>
        </p:nvSpPr>
        <p:spPr>
          <a:xfrm>
            <a:off x="10088311" y="2443200"/>
            <a:ext cx="2817106" cy="58506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5" name="Google Shape;1325;p106"/>
          <p:cNvSpPr txBox="1"/>
          <p:nvPr>
            <p:ph idx="6" type="body"/>
          </p:nvPr>
        </p:nvSpPr>
        <p:spPr>
          <a:xfrm>
            <a:off x="1402345" y="5503950"/>
            <a:ext cx="5138397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6" name="Google Shape;1326;p106"/>
          <p:cNvSpPr txBox="1"/>
          <p:nvPr>
            <p:ph idx="7" type="body"/>
          </p:nvPr>
        </p:nvSpPr>
        <p:spPr>
          <a:xfrm>
            <a:off x="5174939" y="3436958"/>
            <a:ext cx="5138397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7" name="Google Shape;1327;p106"/>
          <p:cNvSpPr txBox="1"/>
          <p:nvPr>
            <p:ph idx="8" type="body"/>
          </p:nvPr>
        </p:nvSpPr>
        <p:spPr>
          <a:xfrm>
            <a:off x="9000363" y="1273069"/>
            <a:ext cx="5138398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8" name="Google Shape;1328;p106"/>
          <p:cNvSpPr txBox="1"/>
          <p:nvPr>
            <p:ph idx="9" type="body"/>
          </p:nvPr>
        </p:nvSpPr>
        <p:spPr>
          <a:xfrm>
            <a:off x="367230" y="6133610"/>
            <a:ext cx="6120681" cy="58506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9" name="Google Shape;1329;p106"/>
          <p:cNvSpPr txBox="1"/>
          <p:nvPr>
            <p:ph idx="13" type="body"/>
          </p:nvPr>
        </p:nvSpPr>
        <p:spPr>
          <a:xfrm>
            <a:off x="4147651" y="4063381"/>
            <a:ext cx="6120680" cy="58506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0" name="Google Shape;1330;p106"/>
          <p:cNvSpPr txBox="1"/>
          <p:nvPr>
            <p:ph idx="14" type="body"/>
          </p:nvPr>
        </p:nvSpPr>
        <p:spPr>
          <a:xfrm>
            <a:off x="7973076" y="1903140"/>
            <a:ext cx="6120680" cy="58506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31" name="Google Shape;1331;p106"/>
          <p:cNvCxnSpPr/>
          <p:nvPr/>
        </p:nvCxnSpPr>
        <p:spPr>
          <a:xfrm>
            <a:off x="8603146" y="7393750"/>
            <a:ext cx="9683268" cy="1"/>
          </a:xfrm>
          <a:prstGeom prst="straightConnector1">
            <a:avLst/>
          </a:prstGeom>
          <a:noFill/>
          <a:ln cap="flat" cmpd="sng" w="9525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Word - 4 List">
  <p:cSld name="1 Word - 4 Lis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3" name="Google Shape;1333;p107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4" name="Google Shape;1334;p107"/>
          <p:cNvSpPr/>
          <p:nvPr/>
        </p:nvSpPr>
        <p:spPr>
          <a:xfrm>
            <a:off x="939800" y="1788631"/>
            <a:ext cx="6572726" cy="6572727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9DBEF">
                  <a:alpha val="13725"/>
                </a:srgbClr>
              </a:gs>
              <a:gs pos="100000">
                <a:srgbClr val="8AC8E9">
                  <a:alpha val="14901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107"/>
          <p:cNvSpPr/>
          <p:nvPr/>
        </p:nvSpPr>
        <p:spPr>
          <a:xfrm>
            <a:off x="1939272" y="2788105"/>
            <a:ext cx="4573783" cy="4573783"/>
          </a:xfrm>
          <a:prstGeom prst="ellipse">
            <a:avLst/>
          </a:prstGeom>
          <a:gradFill>
            <a:gsLst>
              <a:gs pos="0">
                <a:srgbClr val="FFFFFF"/>
              </a:gs>
              <a:gs pos="42000">
                <a:srgbClr val="B9DBEF">
                  <a:alpha val="23921"/>
                </a:srgbClr>
              </a:gs>
              <a:gs pos="100000">
                <a:srgbClr val="8AC8E9">
                  <a:alpha val="3764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107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337" name="Google Shape;1337;p107"/>
          <p:cNvSpPr txBox="1"/>
          <p:nvPr>
            <p:ph idx="1" type="body"/>
          </p:nvPr>
        </p:nvSpPr>
        <p:spPr>
          <a:xfrm>
            <a:off x="10088309" y="1543099"/>
            <a:ext cx="7470832" cy="1484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38" name="Google Shape;1338;p107"/>
          <p:cNvCxnSpPr/>
          <p:nvPr/>
        </p:nvCxnSpPr>
        <p:spPr>
          <a:xfrm>
            <a:off x="9953294" y="1453090"/>
            <a:ext cx="1" cy="171019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9" name="Google Shape;1339;p107"/>
          <p:cNvSpPr txBox="1"/>
          <p:nvPr>
            <p:ph idx="2" type="body"/>
          </p:nvPr>
        </p:nvSpPr>
        <p:spPr>
          <a:xfrm>
            <a:off x="7748051" y="1858135"/>
            <a:ext cx="2070231" cy="9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0" name="Google Shape;1340;p107"/>
          <p:cNvSpPr txBox="1"/>
          <p:nvPr>
            <p:ph idx="3" type="body"/>
          </p:nvPr>
        </p:nvSpPr>
        <p:spPr>
          <a:xfrm>
            <a:off x="10088309" y="3478314"/>
            <a:ext cx="7470832" cy="1484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41" name="Google Shape;1341;p107"/>
          <p:cNvCxnSpPr/>
          <p:nvPr/>
        </p:nvCxnSpPr>
        <p:spPr>
          <a:xfrm>
            <a:off x="9953294" y="3388304"/>
            <a:ext cx="1" cy="171019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2" name="Google Shape;1342;p107"/>
          <p:cNvSpPr txBox="1"/>
          <p:nvPr>
            <p:ph idx="4" type="body"/>
          </p:nvPr>
        </p:nvSpPr>
        <p:spPr>
          <a:xfrm>
            <a:off x="7748051" y="3793349"/>
            <a:ext cx="2070231" cy="9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3" name="Google Shape;1343;p107"/>
          <p:cNvSpPr txBox="1"/>
          <p:nvPr>
            <p:ph idx="5" type="body"/>
          </p:nvPr>
        </p:nvSpPr>
        <p:spPr>
          <a:xfrm>
            <a:off x="10088309" y="5413530"/>
            <a:ext cx="7470832" cy="1484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44" name="Google Shape;1344;p107"/>
          <p:cNvCxnSpPr/>
          <p:nvPr/>
        </p:nvCxnSpPr>
        <p:spPr>
          <a:xfrm>
            <a:off x="9953294" y="5323520"/>
            <a:ext cx="1" cy="171019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5" name="Google Shape;1345;p107"/>
          <p:cNvSpPr txBox="1"/>
          <p:nvPr>
            <p:ph idx="6" type="body"/>
          </p:nvPr>
        </p:nvSpPr>
        <p:spPr>
          <a:xfrm>
            <a:off x="7748051" y="5728565"/>
            <a:ext cx="2070231" cy="9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6" name="Google Shape;1346;p107"/>
          <p:cNvSpPr txBox="1"/>
          <p:nvPr>
            <p:ph idx="7" type="body"/>
          </p:nvPr>
        </p:nvSpPr>
        <p:spPr>
          <a:xfrm>
            <a:off x="10088309" y="7393465"/>
            <a:ext cx="7470832" cy="1484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47" name="Google Shape;1347;p107"/>
          <p:cNvCxnSpPr/>
          <p:nvPr/>
        </p:nvCxnSpPr>
        <p:spPr>
          <a:xfrm>
            <a:off x="9953294" y="7303455"/>
            <a:ext cx="1" cy="171019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8" name="Google Shape;1348;p107"/>
          <p:cNvSpPr txBox="1"/>
          <p:nvPr>
            <p:ph idx="8" type="body"/>
          </p:nvPr>
        </p:nvSpPr>
        <p:spPr>
          <a:xfrm>
            <a:off x="7748051" y="7708500"/>
            <a:ext cx="2070231" cy="9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9" name="Google Shape;1349;p107"/>
          <p:cNvSpPr txBox="1"/>
          <p:nvPr>
            <p:ph type="title"/>
          </p:nvPr>
        </p:nvSpPr>
        <p:spPr>
          <a:xfrm>
            <a:off x="1132315" y="3838354"/>
            <a:ext cx="6480721" cy="2655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6600"/>
              <a:buFont typeface="Roboto Condensed Light"/>
              <a:buNone/>
              <a:defRPr sz="6600">
                <a:solidFill>
                  <a:srgbClr val="11396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Start">
  <p:cSld name="Timeline - Star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1" name="Google Shape;1351;p108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2" name="Google Shape;1352;p10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cxnSp>
        <p:nvCxnSpPr>
          <p:cNvPr id="1353" name="Google Shape;1353;p108"/>
          <p:cNvCxnSpPr/>
          <p:nvPr/>
        </p:nvCxnSpPr>
        <p:spPr>
          <a:xfrm flipH="1">
            <a:off x="9142412" y="0"/>
            <a:ext cx="1" cy="10287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54" name="Google Shape;1354;p108"/>
          <p:cNvSpPr/>
          <p:nvPr/>
        </p:nvSpPr>
        <p:spPr>
          <a:xfrm>
            <a:off x="8973504" y="2803239"/>
            <a:ext cx="360041" cy="36004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5" name="Google Shape;1355;p108"/>
          <p:cNvGrpSpPr/>
          <p:nvPr/>
        </p:nvGrpSpPr>
        <p:grpSpPr>
          <a:xfrm>
            <a:off x="9458241" y="2353189"/>
            <a:ext cx="6930771" cy="630073"/>
            <a:chOff x="0" y="0"/>
            <a:chExt cx="6930770" cy="630071"/>
          </a:xfrm>
        </p:grpSpPr>
        <p:sp>
          <p:nvSpPr>
            <p:cNvPr id="1356" name="Google Shape;1356;p108"/>
            <p:cNvSpPr/>
            <p:nvPr/>
          </p:nvSpPr>
          <p:spPr>
            <a:xfrm rot="10800000">
              <a:off x="111717" y="0"/>
              <a:ext cx="6819053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08"/>
            <p:cNvSpPr/>
            <p:nvPr/>
          </p:nvSpPr>
          <p:spPr>
            <a:xfrm rot="10800000">
              <a:off x="0" y="0"/>
              <a:ext cx="1395156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8" name="Google Shape;1358;p108"/>
          <p:cNvSpPr txBox="1"/>
          <p:nvPr>
            <p:ph idx="1" type="body"/>
          </p:nvPr>
        </p:nvSpPr>
        <p:spPr>
          <a:xfrm>
            <a:off x="10763385" y="2249695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None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31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31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•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31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31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»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9" name="Google Shape;1359;p108"/>
          <p:cNvSpPr txBox="1"/>
          <p:nvPr>
            <p:ph idx="2" type="body"/>
          </p:nvPr>
        </p:nvSpPr>
        <p:spPr>
          <a:xfrm>
            <a:off x="10718380" y="2983260"/>
            <a:ext cx="5120525" cy="13951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0" name="Google Shape;1360;p108"/>
          <p:cNvSpPr/>
          <p:nvPr/>
        </p:nvSpPr>
        <p:spPr>
          <a:xfrm>
            <a:off x="8973504" y="5008484"/>
            <a:ext cx="360041" cy="360042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1" name="Google Shape;1361;p108"/>
          <p:cNvGrpSpPr/>
          <p:nvPr/>
        </p:nvGrpSpPr>
        <p:grpSpPr>
          <a:xfrm>
            <a:off x="1852397" y="4603438"/>
            <a:ext cx="6930771" cy="630074"/>
            <a:chOff x="0" y="-1"/>
            <a:chExt cx="6930770" cy="630072"/>
          </a:xfrm>
        </p:grpSpPr>
        <p:sp>
          <p:nvSpPr>
            <p:cNvPr id="1362" name="Google Shape;1362;p108"/>
            <p:cNvSpPr/>
            <p:nvPr/>
          </p:nvSpPr>
          <p:spPr>
            <a:xfrm flipH="1" rot="10800000">
              <a:off x="0" y="-1"/>
              <a:ext cx="6819052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08"/>
            <p:cNvSpPr/>
            <p:nvPr/>
          </p:nvSpPr>
          <p:spPr>
            <a:xfrm flipH="1" rot="10800000">
              <a:off x="5535614" y="-1"/>
              <a:ext cx="139515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4" name="Google Shape;1364;p108"/>
          <p:cNvSpPr txBox="1"/>
          <p:nvPr>
            <p:ph idx="3" type="body"/>
          </p:nvPr>
        </p:nvSpPr>
        <p:spPr>
          <a:xfrm>
            <a:off x="2257442" y="4513429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5" name="Google Shape;1365;p108"/>
          <p:cNvSpPr txBox="1"/>
          <p:nvPr>
            <p:ph idx="4" type="body"/>
          </p:nvPr>
        </p:nvSpPr>
        <p:spPr>
          <a:xfrm>
            <a:off x="2302447" y="5246996"/>
            <a:ext cx="5085565" cy="13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6" name="Google Shape;1366;p108"/>
          <p:cNvSpPr/>
          <p:nvPr/>
        </p:nvSpPr>
        <p:spPr>
          <a:xfrm>
            <a:off x="8973504" y="7123720"/>
            <a:ext cx="360041" cy="36004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7" name="Google Shape;1367;p108"/>
          <p:cNvGrpSpPr/>
          <p:nvPr/>
        </p:nvGrpSpPr>
        <p:grpSpPr>
          <a:xfrm>
            <a:off x="9458241" y="6673669"/>
            <a:ext cx="6930771" cy="630073"/>
            <a:chOff x="0" y="0"/>
            <a:chExt cx="6930770" cy="630071"/>
          </a:xfrm>
        </p:grpSpPr>
        <p:sp>
          <p:nvSpPr>
            <p:cNvPr id="1368" name="Google Shape;1368;p108"/>
            <p:cNvSpPr/>
            <p:nvPr/>
          </p:nvSpPr>
          <p:spPr>
            <a:xfrm rot="10800000">
              <a:off x="111717" y="0"/>
              <a:ext cx="6819053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08"/>
            <p:cNvSpPr/>
            <p:nvPr/>
          </p:nvSpPr>
          <p:spPr>
            <a:xfrm rot="10800000">
              <a:off x="0" y="0"/>
              <a:ext cx="1395156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0" name="Google Shape;1370;p108"/>
          <p:cNvSpPr txBox="1"/>
          <p:nvPr>
            <p:ph idx="5" type="body"/>
          </p:nvPr>
        </p:nvSpPr>
        <p:spPr>
          <a:xfrm>
            <a:off x="10763385" y="6570174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1" name="Google Shape;1371;p108"/>
          <p:cNvSpPr txBox="1"/>
          <p:nvPr>
            <p:ph idx="6" type="body"/>
          </p:nvPr>
        </p:nvSpPr>
        <p:spPr>
          <a:xfrm>
            <a:off x="10718380" y="7303741"/>
            <a:ext cx="5120525" cy="13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2" name="Google Shape;1372;p108"/>
          <p:cNvSpPr txBox="1"/>
          <p:nvPr>
            <p:ph idx="7" type="body"/>
          </p:nvPr>
        </p:nvSpPr>
        <p:spPr>
          <a:xfrm>
            <a:off x="637260" y="372969"/>
            <a:ext cx="7045909" cy="135873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3" name="Google Shape;1373;p108"/>
          <p:cNvSpPr txBox="1"/>
          <p:nvPr>
            <p:ph idx="8" type="body"/>
          </p:nvPr>
        </p:nvSpPr>
        <p:spPr>
          <a:xfrm>
            <a:off x="637260" y="1768125"/>
            <a:ext cx="7045909" cy="22502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74" name="Google Shape;1374;p108"/>
          <p:cNvCxnSpPr/>
          <p:nvPr/>
        </p:nvCxnSpPr>
        <p:spPr>
          <a:xfrm>
            <a:off x="-1" y="1678115"/>
            <a:ext cx="7793058" cy="1"/>
          </a:xfrm>
          <a:prstGeom prst="straightConnector1">
            <a:avLst/>
          </a:prstGeom>
          <a:noFill/>
          <a:ln cap="flat" cmpd="sng" w="9525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5" name="Google Shape;1375;p108"/>
          <p:cNvSpPr/>
          <p:nvPr/>
        </p:nvSpPr>
        <p:spPr>
          <a:xfrm>
            <a:off x="8714864" y="8833909"/>
            <a:ext cx="855097" cy="855097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108"/>
          <p:cNvSpPr txBox="1"/>
          <p:nvPr>
            <p:ph idx="9" type="body"/>
          </p:nvPr>
        </p:nvSpPr>
        <p:spPr>
          <a:xfrm>
            <a:off x="8558141" y="8949481"/>
            <a:ext cx="1170131" cy="623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7" name="Google Shape;1377;p108"/>
          <p:cNvSpPr/>
          <p:nvPr/>
        </p:nvSpPr>
        <p:spPr>
          <a:xfrm>
            <a:off x="8714864" y="507984"/>
            <a:ext cx="855097" cy="855097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108"/>
          <p:cNvSpPr txBox="1"/>
          <p:nvPr>
            <p:ph idx="13" type="body"/>
          </p:nvPr>
        </p:nvSpPr>
        <p:spPr>
          <a:xfrm>
            <a:off x="8558141" y="623556"/>
            <a:ext cx="1170131" cy="623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Middle">
  <p:cSld name="Timeline - Midd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0" name="Google Shape;1380;p109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1" name="Google Shape;1381;p10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382" name="Google Shape;1382;p109"/>
          <p:cNvSpPr/>
          <p:nvPr/>
        </p:nvSpPr>
        <p:spPr>
          <a:xfrm>
            <a:off x="8714864" y="507984"/>
            <a:ext cx="855097" cy="855097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109"/>
          <p:cNvSpPr txBox="1"/>
          <p:nvPr>
            <p:ph idx="1" type="body"/>
          </p:nvPr>
        </p:nvSpPr>
        <p:spPr>
          <a:xfrm>
            <a:off x="8558141" y="623556"/>
            <a:ext cx="1170131" cy="623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84" name="Google Shape;1384;p109"/>
          <p:cNvCxnSpPr/>
          <p:nvPr/>
        </p:nvCxnSpPr>
        <p:spPr>
          <a:xfrm flipH="1">
            <a:off x="9142412" y="0"/>
            <a:ext cx="1" cy="10287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85" name="Google Shape;1385;p109"/>
          <p:cNvSpPr/>
          <p:nvPr/>
        </p:nvSpPr>
        <p:spPr>
          <a:xfrm>
            <a:off x="8973504" y="2803239"/>
            <a:ext cx="360041" cy="36004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6" name="Google Shape;1386;p109"/>
          <p:cNvGrpSpPr/>
          <p:nvPr/>
        </p:nvGrpSpPr>
        <p:grpSpPr>
          <a:xfrm>
            <a:off x="9458241" y="4558434"/>
            <a:ext cx="6930771" cy="630073"/>
            <a:chOff x="0" y="0"/>
            <a:chExt cx="6930770" cy="630071"/>
          </a:xfrm>
        </p:grpSpPr>
        <p:sp>
          <p:nvSpPr>
            <p:cNvPr id="1387" name="Google Shape;1387;p109"/>
            <p:cNvSpPr/>
            <p:nvPr/>
          </p:nvSpPr>
          <p:spPr>
            <a:xfrm rot="10800000">
              <a:off x="111717" y="0"/>
              <a:ext cx="6819053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09"/>
            <p:cNvSpPr/>
            <p:nvPr/>
          </p:nvSpPr>
          <p:spPr>
            <a:xfrm rot="10800000">
              <a:off x="0" y="0"/>
              <a:ext cx="1395156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9" name="Google Shape;1389;p109"/>
          <p:cNvSpPr txBox="1"/>
          <p:nvPr>
            <p:ph idx="2" type="body"/>
          </p:nvPr>
        </p:nvSpPr>
        <p:spPr>
          <a:xfrm>
            <a:off x="10763385" y="4454940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0" name="Google Shape;1390;p109"/>
          <p:cNvSpPr txBox="1"/>
          <p:nvPr>
            <p:ph idx="3" type="body"/>
          </p:nvPr>
        </p:nvSpPr>
        <p:spPr>
          <a:xfrm>
            <a:off x="10718380" y="5188506"/>
            <a:ext cx="5120525" cy="13951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1" name="Google Shape;1391;p109"/>
          <p:cNvSpPr/>
          <p:nvPr/>
        </p:nvSpPr>
        <p:spPr>
          <a:xfrm>
            <a:off x="8973504" y="5008484"/>
            <a:ext cx="360041" cy="360042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2" name="Google Shape;1392;p109"/>
          <p:cNvGrpSpPr/>
          <p:nvPr/>
        </p:nvGrpSpPr>
        <p:grpSpPr>
          <a:xfrm>
            <a:off x="1852397" y="6700848"/>
            <a:ext cx="6930771" cy="630074"/>
            <a:chOff x="0" y="-1"/>
            <a:chExt cx="6930770" cy="630072"/>
          </a:xfrm>
        </p:grpSpPr>
        <p:sp>
          <p:nvSpPr>
            <p:cNvPr id="1393" name="Google Shape;1393;p109"/>
            <p:cNvSpPr/>
            <p:nvPr/>
          </p:nvSpPr>
          <p:spPr>
            <a:xfrm flipH="1" rot="10800000">
              <a:off x="0" y="-1"/>
              <a:ext cx="6819052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09"/>
            <p:cNvSpPr/>
            <p:nvPr/>
          </p:nvSpPr>
          <p:spPr>
            <a:xfrm flipH="1" rot="10800000">
              <a:off x="5535614" y="-1"/>
              <a:ext cx="139515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5" name="Google Shape;1395;p109"/>
          <p:cNvSpPr txBox="1"/>
          <p:nvPr>
            <p:ph idx="4" type="body"/>
          </p:nvPr>
        </p:nvSpPr>
        <p:spPr>
          <a:xfrm>
            <a:off x="2257442" y="6597354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6" name="Google Shape;1396;p109"/>
          <p:cNvSpPr txBox="1"/>
          <p:nvPr>
            <p:ph idx="5" type="body"/>
          </p:nvPr>
        </p:nvSpPr>
        <p:spPr>
          <a:xfrm>
            <a:off x="2302447" y="7330920"/>
            <a:ext cx="5085565" cy="13951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7" name="Google Shape;1397;p109"/>
          <p:cNvSpPr/>
          <p:nvPr/>
        </p:nvSpPr>
        <p:spPr>
          <a:xfrm>
            <a:off x="8973504" y="7123720"/>
            <a:ext cx="360041" cy="36004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109"/>
          <p:cNvSpPr/>
          <p:nvPr/>
        </p:nvSpPr>
        <p:spPr>
          <a:xfrm>
            <a:off x="8714864" y="8833909"/>
            <a:ext cx="855097" cy="855097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109"/>
          <p:cNvSpPr txBox="1"/>
          <p:nvPr>
            <p:ph idx="6" type="body"/>
          </p:nvPr>
        </p:nvSpPr>
        <p:spPr>
          <a:xfrm>
            <a:off x="8558141" y="8949481"/>
            <a:ext cx="1170131" cy="623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400" name="Google Shape;1400;p109"/>
          <p:cNvGrpSpPr/>
          <p:nvPr/>
        </p:nvGrpSpPr>
        <p:grpSpPr>
          <a:xfrm>
            <a:off x="1852397" y="2366673"/>
            <a:ext cx="6930771" cy="630074"/>
            <a:chOff x="0" y="-1"/>
            <a:chExt cx="6930770" cy="630072"/>
          </a:xfrm>
        </p:grpSpPr>
        <p:sp>
          <p:nvSpPr>
            <p:cNvPr id="1401" name="Google Shape;1401;p109"/>
            <p:cNvSpPr/>
            <p:nvPr/>
          </p:nvSpPr>
          <p:spPr>
            <a:xfrm flipH="1" rot="10800000">
              <a:off x="0" y="-1"/>
              <a:ext cx="6819052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09"/>
            <p:cNvSpPr/>
            <p:nvPr/>
          </p:nvSpPr>
          <p:spPr>
            <a:xfrm flipH="1" rot="10800000">
              <a:off x="5535614" y="-1"/>
              <a:ext cx="139515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3" name="Google Shape;1403;p109"/>
          <p:cNvSpPr txBox="1"/>
          <p:nvPr>
            <p:ph idx="7" type="body"/>
          </p:nvPr>
        </p:nvSpPr>
        <p:spPr>
          <a:xfrm>
            <a:off x="2257442" y="2263180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4" name="Google Shape;1404;p109"/>
          <p:cNvSpPr txBox="1"/>
          <p:nvPr>
            <p:ph idx="8" type="body"/>
          </p:nvPr>
        </p:nvSpPr>
        <p:spPr>
          <a:xfrm>
            <a:off x="2302447" y="2996745"/>
            <a:ext cx="5085565" cy="13951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oints and Big Title" showMasterSp="0">
  <p:cSld name="3 Points and Big Title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47"/>
          <p:cNvCxnSpPr/>
          <p:nvPr/>
        </p:nvCxnSpPr>
        <p:spPr>
          <a:xfrm flipH="1" rot="10800000">
            <a:off x="17289110" y="9508983"/>
            <a:ext cx="2" cy="77801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47"/>
          <p:cNvSpPr/>
          <p:nvPr/>
        </p:nvSpPr>
        <p:spPr>
          <a:xfrm rot="10800000">
            <a:off x="16421955" y="-1371"/>
            <a:ext cx="1864460" cy="235039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7"/>
          <p:cNvSpPr/>
          <p:nvPr/>
        </p:nvSpPr>
        <p:spPr>
          <a:xfrm rot="10800000">
            <a:off x="14212397" y="-1371"/>
            <a:ext cx="4095457" cy="194951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7"/>
          <p:cNvSpPr/>
          <p:nvPr/>
        </p:nvSpPr>
        <p:spPr>
          <a:xfrm>
            <a:off x="-2" y="0"/>
            <a:ext cx="18286416" cy="44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7"/>
          <p:cNvSpPr txBox="1"/>
          <p:nvPr>
            <p:ph idx="1" type="body"/>
          </p:nvPr>
        </p:nvSpPr>
        <p:spPr>
          <a:xfrm>
            <a:off x="727271" y="1228063"/>
            <a:ext cx="16831871" cy="2459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Light"/>
              <a:buNone/>
              <a:defRPr sz="15000">
                <a:solidFill>
                  <a:srgbClr val="FFFFFF"/>
                </a:solidFill>
              </a:defRPr>
            </a:lvl1pPr>
            <a:lvl2pPr indent="-1181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Light"/>
              <a:buChar char="–"/>
              <a:defRPr sz="15000">
                <a:solidFill>
                  <a:srgbClr val="FFFFFF"/>
                </a:solidFill>
              </a:defRPr>
            </a:lvl2pPr>
            <a:lvl3pPr indent="-1181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Light"/>
              <a:buChar char="•"/>
              <a:defRPr sz="15000">
                <a:solidFill>
                  <a:srgbClr val="FFFFFF"/>
                </a:solidFill>
              </a:defRPr>
            </a:lvl3pPr>
            <a:lvl4pPr indent="-1181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Light"/>
              <a:buChar char="–"/>
              <a:defRPr sz="15000">
                <a:solidFill>
                  <a:srgbClr val="FFFFFF"/>
                </a:solidFill>
              </a:defRPr>
            </a:lvl4pPr>
            <a:lvl5pPr indent="-1181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Roboto Light"/>
              <a:buChar char="»"/>
              <a:defRPr sz="150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7"/>
          <p:cNvSpPr txBox="1"/>
          <p:nvPr>
            <p:ph idx="2" type="body"/>
          </p:nvPr>
        </p:nvSpPr>
        <p:spPr>
          <a:xfrm>
            <a:off x="727271" y="3405437"/>
            <a:ext cx="16831872" cy="990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7"/>
          <p:cNvSpPr/>
          <p:nvPr>
            <p:ph idx="3" type="pic"/>
          </p:nvPr>
        </p:nvSpPr>
        <p:spPr>
          <a:xfrm>
            <a:off x="3202545" y="5638555"/>
            <a:ext cx="1530173" cy="1530172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47"/>
          <p:cNvSpPr txBox="1"/>
          <p:nvPr>
            <p:ph idx="4" type="body"/>
          </p:nvPr>
        </p:nvSpPr>
        <p:spPr>
          <a:xfrm>
            <a:off x="1627371" y="7838164"/>
            <a:ext cx="4725526" cy="158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7"/>
          <p:cNvSpPr txBox="1"/>
          <p:nvPr>
            <p:ph idx="5" type="body"/>
          </p:nvPr>
        </p:nvSpPr>
        <p:spPr>
          <a:xfrm>
            <a:off x="1627371" y="7258735"/>
            <a:ext cx="4725526" cy="77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7"/>
          <p:cNvSpPr/>
          <p:nvPr>
            <p:ph idx="6" type="pic"/>
          </p:nvPr>
        </p:nvSpPr>
        <p:spPr>
          <a:xfrm>
            <a:off x="8378121" y="5638555"/>
            <a:ext cx="1530172" cy="1530172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47"/>
          <p:cNvSpPr txBox="1"/>
          <p:nvPr>
            <p:ph idx="7" type="body"/>
          </p:nvPr>
        </p:nvSpPr>
        <p:spPr>
          <a:xfrm>
            <a:off x="6802945" y="7838164"/>
            <a:ext cx="4725528" cy="158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7"/>
          <p:cNvSpPr txBox="1"/>
          <p:nvPr>
            <p:ph idx="8" type="body"/>
          </p:nvPr>
        </p:nvSpPr>
        <p:spPr>
          <a:xfrm>
            <a:off x="6802945" y="7258735"/>
            <a:ext cx="4725528" cy="77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7"/>
          <p:cNvSpPr/>
          <p:nvPr>
            <p:ph idx="9" type="pic"/>
          </p:nvPr>
        </p:nvSpPr>
        <p:spPr>
          <a:xfrm>
            <a:off x="13553696" y="5638555"/>
            <a:ext cx="1530172" cy="1530172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47"/>
          <p:cNvSpPr txBox="1"/>
          <p:nvPr>
            <p:ph idx="13" type="body"/>
          </p:nvPr>
        </p:nvSpPr>
        <p:spPr>
          <a:xfrm>
            <a:off x="11978520" y="7838164"/>
            <a:ext cx="4725526" cy="158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47"/>
          <p:cNvSpPr txBox="1"/>
          <p:nvPr>
            <p:ph idx="14" type="body"/>
          </p:nvPr>
        </p:nvSpPr>
        <p:spPr>
          <a:xfrm>
            <a:off x="11978520" y="7258735"/>
            <a:ext cx="4725526" cy="77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7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End">
  <p:cSld name="Timeline - En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6" name="Google Shape;1406;p110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7" name="Google Shape;1407;p110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408" name="Google Shape;1408;p110"/>
          <p:cNvSpPr/>
          <p:nvPr/>
        </p:nvSpPr>
        <p:spPr>
          <a:xfrm>
            <a:off x="8714864" y="507984"/>
            <a:ext cx="855097" cy="855097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110"/>
          <p:cNvSpPr txBox="1"/>
          <p:nvPr>
            <p:ph idx="1" type="body"/>
          </p:nvPr>
        </p:nvSpPr>
        <p:spPr>
          <a:xfrm>
            <a:off x="8558141" y="623556"/>
            <a:ext cx="1170131" cy="623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10" name="Google Shape;1410;p110"/>
          <p:cNvCxnSpPr/>
          <p:nvPr/>
        </p:nvCxnSpPr>
        <p:spPr>
          <a:xfrm flipH="1">
            <a:off x="9142412" y="-1"/>
            <a:ext cx="1" cy="968900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11" name="Google Shape;1411;p110"/>
          <p:cNvSpPr/>
          <p:nvPr/>
        </p:nvSpPr>
        <p:spPr>
          <a:xfrm>
            <a:off x="8973504" y="2803239"/>
            <a:ext cx="360041" cy="36004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2" name="Google Shape;1412;p110"/>
          <p:cNvGrpSpPr/>
          <p:nvPr/>
        </p:nvGrpSpPr>
        <p:grpSpPr>
          <a:xfrm>
            <a:off x="9458241" y="2353189"/>
            <a:ext cx="6930771" cy="630073"/>
            <a:chOff x="0" y="0"/>
            <a:chExt cx="6930770" cy="630071"/>
          </a:xfrm>
        </p:grpSpPr>
        <p:sp>
          <p:nvSpPr>
            <p:cNvPr id="1413" name="Google Shape;1413;p110"/>
            <p:cNvSpPr/>
            <p:nvPr/>
          </p:nvSpPr>
          <p:spPr>
            <a:xfrm rot="10800000">
              <a:off x="111717" y="0"/>
              <a:ext cx="6819053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10"/>
            <p:cNvSpPr/>
            <p:nvPr/>
          </p:nvSpPr>
          <p:spPr>
            <a:xfrm rot="10800000">
              <a:off x="0" y="0"/>
              <a:ext cx="1395156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5" name="Google Shape;1415;p110"/>
          <p:cNvSpPr txBox="1"/>
          <p:nvPr>
            <p:ph idx="2" type="body"/>
          </p:nvPr>
        </p:nvSpPr>
        <p:spPr>
          <a:xfrm>
            <a:off x="10763385" y="2249695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6" name="Google Shape;1416;p110"/>
          <p:cNvSpPr txBox="1"/>
          <p:nvPr>
            <p:ph idx="3" type="body"/>
          </p:nvPr>
        </p:nvSpPr>
        <p:spPr>
          <a:xfrm>
            <a:off x="10718380" y="2983260"/>
            <a:ext cx="5120525" cy="139515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7" name="Google Shape;1417;p110"/>
          <p:cNvSpPr/>
          <p:nvPr/>
        </p:nvSpPr>
        <p:spPr>
          <a:xfrm>
            <a:off x="8973504" y="5008484"/>
            <a:ext cx="360041" cy="360042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8" name="Google Shape;1418;p110"/>
          <p:cNvGrpSpPr/>
          <p:nvPr/>
        </p:nvGrpSpPr>
        <p:grpSpPr>
          <a:xfrm>
            <a:off x="1852397" y="4571918"/>
            <a:ext cx="6930771" cy="630074"/>
            <a:chOff x="0" y="-1"/>
            <a:chExt cx="6930770" cy="630072"/>
          </a:xfrm>
        </p:grpSpPr>
        <p:sp>
          <p:nvSpPr>
            <p:cNvPr id="1419" name="Google Shape;1419;p110"/>
            <p:cNvSpPr/>
            <p:nvPr/>
          </p:nvSpPr>
          <p:spPr>
            <a:xfrm flipH="1" rot="10800000">
              <a:off x="0" y="-1"/>
              <a:ext cx="6819052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10"/>
            <p:cNvSpPr/>
            <p:nvPr/>
          </p:nvSpPr>
          <p:spPr>
            <a:xfrm flipH="1" rot="10800000">
              <a:off x="5535614" y="-1"/>
              <a:ext cx="1395156" cy="63007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1" name="Google Shape;1421;p110"/>
          <p:cNvSpPr txBox="1"/>
          <p:nvPr>
            <p:ph idx="4" type="body"/>
          </p:nvPr>
        </p:nvSpPr>
        <p:spPr>
          <a:xfrm>
            <a:off x="2257442" y="4468424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2" name="Google Shape;1422;p110"/>
          <p:cNvSpPr txBox="1"/>
          <p:nvPr>
            <p:ph idx="5" type="body"/>
          </p:nvPr>
        </p:nvSpPr>
        <p:spPr>
          <a:xfrm>
            <a:off x="2302447" y="5201991"/>
            <a:ext cx="5085565" cy="13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3" name="Google Shape;1423;p110"/>
          <p:cNvSpPr/>
          <p:nvPr/>
        </p:nvSpPr>
        <p:spPr>
          <a:xfrm>
            <a:off x="8973504" y="7123720"/>
            <a:ext cx="360041" cy="36004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4" name="Google Shape;1424;p110"/>
          <p:cNvGrpSpPr/>
          <p:nvPr/>
        </p:nvGrpSpPr>
        <p:grpSpPr>
          <a:xfrm>
            <a:off x="9458241" y="6673669"/>
            <a:ext cx="6930771" cy="630073"/>
            <a:chOff x="0" y="0"/>
            <a:chExt cx="6930770" cy="630071"/>
          </a:xfrm>
        </p:grpSpPr>
        <p:sp>
          <p:nvSpPr>
            <p:cNvPr id="1425" name="Google Shape;1425;p110"/>
            <p:cNvSpPr/>
            <p:nvPr/>
          </p:nvSpPr>
          <p:spPr>
            <a:xfrm rot="10800000">
              <a:off x="111717" y="0"/>
              <a:ext cx="6819053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505" y="0"/>
                  </a:lnTo>
                  <a:lnTo>
                    <a:pt x="21600" y="0"/>
                  </a:lnTo>
                  <a:lnTo>
                    <a:pt x="20095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10"/>
            <p:cNvSpPr/>
            <p:nvPr/>
          </p:nvSpPr>
          <p:spPr>
            <a:xfrm rot="10800000">
              <a:off x="0" y="0"/>
              <a:ext cx="1395156" cy="63007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7354" y="0"/>
                  </a:lnTo>
                  <a:lnTo>
                    <a:pt x="21600" y="0"/>
                  </a:lnTo>
                  <a:lnTo>
                    <a:pt x="1424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7" name="Google Shape;1427;p110"/>
          <p:cNvSpPr txBox="1"/>
          <p:nvPr>
            <p:ph idx="6" type="body"/>
          </p:nvPr>
        </p:nvSpPr>
        <p:spPr>
          <a:xfrm>
            <a:off x="10763385" y="6570174"/>
            <a:ext cx="5175576" cy="848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8" name="Google Shape;1428;p110"/>
          <p:cNvSpPr txBox="1"/>
          <p:nvPr>
            <p:ph idx="7" type="body"/>
          </p:nvPr>
        </p:nvSpPr>
        <p:spPr>
          <a:xfrm>
            <a:off x="10718380" y="7303741"/>
            <a:ext cx="5120525" cy="13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9" name="Google Shape;1429;p110"/>
          <p:cNvSpPr/>
          <p:nvPr/>
        </p:nvSpPr>
        <p:spPr>
          <a:xfrm>
            <a:off x="8714864" y="8833909"/>
            <a:ext cx="855097" cy="855097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110"/>
          <p:cNvSpPr txBox="1"/>
          <p:nvPr>
            <p:ph idx="8" type="body"/>
          </p:nvPr>
        </p:nvSpPr>
        <p:spPr>
          <a:xfrm>
            <a:off x="8558141" y="8949481"/>
            <a:ext cx="1170131" cy="623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rrow">
  <p:cSld name="Arrow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11"/>
          <p:cNvSpPr/>
          <p:nvPr/>
        </p:nvSpPr>
        <p:spPr>
          <a:xfrm rot="151729">
            <a:off x="10521330" y="3403658"/>
            <a:ext cx="807523" cy="2889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166" y="6199"/>
                </a:lnTo>
                <a:lnTo>
                  <a:pt x="21600" y="21600"/>
                </a:lnTo>
                <a:lnTo>
                  <a:pt x="0" y="14624"/>
                </a:lnTo>
                <a:close/>
              </a:path>
            </a:pathLst>
          </a:custGeom>
          <a:solidFill>
            <a:srgbClr val="A2A2A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111"/>
          <p:cNvSpPr/>
          <p:nvPr/>
        </p:nvSpPr>
        <p:spPr>
          <a:xfrm rot="257369">
            <a:off x="5185259" y="5869918"/>
            <a:ext cx="735605" cy="269345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7075" y="5126"/>
                </a:lnTo>
                <a:lnTo>
                  <a:pt x="21600" y="21600"/>
                </a:lnTo>
                <a:lnTo>
                  <a:pt x="0" y="15116"/>
                </a:lnTo>
                <a:close/>
              </a:path>
            </a:pathLst>
          </a:custGeom>
          <a:solidFill>
            <a:srgbClr val="A2A2A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111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435" name="Google Shape;1435;p111"/>
          <p:cNvSpPr/>
          <p:nvPr/>
        </p:nvSpPr>
        <p:spPr>
          <a:xfrm rot="3102645">
            <a:off x="12136691" y="687136"/>
            <a:ext cx="2477968" cy="6357060"/>
          </a:xfrm>
          <a:custGeom>
            <a:rect b="b" l="l" r="r" t="t"/>
            <a:pathLst>
              <a:path extrusionOk="0" h="21600" w="21600">
                <a:moveTo>
                  <a:pt x="0" y="4210"/>
                </a:moveTo>
                <a:lnTo>
                  <a:pt x="10800" y="0"/>
                </a:lnTo>
                <a:lnTo>
                  <a:pt x="21600" y="4210"/>
                </a:lnTo>
                <a:lnTo>
                  <a:pt x="16200" y="421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42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111"/>
          <p:cNvSpPr/>
          <p:nvPr/>
        </p:nvSpPr>
        <p:spPr>
          <a:xfrm rot="-7674302">
            <a:off x="3105361" y="5193539"/>
            <a:ext cx="874065" cy="5122277"/>
          </a:xfrm>
          <a:prstGeom prst="triangle">
            <a:avLst>
              <a:gd fmla="val 50000" name="adj"/>
            </a:avLst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111"/>
          <p:cNvSpPr/>
          <p:nvPr/>
        </p:nvSpPr>
        <p:spPr>
          <a:xfrm rot="-2310839">
            <a:off x="4713644" y="5437249"/>
            <a:ext cx="6968744" cy="1093043"/>
          </a:xfrm>
          <a:prstGeom prst="rect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8" name="Google Shape;1438;p111"/>
          <p:cNvGrpSpPr/>
          <p:nvPr/>
        </p:nvGrpSpPr>
        <p:grpSpPr>
          <a:xfrm>
            <a:off x="4257656" y="6155099"/>
            <a:ext cx="827904" cy="827904"/>
            <a:chOff x="0" y="0"/>
            <a:chExt cx="827902" cy="827902"/>
          </a:xfrm>
        </p:grpSpPr>
        <p:sp>
          <p:nvSpPr>
            <p:cNvPr id="1439" name="Google Shape;1439;p111"/>
            <p:cNvSpPr/>
            <p:nvPr/>
          </p:nvSpPr>
          <p:spPr>
            <a:xfrm>
              <a:off x="0" y="0"/>
              <a:ext cx="827902" cy="827902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11"/>
            <p:cNvSpPr txBox="1"/>
            <p:nvPr/>
          </p:nvSpPr>
          <p:spPr>
            <a:xfrm>
              <a:off x="121242" y="50730"/>
              <a:ext cx="585418" cy="726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b="0" i="0" lang="zh-TW" sz="3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1441" name="Google Shape;1441;p111"/>
          <p:cNvGrpSpPr/>
          <p:nvPr/>
        </p:nvGrpSpPr>
        <p:grpSpPr>
          <a:xfrm>
            <a:off x="7370113" y="6322204"/>
            <a:ext cx="827904" cy="827904"/>
            <a:chOff x="0" y="0"/>
            <a:chExt cx="827902" cy="827902"/>
          </a:xfrm>
        </p:grpSpPr>
        <p:sp>
          <p:nvSpPr>
            <p:cNvPr id="1442" name="Google Shape;1442;p111"/>
            <p:cNvSpPr/>
            <p:nvPr/>
          </p:nvSpPr>
          <p:spPr>
            <a:xfrm>
              <a:off x="0" y="0"/>
              <a:ext cx="827902" cy="827902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11"/>
            <p:cNvSpPr txBox="1"/>
            <p:nvPr/>
          </p:nvSpPr>
          <p:spPr>
            <a:xfrm>
              <a:off x="121242" y="50730"/>
              <a:ext cx="585418" cy="726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b="0" i="0" lang="zh-TW" sz="3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444" name="Google Shape;1444;p111"/>
          <p:cNvGrpSpPr/>
          <p:nvPr/>
        </p:nvGrpSpPr>
        <p:grpSpPr>
          <a:xfrm>
            <a:off x="9555832" y="3685457"/>
            <a:ext cx="827904" cy="827904"/>
            <a:chOff x="0" y="0"/>
            <a:chExt cx="827902" cy="827902"/>
          </a:xfrm>
        </p:grpSpPr>
        <p:sp>
          <p:nvSpPr>
            <p:cNvPr id="1445" name="Google Shape;1445;p111"/>
            <p:cNvSpPr/>
            <p:nvPr/>
          </p:nvSpPr>
          <p:spPr>
            <a:xfrm>
              <a:off x="0" y="0"/>
              <a:ext cx="827902" cy="827902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11"/>
            <p:cNvSpPr txBox="1"/>
            <p:nvPr/>
          </p:nvSpPr>
          <p:spPr>
            <a:xfrm>
              <a:off x="121242" y="50730"/>
              <a:ext cx="585418" cy="726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b="0" i="0" lang="zh-TW" sz="3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1447" name="Google Shape;1447;p111"/>
          <p:cNvGrpSpPr/>
          <p:nvPr/>
        </p:nvGrpSpPr>
        <p:grpSpPr>
          <a:xfrm>
            <a:off x="13375675" y="3608273"/>
            <a:ext cx="827904" cy="827904"/>
            <a:chOff x="0" y="0"/>
            <a:chExt cx="827902" cy="827902"/>
          </a:xfrm>
        </p:grpSpPr>
        <p:sp>
          <p:nvSpPr>
            <p:cNvPr id="1448" name="Google Shape;1448;p111"/>
            <p:cNvSpPr/>
            <p:nvPr/>
          </p:nvSpPr>
          <p:spPr>
            <a:xfrm>
              <a:off x="0" y="0"/>
              <a:ext cx="827902" cy="827902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11"/>
            <p:cNvSpPr txBox="1"/>
            <p:nvPr/>
          </p:nvSpPr>
          <p:spPr>
            <a:xfrm>
              <a:off x="121242" y="50730"/>
              <a:ext cx="585418" cy="726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b="0" i="0" lang="zh-TW" sz="3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1450" name="Google Shape;1450;p111"/>
          <p:cNvSpPr txBox="1"/>
          <p:nvPr>
            <p:ph idx="1" type="body"/>
          </p:nvPr>
        </p:nvSpPr>
        <p:spPr>
          <a:xfrm>
            <a:off x="465695" y="4552800"/>
            <a:ext cx="4312026" cy="162581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1" name="Google Shape;1451;p111"/>
          <p:cNvSpPr txBox="1"/>
          <p:nvPr>
            <p:ph idx="2" type="body"/>
          </p:nvPr>
        </p:nvSpPr>
        <p:spPr>
          <a:xfrm>
            <a:off x="465695" y="4011540"/>
            <a:ext cx="4312027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2" name="Google Shape;1452;p111"/>
          <p:cNvSpPr txBox="1"/>
          <p:nvPr>
            <p:ph idx="3" type="body"/>
          </p:nvPr>
        </p:nvSpPr>
        <p:spPr>
          <a:xfrm>
            <a:off x="8333116" y="7110310"/>
            <a:ext cx="4312027" cy="162581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3" name="Google Shape;1453;p111"/>
          <p:cNvSpPr txBox="1"/>
          <p:nvPr>
            <p:ph idx="4" type="body"/>
          </p:nvPr>
        </p:nvSpPr>
        <p:spPr>
          <a:xfrm>
            <a:off x="8333116" y="6569050"/>
            <a:ext cx="4312027" cy="64502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4" name="Google Shape;1454;p111"/>
          <p:cNvSpPr txBox="1"/>
          <p:nvPr>
            <p:ph idx="5" type="body"/>
          </p:nvPr>
        </p:nvSpPr>
        <p:spPr>
          <a:xfrm>
            <a:off x="8648151" y="1634309"/>
            <a:ext cx="4312027" cy="162581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5" name="Google Shape;1455;p111"/>
          <p:cNvSpPr txBox="1"/>
          <p:nvPr>
            <p:ph idx="6" type="body"/>
          </p:nvPr>
        </p:nvSpPr>
        <p:spPr>
          <a:xfrm>
            <a:off x="8648151" y="1093050"/>
            <a:ext cx="4312027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6" name="Google Shape;1456;p111"/>
          <p:cNvSpPr txBox="1"/>
          <p:nvPr>
            <p:ph idx="7" type="body"/>
          </p:nvPr>
        </p:nvSpPr>
        <p:spPr>
          <a:xfrm>
            <a:off x="13517145" y="5144699"/>
            <a:ext cx="4312027" cy="162581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7" name="Google Shape;1457;p111"/>
          <p:cNvSpPr txBox="1"/>
          <p:nvPr>
            <p:ph idx="8" type="body"/>
          </p:nvPr>
        </p:nvSpPr>
        <p:spPr>
          <a:xfrm>
            <a:off x="13517145" y="4603439"/>
            <a:ext cx="4312027" cy="64502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58" name="Google Shape;1458;p111"/>
          <p:cNvCxnSpPr/>
          <p:nvPr/>
        </p:nvCxnSpPr>
        <p:spPr>
          <a:xfrm rot="10800000">
            <a:off x="7192" y="2791178"/>
            <a:ext cx="8012343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9" name="Google Shape;1459;p111"/>
          <p:cNvSpPr txBox="1"/>
          <p:nvPr>
            <p:ph idx="9" type="body"/>
          </p:nvPr>
        </p:nvSpPr>
        <p:spPr>
          <a:xfrm>
            <a:off x="586568" y="578034"/>
            <a:ext cx="6030672" cy="221314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Steps">
  <p:cSld name="4 Step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12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462" name="Google Shape;1462;p112"/>
          <p:cNvSpPr/>
          <p:nvPr/>
        </p:nvSpPr>
        <p:spPr>
          <a:xfrm>
            <a:off x="3424072" y="2668223"/>
            <a:ext cx="5482939" cy="54230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p112"/>
          <p:cNvSpPr/>
          <p:nvPr/>
        </p:nvSpPr>
        <p:spPr>
          <a:xfrm flipH="1">
            <a:off x="405325" y="1093050"/>
            <a:ext cx="8487931" cy="1575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20" y="0"/>
                </a:lnTo>
                <a:lnTo>
                  <a:pt x="21600" y="0"/>
                </a:lnTo>
                <a:lnTo>
                  <a:pt x="1978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p112"/>
          <p:cNvSpPr/>
          <p:nvPr/>
        </p:nvSpPr>
        <p:spPr>
          <a:xfrm flipH="1">
            <a:off x="3438676" y="3210524"/>
            <a:ext cx="8487931" cy="1575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20" y="0"/>
                </a:lnTo>
                <a:lnTo>
                  <a:pt x="21600" y="0"/>
                </a:lnTo>
                <a:lnTo>
                  <a:pt x="1978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112"/>
          <p:cNvSpPr/>
          <p:nvPr/>
        </p:nvSpPr>
        <p:spPr>
          <a:xfrm>
            <a:off x="6443667" y="4785700"/>
            <a:ext cx="5482940" cy="54230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112"/>
          <p:cNvSpPr/>
          <p:nvPr/>
        </p:nvSpPr>
        <p:spPr>
          <a:xfrm flipH="1">
            <a:off x="6465942" y="5328001"/>
            <a:ext cx="8487931" cy="1575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20" y="0"/>
                </a:lnTo>
                <a:lnTo>
                  <a:pt x="21600" y="0"/>
                </a:lnTo>
                <a:lnTo>
                  <a:pt x="1978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112"/>
          <p:cNvSpPr/>
          <p:nvPr/>
        </p:nvSpPr>
        <p:spPr>
          <a:xfrm>
            <a:off x="9470934" y="6903176"/>
            <a:ext cx="5482940" cy="54230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112"/>
          <p:cNvSpPr/>
          <p:nvPr/>
        </p:nvSpPr>
        <p:spPr>
          <a:xfrm flipH="1">
            <a:off x="9476255" y="7445477"/>
            <a:ext cx="8487931" cy="1575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20" y="0"/>
                </a:lnTo>
                <a:lnTo>
                  <a:pt x="21600" y="0"/>
                </a:lnTo>
                <a:lnTo>
                  <a:pt x="1978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112"/>
          <p:cNvSpPr/>
          <p:nvPr/>
        </p:nvSpPr>
        <p:spPr>
          <a:xfrm flipH="1">
            <a:off x="405326" y="1093050"/>
            <a:ext cx="2025227" cy="1575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7627" y="0"/>
                </a:lnTo>
                <a:lnTo>
                  <a:pt x="21600" y="0"/>
                </a:lnTo>
                <a:lnTo>
                  <a:pt x="13973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112"/>
          <p:cNvSpPr/>
          <p:nvPr/>
        </p:nvSpPr>
        <p:spPr>
          <a:xfrm flipH="1">
            <a:off x="3438676" y="3210523"/>
            <a:ext cx="2025227" cy="1575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7627" y="0"/>
                </a:lnTo>
                <a:lnTo>
                  <a:pt x="21600" y="0"/>
                </a:lnTo>
                <a:lnTo>
                  <a:pt x="13973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112"/>
          <p:cNvSpPr/>
          <p:nvPr/>
        </p:nvSpPr>
        <p:spPr>
          <a:xfrm flipH="1">
            <a:off x="6465942" y="5327999"/>
            <a:ext cx="2025227" cy="1575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7627" y="0"/>
                </a:lnTo>
                <a:lnTo>
                  <a:pt x="21600" y="0"/>
                </a:lnTo>
                <a:lnTo>
                  <a:pt x="13973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112"/>
          <p:cNvSpPr/>
          <p:nvPr/>
        </p:nvSpPr>
        <p:spPr>
          <a:xfrm flipH="1">
            <a:off x="9470934" y="7445475"/>
            <a:ext cx="2025227" cy="1575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7627" y="0"/>
                </a:lnTo>
                <a:lnTo>
                  <a:pt x="21600" y="0"/>
                </a:lnTo>
                <a:lnTo>
                  <a:pt x="13973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112"/>
          <p:cNvSpPr txBox="1"/>
          <p:nvPr>
            <p:ph idx="1" type="body"/>
          </p:nvPr>
        </p:nvSpPr>
        <p:spPr>
          <a:xfrm>
            <a:off x="960200" y="1269410"/>
            <a:ext cx="885287" cy="121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None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334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Char char="–"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334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Char char="•"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334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Char char="–"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334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 Light"/>
              <a:buChar char="»"/>
              <a:defRPr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4" name="Google Shape;1474;p112"/>
          <p:cNvSpPr txBox="1"/>
          <p:nvPr>
            <p:ph idx="2" type="body"/>
          </p:nvPr>
        </p:nvSpPr>
        <p:spPr>
          <a:xfrm>
            <a:off x="4008647" y="3383822"/>
            <a:ext cx="885287" cy="121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5" name="Google Shape;1475;p112"/>
          <p:cNvSpPr txBox="1"/>
          <p:nvPr>
            <p:ph idx="3" type="body"/>
          </p:nvPr>
        </p:nvSpPr>
        <p:spPr>
          <a:xfrm>
            <a:off x="7035913" y="5501299"/>
            <a:ext cx="885287" cy="121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6" name="Google Shape;1476;p112"/>
          <p:cNvSpPr txBox="1"/>
          <p:nvPr>
            <p:ph idx="4" type="body"/>
          </p:nvPr>
        </p:nvSpPr>
        <p:spPr>
          <a:xfrm>
            <a:off x="10040904" y="7618775"/>
            <a:ext cx="885287" cy="121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7" name="Google Shape;1477;p112"/>
          <p:cNvSpPr txBox="1"/>
          <p:nvPr>
            <p:ph idx="5" type="body"/>
          </p:nvPr>
        </p:nvSpPr>
        <p:spPr>
          <a:xfrm>
            <a:off x="2167430" y="1002439"/>
            <a:ext cx="6120682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8" name="Google Shape;1478;p112"/>
          <p:cNvSpPr txBox="1"/>
          <p:nvPr>
            <p:ph idx="6" type="body"/>
          </p:nvPr>
        </p:nvSpPr>
        <p:spPr>
          <a:xfrm>
            <a:off x="2438449" y="1723121"/>
            <a:ext cx="5972973" cy="9451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9" name="Google Shape;1479;p112"/>
          <p:cNvSpPr txBox="1"/>
          <p:nvPr>
            <p:ph idx="7" type="body"/>
          </p:nvPr>
        </p:nvSpPr>
        <p:spPr>
          <a:xfrm>
            <a:off x="5219874" y="3119913"/>
            <a:ext cx="6120681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0" name="Google Shape;1480;p112"/>
          <p:cNvSpPr txBox="1"/>
          <p:nvPr>
            <p:ph idx="8" type="body"/>
          </p:nvPr>
        </p:nvSpPr>
        <p:spPr>
          <a:xfrm>
            <a:off x="5490893" y="3840595"/>
            <a:ext cx="5972972" cy="9451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1" name="Google Shape;1481;p112"/>
          <p:cNvSpPr txBox="1"/>
          <p:nvPr>
            <p:ph idx="9" type="body"/>
          </p:nvPr>
        </p:nvSpPr>
        <p:spPr>
          <a:xfrm>
            <a:off x="8206875" y="5237390"/>
            <a:ext cx="6120681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2" name="Google Shape;1482;p112"/>
          <p:cNvSpPr txBox="1"/>
          <p:nvPr>
            <p:ph idx="13" type="body"/>
          </p:nvPr>
        </p:nvSpPr>
        <p:spPr>
          <a:xfrm>
            <a:off x="8477894" y="5958073"/>
            <a:ext cx="5972972" cy="9451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3" name="Google Shape;1483;p112"/>
          <p:cNvSpPr txBox="1"/>
          <p:nvPr>
            <p:ph idx="14" type="body"/>
          </p:nvPr>
        </p:nvSpPr>
        <p:spPr>
          <a:xfrm>
            <a:off x="11225141" y="7354865"/>
            <a:ext cx="6120681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4" name="Google Shape;1484;p112"/>
          <p:cNvSpPr txBox="1"/>
          <p:nvPr>
            <p:ph idx="15" type="body"/>
          </p:nvPr>
        </p:nvSpPr>
        <p:spPr>
          <a:xfrm>
            <a:off x="11496160" y="8075548"/>
            <a:ext cx="5972972" cy="9451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5" name="Google Shape;1485;p112"/>
          <p:cNvSpPr txBox="1"/>
          <p:nvPr>
            <p:ph idx="16" type="body"/>
          </p:nvPr>
        </p:nvSpPr>
        <p:spPr>
          <a:xfrm>
            <a:off x="630068" y="5671751"/>
            <a:ext cx="6088233" cy="209062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6" name="Google Shape;1486;p112"/>
          <p:cNvSpPr txBox="1"/>
          <p:nvPr>
            <p:ph idx="17" type="body"/>
          </p:nvPr>
        </p:nvSpPr>
        <p:spPr>
          <a:xfrm>
            <a:off x="630069" y="7798795"/>
            <a:ext cx="7658042" cy="157517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87" name="Google Shape;1487;p112"/>
          <p:cNvCxnSpPr/>
          <p:nvPr/>
        </p:nvCxnSpPr>
        <p:spPr>
          <a:xfrm>
            <a:off x="-1" y="7708785"/>
            <a:ext cx="8288113" cy="1"/>
          </a:xfrm>
          <a:prstGeom prst="straightConnector1">
            <a:avLst/>
          </a:prstGeom>
          <a:noFill/>
          <a:ln cap="flat" cmpd="sng" w="9525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Points">
  <p:cSld name="4 Poin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13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490" name="Google Shape;1490;p113"/>
          <p:cNvSpPr/>
          <p:nvPr/>
        </p:nvSpPr>
        <p:spPr>
          <a:xfrm>
            <a:off x="852615" y="2488885"/>
            <a:ext cx="16852860" cy="2436786"/>
          </a:xfrm>
          <a:custGeom>
            <a:rect b="b" l="l" r="r" t="t"/>
            <a:pathLst>
              <a:path extrusionOk="0" h="21600" w="21600">
                <a:moveTo>
                  <a:pt x="12022" y="0"/>
                </a:moveTo>
                <a:lnTo>
                  <a:pt x="21600" y="0"/>
                </a:lnTo>
                <a:lnTo>
                  <a:pt x="21600" y="11569"/>
                </a:lnTo>
                <a:lnTo>
                  <a:pt x="12032" y="11569"/>
                </a:lnTo>
                <a:lnTo>
                  <a:pt x="9138" y="21600"/>
                </a:lnTo>
                <a:lnTo>
                  <a:pt x="9010" y="21600"/>
                </a:lnTo>
                <a:lnTo>
                  <a:pt x="9010" y="21600"/>
                </a:lnTo>
                <a:lnTo>
                  <a:pt x="0" y="21600"/>
                </a:lnTo>
                <a:lnTo>
                  <a:pt x="234" y="20012"/>
                </a:lnTo>
                <a:lnTo>
                  <a:pt x="9118" y="20012"/>
                </a:lnTo>
                <a:lnTo>
                  <a:pt x="12022" y="76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p113"/>
          <p:cNvSpPr/>
          <p:nvPr/>
        </p:nvSpPr>
        <p:spPr>
          <a:xfrm>
            <a:off x="617837" y="3856113"/>
            <a:ext cx="17087638" cy="1307556"/>
          </a:xfrm>
          <a:custGeom>
            <a:rect b="b" l="l" r="r" t="t"/>
            <a:pathLst>
              <a:path extrusionOk="0" h="21600" w="21600">
                <a:moveTo>
                  <a:pt x="12158" y="0"/>
                </a:moveTo>
                <a:lnTo>
                  <a:pt x="12158" y="40"/>
                </a:lnTo>
                <a:lnTo>
                  <a:pt x="21600" y="40"/>
                </a:lnTo>
                <a:lnTo>
                  <a:pt x="21600" y="21600"/>
                </a:lnTo>
                <a:lnTo>
                  <a:pt x="0" y="21600"/>
                </a:lnTo>
                <a:lnTo>
                  <a:pt x="231" y="18640"/>
                </a:lnTo>
                <a:lnTo>
                  <a:pt x="9325" y="1864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113"/>
          <p:cNvSpPr/>
          <p:nvPr/>
        </p:nvSpPr>
        <p:spPr>
          <a:xfrm flipH="1" rot="10800000">
            <a:off x="617837" y="5219032"/>
            <a:ext cx="17087638" cy="1307556"/>
          </a:xfrm>
          <a:custGeom>
            <a:rect b="b" l="l" r="r" t="t"/>
            <a:pathLst>
              <a:path extrusionOk="0" h="21600" w="21600">
                <a:moveTo>
                  <a:pt x="12158" y="0"/>
                </a:moveTo>
                <a:lnTo>
                  <a:pt x="12158" y="40"/>
                </a:lnTo>
                <a:lnTo>
                  <a:pt x="21600" y="40"/>
                </a:lnTo>
                <a:lnTo>
                  <a:pt x="21600" y="21600"/>
                </a:lnTo>
                <a:lnTo>
                  <a:pt x="0" y="21600"/>
                </a:lnTo>
                <a:lnTo>
                  <a:pt x="231" y="18640"/>
                </a:lnTo>
                <a:lnTo>
                  <a:pt x="9325" y="1864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113"/>
          <p:cNvSpPr/>
          <p:nvPr/>
        </p:nvSpPr>
        <p:spPr>
          <a:xfrm flipH="1" rot="10800000">
            <a:off x="852615" y="5458626"/>
            <a:ext cx="16852860" cy="2436786"/>
          </a:xfrm>
          <a:custGeom>
            <a:rect b="b" l="l" r="r" t="t"/>
            <a:pathLst>
              <a:path extrusionOk="0" h="21600" w="21600">
                <a:moveTo>
                  <a:pt x="12022" y="0"/>
                </a:moveTo>
                <a:lnTo>
                  <a:pt x="21600" y="0"/>
                </a:lnTo>
                <a:lnTo>
                  <a:pt x="21600" y="11569"/>
                </a:lnTo>
                <a:lnTo>
                  <a:pt x="12032" y="11569"/>
                </a:lnTo>
                <a:lnTo>
                  <a:pt x="9138" y="21600"/>
                </a:lnTo>
                <a:lnTo>
                  <a:pt x="9010" y="21600"/>
                </a:lnTo>
                <a:lnTo>
                  <a:pt x="9010" y="21600"/>
                </a:lnTo>
                <a:lnTo>
                  <a:pt x="0" y="21600"/>
                </a:lnTo>
                <a:lnTo>
                  <a:pt x="234" y="20012"/>
                </a:lnTo>
                <a:lnTo>
                  <a:pt x="9118" y="20012"/>
                </a:lnTo>
                <a:lnTo>
                  <a:pt x="12022" y="76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113"/>
          <p:cNvSpPr/>
          <p:nvPr>
            <p:ph idx="2" type="pic"/>
          </p:nvPr>
        </p:nvSpPr>
        <p:spPr>
          <a:xfrm>
            <a:off x="10448350" y="2753104"/>
            <a:ext cx="793285" cy="793285"/>
          </a:xfrm>
          <a:prstGeom prst="rect">
            <a:avLst/>
          </a:prstGeom>
          <a:noFill/>
          <a:ln>
            <a:noFill/>
          </a:ln>
        </p:spPr>
      </p:sp>
      <p:sp>
        <p:nvSpPr>
          <p:cNvPr id="1495" name="Google Shape;1495;p113"/>
          <p:cNvSpPr/>
          <p:nvPr>
            <p:ph idx="3" type="pic"/>
          </p:nvPr>
        </p:nvSpPr>
        <p:spPr>
          <a:xfrm>
            <a:off x="10448350" y="4104964"/>
            <a:ext cx="793285" cy="793285"/>
          </a:xfrm>
          <a:prstGeom prst="rect">
            <a:avLst/>
          </a:prstGeom>
          <a:noFill/>
          <a:ln>
            <a:noFill/>
          </a:ln>
        </p:spPr>
      </p:sp>
      <p:sp>
        <p:nvSpPr>
          <p:cNvPr id="1496" name="Google Shape;1496;p113"/>
          <p:cNvSpPr/>
          <p:nvPr>
            <p:ph idx="4" type="pic"/>
          </p:nvPr>
        </p:nvSpPr>
        <p:spPr>
          <a:xfrm>
            <a:off x="10448350" y="5456823"/>
            <a:ext cx="793285" cy="793285"/>
          </a:xfrm>
          <a:prstGeom prst="rect">
            <a:avLst/>
          </a:prstGeom>
          <a:noFill/>
          <a:ln>
            <a:noFill/>
          </a:ln>
        </p:spPr>
      </p:sp>
      <p:sp>
        <p:nvSpPr>
          <p:cNvPr id="1497" name="Google Shape;1497;p113"/>
          <p:cNvSpPr/>
          <p:nvPr>
            <p:ph idx="5" type="pic"/>
          </p:nvPr>
        </p:nvSpPr>
        <p:spPr>
          <a:xfrm>
            <a:off x="10448350" y="6808685"/>
            <a:ext cx="793285" cy="793285"/>
          </a:xfrm>
          <a:prstGeom prst="rect">
            <a:avLst/>
          </a:prstGeom>
          <a:noFill/>
          <a:ln>
            <a:noFill/>
          </a:ln>
        </p:spPr>
      </p:sp>
      <p:sp>
        <p:nvSpPr>
          <p:cNvPr id="1498" name="Google Shape;1498;p113"/>
          <p:cNvSpPr txBox="1"/>
          <p:nvPr>
            <p:ph idx="1" type="body"/>
          </p:nvPr>
        </p:nvSpPr>
        <p:spPr>
          <a:xfrm>
            <a:off x="11316140" y="2566146"/>
            <a:ext cx="5972972" cy="118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9" name="Google Shape;1499;p113"/>
          <p:cNvSpPr txBox="1"/>
          <p:nvPr>
            <p:ph idx="6" type="body"/>
          </p:nvPr>
        </p:nvSpPr>
        <p:spPr>
          <a:xfrm>
            <a:off x="11316140" y="3935259"/>
            <a:ext cx="5972972" cy="118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0" name="Google Shape;1500;p113"/>
          <p:cNvSpPr txBox="1"/>
          <p:nvPr>
            <p:ph idx="7" type="body"/>
          </p:nvPr>
        </p:nvSpPr>
        <p:spPr>
          <a:xfrm>
            <a:off x="11316140" y="5298178"/>
            <a:ext cx="5972972" cy="118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1" name="Google Shape;1501;p113"/>
          <p:cNvSpPr txBox="1"/>
          <p:nvPr>
            <p:ph idx="8" type="body"/>
          </p:nvPr>
        </p:nvSpPr>
        <p:spPr>
          <a:xfrm>
            <a:off x="11316140" y="6661602"/>
            <a:ext cx="5972972" cy="118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2" name="Google Shape;1502;p113"/>
          <p:cNvSpPr txBox="1"/>
          <p:nvPr>
            <p:ph idx="9" type="body"/>
          </p:nvPr>
        </p:nvSpPr>
        <p:spPr>
          <a:xfrm>
            <a:off x="1042305" y="2488886"/>
            <a:ext cx="6840761" cy="221314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3" name="Google Shape;1503;p113"/>
          <p:cNvSpPr txBox="1"/>
          <p:nvPr>
            <p:ph idx="13" type="body"/>
          </p:nvPr>
        </p:nvSpPr>
        <p:spPr>
          <a:xfrm>
            <a:off x="1042305" y="5784005"/>
            <a:ext cx="6840761" cy="25548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">
  <p:cSld name="Step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5" name="Google Shape;1505;p114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6" name="Google Shape;1506;p114"/>
          <p:cNvCxnSpPr/>
          <p:nvPr/>
        </p:nvCxnSpPr>
        <p:spPr>
          <a:xfrm rot="10800000">
            <a:off x="7192" y="7631704"/>
            <a:ext cx="9259472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7" name="Google Shape;1507;p114"/>
          <p:cNvSpPr/>
          <p:nvPr/>
        </p:nvSpPr>
        <p:spPr>
          <a:xfrm rot="-3600000">
            <a:off x="7641770" y="8548320"/>
            <a:ext cx="2942562" cy="1447591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4862" y="21600"/>
                </a:lnTo>
                <a:cubicBezTo>
                  <a:pt x="12670" y="17376"/>
                  <a:pt x="9707" y="14800"/>
                  <a:pt x="6448" y="14800"/>
                </a:cubicBezTo>
                <a:cubicBezTo>
                  <a:pt x="5446" y="14800"/>
                  <a:pt x="4471" y="15044"/>
                  <a:pt x="3542" y="15532"/>
                </a:cubicBezTo>
                <a:lnTo>
                  <a:pt x="0" y="3062"/>
                </a:lnTo>
                <a:cubicBezTo>
                  <a:pt x="1869" y="5440"/>
                  <a:pt x="4080" y="6800"/>
                  <a:pt x="6448" y="6800"/>
                </a:cubicBezTo>
                <a:cubicBezTo>
                  <a:pt x="9707" y="6800"/>
                  <a:pt x="12670" y="4224"/>
                  <a:pt x="148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p114"/>
          <p:cNvSpPr/>
          <p:nvPr/>
        </p:nvSpPr>
        <p:spPr>
          <a:xfrm rot="8100000">
            <a:off x="7041556" y="3905430"/>
            <a:ext cx="2869914" cy="10063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4803" y="0"/>
                </a:lnTo>
                <a:cubicBezTo>
                  <a:pt x="6365" y="4224"/>
                  <a:pt x="8477" y="6800"/>
                  <a:pt x="10800" y="6800"/>
                </a:cubicBezTo>
                <a:cubicBezTo>
                  <a:pt x="13123" y="6800"/>
                  <a:pt x="15235" y="4224"/>
                  <a:pt x="16797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16797" y="21600"/>
                </a:lnTo>
                <a:cubicBezTo>
                  <a:pt x="15235" y="17376"/>
                  <a:pt x="13123" y="14800"/>
                  <a:pt x="10800" y="14800"/>
                </a:cubicBezTo>
                <a:cubicBezTo>
                  <a:pt x="8477" y="14800"/>
                  <a:pt x="6365" y="17376"/>
                  <a:pt x="4803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p114"/>
          <p:cNvSpPr/>
          <p:nvPr/>
        </p:nvSpPr>
        <p:spPr>
          <a:xfrm rot="2864116">
            <a:off x="7402104" y="2013749"/>
            <a:ext cx="2402013" cy="84226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4803" y="0"/>
                </a:lnTo>
                <a:cubicBezTo>
                  <a:pt x="6365" y="4224"/>
                  <a:pt x="8477" y="6800"/>
                  <a:pt x="10800" y="6800"/>
                </a:cubicBezTo>
                <a:cubicBezTo>
                  <a:pt x="13123" y="6800"/>
                  <a:pt x="15235" y="4224"/>
                  <a:pt x="16797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16797" y="21600"/>
                </a:lnTo>
                <a:cubicBezTo>
                  <a:pt x="15235" y="17376"/>
                  <a:pt x="13123" y="14800"/>
                  <a:pt x="10800" y="14800"/>
                </a:cubicBezTo>
                <a:cubicBezTo>
                  <a:pt x="8477" y="14800"/>
                  <a:pt x="6365" y="17376"/>
                  <a:pt x="4803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Google Shape;1510;p114"/>
          <p:cNvSpPr/>
          <p:nvPr/>
        </p:nvSpPr>
        <p:spPr>
          <a:xfrm>
            <a:off x="8642660" y="2531946"/>
            <a:ext cx="1726123" cy="1726122"/>
          </a:xfrm>
          <a:prstGeom prst="ellipse">
            <a:avLst/>
          </a:prstGeom>
          <a:solidFill>
            <a:srgbClr val="F2F2F2"/>
          </a:solidFill>
          <a:ln cap="flat" cmpd="sng" w="12700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114"/>
          <p:cNvSpPr/>
          <p:nvPr/>
        </p:nvSpPr>
        <p:spPr>
          <a:xfrm>
            <a:off x="7002116" y="824545"/>
            <a:ext cx="1474397" cy="1474398"/>
          </a:xfrm>
          <a:prstGeom prst="ellipse">
            <a:avLst/>
          </a:prstGeom>
          <a:solidFill>
            <a:srgbClr val="F2F2F2"/>
          </a:solidFill>
          <a:ln cap="flat" cmpd="sng" w="127000">
            <a:solidFill>
              <a:srgbClr val="BFF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114"/>
          <p:cNvSpPr/>
          <p:nvPr/>
        </p:nvSpPr>
        <p:spPr>
          <a:xfrm rot="2700000">
            <a:off x="6865970" y="6128846"/>
            <a:ext cx="3248069" cy="11389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4803" y="0"/>
                </a:lnTo>
                <a:cubicBezTo>
                  <a:pt x="6365" y="4224"/>
                  <a:pt x="8477" y="6800"/>
                  <a:pt x="10800" y="6800"/>
                </a:cubicBezTo>
                <a:cubicBezTo>
                  <a:pt x="13123" y="6800"/>
                  <a:pt x="15235" y="4224"/>
                  <a:pt x="16797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16797" y="21600"/>
                </a:lnTo>
                <a:cubicBezTo>
                  <a:pt x="15235" y="17376"/>
                  <a:pt x="13123" y="14800"/>
                  <a:pt x="10800" y="14800"/>
                </a:cubicBezTo>
                <a:cubicBezTo>
                  <a:pt x="8477" y="14800"/>
                  <a:pt x="6365" y="17376"/>
                  <a:pt x="4803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114"/>
          <p:cNvSpPr/>
          <p:nvPr/>
        </p:nvSpPr>
        <p:spPr>
          <a:xfrm>
            <a:off x="6307811" y="4514532"/>
            <a:ext cx="1978403" cy="1978403"/>
          </a:xfrm>
          <a:prstGeom prst="ellipse">
            <a:avLst/>
          </a:prstGeom>
          <a:solidFill>
            <a:srgbClr val="F2F2F2"/>
          </a:solidFill>
          <a:ln cap="flat" cmpd="sng" w="127000">
            <a:solidFill>
              <a:srgbClr val="40D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114"/>
          <p:cNvSpPr/>
          <p:nvPr/>
        </p:nvSpPr>
        <p:spPr>
          <a:xfrm>
            <a:off x="8661659" y="6876763"/>
            <a:ext cx="2330115" cy="2330115"/>
          </a:xfrm>
          <a:prstGeom prst="ellipse">
            <a:avLst/>
          </a:prstGeom>
          <a:solidFill>
            <a:srgbClr val="F2F2F2"/>
          </a:solidFill>
          <a:ln cap="flat" cmpd="sng" w="127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p11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516" name="Google Shape;1516;p114"/>
          <p:cNvSpPr/>
          <p:nvPr/>
        </p:nvSpPr>
        <p:spPr>
          <a:xfrm rot="2700000">
            <a:off x="9920216" y="2928470"/>
            <a:ext cx="929613" cy="6493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652" y="0"/>
                  <a:pt x="18278" y="8626"/>
                  <a:pt x="21600" y="21600"/>
                </a:cubicBezTo>
              </a:path>
            </a:pathLst>
          </a:cu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114"/>
          <p:cNvSpPr/>
          <p:nvPr/>
        </p:nvSpPr>
        <p:spPr>
          <a:xfrm rot="2700000">
            <a:off x="8166643" y="1119373"/>
            <a:ext cx="784093" cy="42031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8684" y="0"/>
                  <a:pt x="16792" y="8108"/>
                  <a:pt x="21600" y="21600"/>
                </a:cubicBezTo>
              </a:path>
            </a:pathLst>
          </a:cu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114"/>
          <p:cNvSpPr/>
          <p:nvPr/>
        </p:nvSpPr>
        <p:spPr>
          <a:xfrm rot="2700000">
            <a:off x="10431199" y="7391761"/>
            <a:ext cx="1151795" cy="6174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8684" y="0"/>
                  <a:pt x="16792" y="8108"/>
                  <a:pt x="21600" y="21600"/>
                </a:cubicBezTo>
              </a:path>
            </a:pathLst>
          </a:cu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114"/>
          <p:cNvSpPr/>
          <p:nvPr/>
        </p:nvSpPr>
        <p:spPr>
          <a:xfrm rot="2700000">
            <a:off x="7828903" y="4933645"/>
            <a:ext cx="993140" cy="53237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8684" y="0"/>
                  <a:pt x="16792" y="8108"/>
                  <a:pt x="21600" y="21600"/>
                </a:cubicBezTo>
              </a:path>
            </a:pathLst>
          </a:cu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0" name="Google Shape;1520;p114"/>
          <p:cNvCxnSpPr/>
          <p:nvPr/>
        </p:nvCxnSpPr>
        <p:spPr>
          <a:xfrm>
            <a:off x="8420752" y="869550"/>
            <a:ext cx="1613942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med" w="med" type="oval"/>
          </a:ln>
        </p:spPr>
      </p:cxnSp>
      <p:cxnSp>
        <p:nvCxnSpPr>
          <p:cNvPr id="1521" name="Google Shape;1521;p114"/>
          <p:cNvCxnSpPr/>
          <p:nvPr/>
        </p:nvCxnSpPr>
        <p:spPr>
          <a:xfrm>
            <a:off x="10297469" y="2669750"/>
            <a:ext cx="834175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med" w="med" type="oval"/>
          </a:ln>
        </p:spPr>
      </p:cxnSp>
      <p:cxnSp>
        <p:nvCxnSpPr>
          <p:cNvPr id="1522" name="Google Shape;1522;p114"/>
          <p:cNvCxnSpPr/>
          <p:nvPr/>
        </p:nvCxnSpPr>
        <p:spPr>
          <a:xfrm>
            <a:off x="8185584" y="4649970"/>
            <a:ext cx="2525798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med" w="med" type="oval"/>
          </a:ln>
        </p:spPr>
      </p:cxnSp>
      <p:cxnSp>
        <p:nvCxnSpPr>
          <p:cNvPr id="1523" name="Google Shape;1523;p114"/>
          <p:cNvCxnSpPr/>
          <p:nvPr/>
        </p:nvCxnSpPr>
        <p:spPr>
          <a:xfrm>
            <a:off x="10851022" y="7035235"/>
            <a:ext cx="466203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1524" name="Google Shape;1524;p114"/>
          <p:cNvSpPr txBox="1"/>
          <p:nvPr>
            <p:ph idx="1" type="body"/>
          </p:nvPr>
        </p:nvSpPr>
        <p:spPr>
          <a:xfrm>
            <a:off x="10088311" y="327965"/>
            <a:ext cx="6120681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None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31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31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•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31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–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31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 Condensed Light"/>
              <a:buChar char="»"/>
              <a:defRPr sz="32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5" name="Google Shape;1525;p114"/>
          <p:cNvSpPr txBox="1"/>
          <p:nvPr>
            <p:ph idx="2" type="body"/>
          </p:nvPr>
        </p:nvSpPr>
        <p:spPr>
          <a:xfrm>
            <a:off x="10088311" y="1048045"/>
            <a:ext cx="6165686" cy="103511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6" name="Google Shape;1526;p114"/>
          <p:cNvSpPr txBox="1"/>
          <p:nvPr>
            <p:ph idx="3" type="body"/>
          </p:nvPr>
        </p:nvSpPr>
        <p:spPr>
          <a:xfrm>
            <a:off x="586568" y="5418561"/>
            <a:ext cx="6030672" cy="221314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7" name="Google Shape;1527;p114"/>
          <p:cNvSpPr txBox="1"/>
          <p:nvPr>
            <p:ph idx="4" type="body"/>
          </p:nvPr>
        </p:nvSpPr>
        <p:spPr>
          <a:xfrm>
            <a:off x="620582" y="7676464"/>
            <a:ext cx="7397500" cy="196753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8" name="Google Shape;1528;p114"/>
          <p:cNvSpPr txBox="1"/>
          <p:nvPr>
            <p:ph idx="5" type="body"/>
          </p:nvPr>
        </p:nvSpPr>
        <p:spPr>
          <a:xfrm>
            <a:off x="11168430" y="2128165"/>
            <a:ext cx="6120681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9" name="Google Shape;1529;p114"/>
          <p:cNvSpPr txBox="1"/>
          <p:nvPr>
            <p:ph idx="6" type="body"/>
          </p:nvPr>
        </p:nvSpPr>
        <p:spPr>
          <a:xfrm>
            <a:off x="11168430" y="2848244"/>
            <a:ext cx="6120681" cy="103511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0" name="Google Shape;1530;p114"/>
          <p:cNvSpPr txBox="1"/>
          <p:nvPr>
            <p:ph idx="7" type="body"/>
          </p:nvPr>
        </p:nvSpPr>
        <p:spPr>
          <a:xfrm>
            <a:off x="10763385" y="4108384"/>
            <a:ext cx="6120681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1" name="Google Shape;1531;p114"/>
          <p:cNvSpPr txBox="1"/>
          <p:nvPr>
            <p:ph idx="8" type="body"/>
          </p:nvPr>
        </p:nvSpPr>
        <p:spPr>
          <a:xfrm>
            <a:off x="10763385" y="4828464"/>
            <a:ext cx="6120681" cy="103511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2" name="Google Shape;1532;p114"/>
          <p:cNvSpPr txBox="1"/>
          <p:nvPr>
            <p:ph idx="9" type="body"/>
          </p:nvPr>
        </p:nvSpPr>
        <p:spPr>
          <a:xfrm>
            <a:off x="11438460" y="6493650"/>
            <a:ext cx="6120682" cy="848976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3" name="Google Shape;1533;p114"/>
          <p:cNvSpPr txBox="1"/>
          <p:nvPr>
            <p:ph idx="13" type="body"/>
          </p:nvPr>
        </p:nvSpPr>
        <p:spPr>
          <a:xfrm>
            <a:off x="11438460" y="7213730"/>
            <a:ext cx="6120682" cy="103511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4" name="Google Shape;1534;p114"/>
          <p:cNvSpPr/>
          <p:nvPr>
            <p:ph idx="14" type="pic"/>
          </p:nvPr>
        </p:nvSpPr>
        <p:spPr>
          <a:xfrm>
            <a:off x="7395177" y="1183059"/>
            <a:ext cx="712915" cy="712915"/>
          </a:xfrm>
          <a:prstGeom prst="rect">
            <a:avLst/>
          </a:prstGeom>
          <a:noFill/>
          <a:ln>
            <a:noFill/>
          </a:ln>
        </p:spPr>
      </p:sp>
      <p:sp>
        <p:nvSpPr>
          <p:cNvPr id="1535" name="Google Shape;1535;p114"/>
          <p:cNvSpPr/>
          <p:nvPr>
            <p:ph idx="15" type="pic"/>
          </p:nvPr>
        </p:nvSpPr>
        <p:spPr>
          <a:xfrm>
            <a:off x="9089200" y="2978484"/>
            <a:ext cx="833045" cy="833045"/>
          </a:xfrm>
          <a:prstGeom prst="rect">
            <a:avLst/>
          </a:prstGeom>
          <a:noFill/>
          <a:ln>
            <a:noFill/>
          </a:ln>
        </p:spPr>
      </p:sp>
      <p:sp>
        <p:nvSpPr>
          <p:cNvPr id="1536" name="Google Shape;1536;p114"/>
          <p:cNvSpPr/>
          <p:nvPr>
            <p:ph idx="16" type="pic"/>
          </p:nvPr>
        </p:nvSpPr>
        <p:spPr>
          <a:xfrm>
            <a:off x="6783267" y="4988805"/>
            <a:ext cx="1009790" cy="1009790"/>
          </a:xfrm>
          <a:prstGeom prst="rect">
            <a:avLst/>
          </a:prstGeom>
          <a:noFill/>
          <a:ln>
            <a:noFill/>
          </a:ln>
        </p:spPr>
      </p:sp>
      <p:sp>
        <p:nvSpPr>
          <p:cNvPr id="1537" name="Google Shape;1537;p114"/>
          <p:cNvSpPr/>
          <p:nvPr>
            <p:ph idx="17" type="pic"/>
          </p:nvPr>
        </p:nvSpPr>
        <p:spPr>
          <a:xfrm>
            <a:off x="9188211" y="7438755"/>
            <a:ext cx="1222869" cy="122286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Step">
  <p:cSld name="5 Step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9" name="Google Shape;1539;p115"/>
          <p:cNvCxnSpPr/>
          <p:nvPr/>
        </p:nvCxnSpPr>
        <p:spPr>
          <a:xfrm>
            <a:off x="-135016" y="1003042"/>
            <a:ext cx="18594259" cy="7661473"/>
          </a:xfrm>
          <a:prstGeom prst="straightConnector1">
            <a:avLst/>
          </a:prstGeom>
          <a:noFill/>
          <a:ln cap="flat" cmpd="sng" w="76200">
            <a:solidFill>
              <a:srgbClr val="BFF2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0" name="Google Shape;1540;p115"/>
          <p:cNvSpPr/>
          <p:nvPr/>
        </p:nvSpPr>
        <p:spPr>
          <a:xfrm>
            <a:off x="3876495" y="1825616"/>
            <a:ext cx="3002851" cy="3002851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p11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542" name="Google Shape;1542;p115"/>
          <p:cNvSpPr/>
          <p:nvPr/>
        </p:nvSpPr>
        <p:spPr>
          <a:xfrm>
            <a:off x="443628" y="417975"/>
            <a:ext cx="3002852" cy="3002851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115"/>
          <p:cNvSpPr/>
          <p:nvPr/>
        </p:nvSpPr>
        <p:spPr>
          <a:xfrm>
            <a:off x="3041431" y="749270"/>
            <a:ext cx="990112" cy="99011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p115"/>
          <p:cNvSpPr/>
          <p:nvPr/>
        </p:nvSpPr>
        <p:spPr>
          <a:xfrm>
            <a:off x="7341879" y="3253290"/>
            <a:ext cx="3002851" cy="3002851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p115"/>
          <p:cNvSpPr/>
          <p:nvPr/>
        </p:nvSpPr>
        <p:spPr>
          <a:xfrm>
            <a:off x="10839784" y="4705936"/>
            <a:ext cx="3002851" cy="3002851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115"/>
          <p:cNvSpPr/>
          <p:nvPr/>
        </p:nvSpPr>
        <p:spPr>
          <a:xfrm>
            <a:off x="14376271" y="6088605"/>
            <a:ext cx="3002851" cy="3002851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p115"/>
          <p:cNvSpPr/>
          <p:nvPr/>
        </p:nvSpPr>
        <p:spPr>
          <a:xfrm>
            <a:off x="6487910" y="2173171"/>
            <a:ext cx="990111" cy="99011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115"/>
          <p:cNvSpPr/>
          <p:nvPr/>
        </p:nvSpPr>
        <p:spPr>
          <a:xfrm>
            <a:off x="9953294" y="3613330"/>
            <a:ext cx="990111" cy="990112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115"/>
          <p:cNvSpPr/>
          <p:nvPr/>
        </p:nvSpPr>
        <p:spPr>
          <a:xfrm>
            <a:off x="13463686" y="5098494"/>
            <a:ext cx="990111" cy="990112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115"/>
          <p:cNvSpPr/>
          <p:nvPr/>
        </p:nvSpPr>
        <p:spPr>
          <a:xfrm>
            <a:off x="16974075" y="6493650"/>
            <a:ext cx="990111" cy="990111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115"/>
          <p:cNvSpPr txBox="1"/>
          <p:nvPr>
            <p:ph idx="1" type="body"/>
          </p:nvPr>
        </p:nvSpPr>
        <p:spPr>
          <a:xfrm>
            <a:off x="586568" y="5418561"/>
            <a:ext cx="6757661" cy="2213145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2" name="Google Shape;1552;p115"/>
          <p:cNvSpPr txBox="1"/>
          <p:nvPr>
            <p:ph idx="2" type="body"/>
          </p:nvPr>
        </p:nvSpPr>
        <p:spPr>
          <a:xfrm>
            <a:off x="620581" y="7676464"/>
            <a:ext cx="8792655" cy="16975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3" name="Google Shape;1553;p115"/>
          <p:cNvCxnSpPr/>
          <p:nvPr/>
        </p:nvCxnSpPr>
        <p:spPr>
          <a:xfrm rot="10800000">
            <a:off x="7192" y="7631704"/>
            <a:ext cx="9406044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4" name="Google Shape;1554;p115"/>
          <p:cNvSpPr/>
          <p:nvPr/>
        </p:nvSpPr>
        <p:spPr>
          <a:xfrm rot="-6770958">
            <a:off x="-60390" y="-726068"/>
            <a:ext cx="401179" cy="401179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115"/>
          <p:cNvSpPr/>
          <p:nvPr/>
        </p:nvSpPr>
        <p:spPr>
          <a:xfrm rot="-6770958">
            <a:off x="801896" y="-726068"/>
            <a:ext cx="401179" cy="401179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115"/>
          <p:cNvSpPr/>
          <p:nvPr/>
        </p:nvSpPr>
        <p:spPr>
          <a:xfrm rot="-6770958">
            <a:off x="1596010" y="-726068"/>
            <a:ext cx="401179" cy="401179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115"/>
          <p:cNvSpPr/>
          <p:nvPr/>
        </p:nvSpPr>
        <p:spPr>
          <a:xfrm rot="-6770958">
            <a:off x="2364595" y="-726068"/>
            <a:ext cx="401179" cy="401179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115"/>
          <p:cNvSpPr txBox="1"/>
          <p:nvPr/>
        </p:nvSpPr>
        <p:spPr>
          <a:xfrm>
            <a:off x="3349885" y="931905"/>
            <a:ext cx="373203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59" name="Google Shape;1559;p115"/>
          <p:cNvSpPr txBox="1"/>
          <p:nvPr/>
        </p:nvSpPr>
        <p:spPr>
          <a:xfrm>
            <a:off x="6750872" y="2355806"/>
            <a:ext cx="464186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60" name="Google Shape;1560;p115"/>
          <p:cNvSpPr txBox="1"/>
          <p:nvPr/>
        </p:nvSpPr>
        <p:spPr>
          <a:xfrm>
            <a:off x="10216257" y="3795965"/>
            <a:ext cx="464186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561" name="Google Shape;1561;p115"/>
          <p:cNvSpPr txBox="1"/>
          <p:nvPr/>
        </p:nvSpPr>
        <p:spPr>
          <a:xfrm>
            <a:off x="13726649" y="5281129"/>
            <a:ext cx="464186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62" name="Google Shape;1562;p115"/>
          <p:cNvSpPr txBox="1"/>
          <p:nvPr/>
        </p:nvSpPr>
        <p:spPr>
          <a:xfrm>
            <a:off x="17237038" y="6676286"/>
            <a:ext cx="464186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563" name="Google Shape;1563;p115"/>
          <p:cNvSpPr txBox="1"/>
          <p:nvPr>
            <p:ph idx="3" type="body"/>
          </p:nvPr>
        </p:nvSpPr>
        <p:spPr>
          <a:xfrm>
            <a:off x="816155" y="823020"/>
            <a:ext cx="2225277" cy="2091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4" name="Google Shape;1564;p115"/>
          <p:cNvSpPr txBox="1"/>
          <p:nvPr>
            <p:ph idx="4" type="body"/>
          </p:nvPr>
        </p:nvSpPr>
        <p:spPr>
          <a:xfrm>
            <a:off x="4265279" y="2254210"/>
            <a:ext cx="2225278" cy="2091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5" name="Google Shape;1565;p115"/>
          <p:cNvSpPr txBox="1"/>
          <p:nvPr>
            <p:ph idx="5" type="body"/>
          </p:nvPr>
        </p:nvSpPr>
        <p:spPr>
          <a:xfrm>
            <a:off x="7728018" y="3698759"/>
            <a:ext cx="2225278" cy="2091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6" name="Google Shape;1566;p115"/>
          <p:cNvSpPr txBox="1"/>
          <p:nvPr>
            <p:ph idx="6" type="body"/>
          </p:nvPr>
        </p:nvSpPr>
        <p:spPr>
          <a:xfrm>
            <a:off x="11228568" y="5134530"/>
            <a:ext cx="2225278" cy="2091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7" name="Google Shape;1567;p115"/>
          <p:cNvSpPr txBox="1"/>
          <p:nvPr>
            <p:ph idx="7" type="body"/>
          </p:nvPr>
        </p:nvSpPr>
        <p:spPr>
          <a:xfrm>
            <a:off x="14748797" y="6517199"/>
            <a:ext cx="2225278" cy="2091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1">
  <p:cSld name="Mobi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9" name="Google Shape;1569;p116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0" name="Google Shape;1570;p116"/>
          <p:cNvCxnSpPr/>
          <p:nvPr/>
        </p:nvCxnSpPr>
        <p:spPr>
          <a:xfrm rot="10800000">
            <a:off x="0" y="2414064"/>
            <a:ext cx="18286413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1" name="Google Shape;1571;p11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pic>
        <p:nvPicPr>
          <p:cNvPr descr="図 21" id="1572" name="Google Shape;1572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1347" y="951470"/>
            <a:ext cx="3894308" cy="7956933"/>
          </a:xfrm>
          <a:prstGeom prst="rect">
            <a:avLst/>
          </a:prstGeom>
          <a:noFill/>
          <a:ln>
            <a:noFill/>
          </a:ln>
        </p:spPr>
      </p:pic>
      <p:sp>
        <p:nvSpPr>
          <p:cNvPr id="1573" name="Google Shape;1573;p116"/>
          <p:cNvSpPr/>
          <p:nvPr>
            <p:ph idx="2" type="pic"/>
          </p:nvPr>
        </p:nvSpPr>
        <p:spPr>
          <a:xfrm>
            <a:off x="2280574" y="1976438"/>
            <a:ext cx="3335853" cy="5956301"/>
          </a:xfrm>
          <a:prstGeom prst="rect">
            <a:avLst/>
          </a:prstGeom>
          <a:noFill/>
          <a:ln>
            <a:noFill/>
          </a:ln>
        </p:spPr>
      </p:sp>
      <p:sp>
        <p:nvSpPr>
          <p:cNvPr id="1574" name="Google Shape;1574;p116"/>
          <p:cNvSpPr txBox="1"/>
          <p:nvPr>
            <p:ph idx="1" type="body"/>
          </p:nvPr>
        </p:nvSpPr>
        <p:spPr>
          <a:xfrm>
            <a:off x="6142789" y="1318074"/>
            <a:ext cx="10081121" cy="108802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5" name="Google Shape;1575;p116"/>
          <p:cNvSpPr txBox="1"/>
          <p:nvPr>
            <p:ph idx="3" type="body"/>
          </p:nvPr>
        </p:nvSpPr>
        <p:spPr>
          <a:xfrm>
            <a:off x="6787588" y="3273388"/>
            <a:ext cx="9541061" cy="13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6" name="Google Shape;1576;p116"/>
          <p:cNvSpPr txBox="1"/>
          <p:nvPr>
            <p:ph idx="4" type="body"/>
          </p:nvPr>
        </p:nvSpPr>
        <p:spPr>
          <a:xfrm>
            <a:off x="6787588" y="2693958"/>
            <a:ext cx="954106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7" name="Google Shape;1577;p116"/>
          <p:cNvSpPr txBox="1"/>
          <p:nvPr>
            <p:ph idx="5" type="body"/>
          </p:nvPr>
        </p:nvSpPr>
        <p:spPr>
          <a:xfrm>
            <a:off x="6787588" y="5266995"/>
            <a:ext cx="9541061" cy="13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8" name="Google Shape;1578;p116"/>
          <p:cNvSpPr txBox="1"/>
          <p:nvPr>
            <p:ph idx="6" type="body"/>
          </p:nvPr>
        </p:nvSpPr>
        <p:spPr>
          <a:xfrm>
            <a:off x="6787588" y="4687565"/>
            <a:ext cx="954106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9" name="Google Shape;1579;p116"/>
          <p:cNvSpPr txBox="1"/>
          <p:nvPr>
            <p:ph idx="7" type="body"/>
          </p:nvPr>
        </p:nvSpPr>
        <p:spPr>
          <a:xfrm>
            <a:off x="6787588" y="7303740"/>
            <a:ext cx="9541061" cy="13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0" name="Google Shape;1580;p116"/>
          <p:cNvSpPr txBox="1"/>
          <p:nvPr>
            <p:ph idx="8" type="body"/>
          </p:nvPr>
        </p:nvSpPr>
        <p:spPr>
          <a:xfrm>
            <a:off x="6787588" y="6724309"/>
            <a:ext cx="954106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1" name="Google Shape;1581;p116"/>
          <p:cNvSpPr/>
          <p:nvPr/>
        </p:nvSpPr>
        <p:spPr>
          <a:xfrm>
            <a:off x="6307890" y="2890042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116"/>
          <p:cNvSpPr/>
          <p:nvPr/>
        </p:nvSpPr>
        <p:spPr>
          <a:xfrm>
            <a:off x="6307890" y="4883651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116"/>
          <p:cNvSpPr/>
          <p:nvPr/>
        </p:nvSpPr>
        <p:spPr>
          <a:xfrm>
            <a:off x="6307890" y="6920394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2">
  <p:cSld name="Mobil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5" name="Google Shape;1585;p117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6" name="Google Shape;1586;p117"/>
          <p:cNvSpPr/>
          <p:nvPr/>
        </p:nvSpPr>
        <p:spPr>
          <a:xfrm>
            <a:off x="-1" y="5323520"/>
            <a:ext cx="18286414" cy="135015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p117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pic>
        <p:nvPicPr>
          <p:cNvPr descr="図 21" id="1588" name="Google Shape;1588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1347" y="951470"/>
            <a:ext cx="3894308" cy="7956933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117"/>
          <p:cNvSpPr/>
          <p:nvPr>
            <p:ph idx="2" type="pic"/>
          </p:nvPr>
        </p:nvSpPr>
        <p:spPr>
          <a:xfrm>
            <a:off x="2280574" y="1976438"/>
            <a:ext cx="3335853" cy="5956301"/>
          </a:xfrm>
          <a:prstGeom prst="rect">
            <a:avLst/>
          </a:prstGeom>
          <a:noFill/>
          <a:ln>
            <a:noFill/>
          </a:ln>
        </p:spPr>
      </p:sp>
      <p:sp>
        <p:nvSpPr>
          <p:cNvPr id="1590" name="Google Shape;1590;p117"/>
          <p:cNvSpPr txBox="1"/>
          <p:nvPr>
            <p:ph idx="1" type="body"/>
          </p:nvPr>
        </p:nvSpPr>
        <p:spPr>
          <a:xfrm>
            <a:off x="6142789" y="5413530"/>
            <a:ext cx="10081121" cy="1088019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1" name="Google Shape;1591;p117"/>
          <p:cNvSpPr txBox="1"/>
          <p:nvPr>
            <p:ph idx="3" type="body"/>
          </p:nvPr>
        </p:nvSpPr>
        <p:spPr>
          <a:xfrm>
            <a:off x="6172876" y="6763678"/>
            <a:ext cx="10891210" cy="202522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3">
  <p:cSld name="Mobile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3" name="Google Shape;1593;p118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4" name="Google Shape;1594;p118"/>
          <p:cNvSpPr/>
          <p:nvPr/>
        </p:nvSpPr>
        <p:spPr>
          <a:xfrm>
            <a:off x="511091" y="6268625"/>
            <a:ext cx="8685967" cy="171019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432" y="0"/>
                </a:lnTo>
                <a:lnTo>
                  <a:pt x="21600" y="0"/>
                </a:lnTo>
                <a:lnTo>
                  <a:pt x="20168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5" name="Google Shape;1595;p118"/>
          <p:cNvSpPr/>
          <p:nvPr/>
        </p:nvSpPr>
        <p:spPr>
          <a:xfrm>
            <a:off x="293200" y="6268625"/>
            <a:ext cx="859609" cy="17101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4610" y="0"/>
                </a:lnTo>
                <a:lnTo>
                  <a:pt x="21600" y="0"/>
                </a:lnTo>
                <a:lnTo>
                  <a:pt x="699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6" name="Google Shape;1596;p118"/>
          <p:cNvSpPr/>
          <p:nvPr/>
        </p:nvSpPr>
        <p:spPr>
          <a:xfrm>
            <a:off x="1906247" y="2083160"/>
            <a:ext cx="6660740" cy="171019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867" y="0"/>
                </a:lnTo>
                <a:lnTo>
                  <a:pt x="21600" y="0"/>
                </a:lnTo>
                <a:lnTo>
                  <a:pt x="19733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7" name="Google Shape;1597;p118"/>
          <p:cNvSpPr/>
          <p:nvPr/>
        </p:nvSpPr>
        <p:spPr>
          <a:xfrm>
            <a:off x="1696178" y="2083160"/>
            <a:ext cx="859609" cy="17101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4610" y="0"/>
                </a:lnTo>
                <a:lnTo>
                  <a:pt x="21600" y="0"/>
                </a:lnTo>
                <a:lnTo>
                  <a:pt x="699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Google Shape;1598;p118"/>
          <p:cNvSpPr/>
          <p:nvPr/>
        </p:nvSpPr>
        <p:spPr>
          <a:xfrm>
            <a:off x="1186167" y="4175893"/>
            <a:ext cx="7650851" cy="171019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626" y="0"/>
                </a:lnTo>
                <a:lnTo>
                  <a:pt x="21600" y="0"/>
                </a:lnTo>
                <a:lnTo>
                  <a:pt x="19974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118"/>
          <p:cNvSpPr/>
          <p:nvPr/>
        </p:nvSpPr>
        <p:spPr>
          <a:xfrm>
            <a:off x="976097" y="4175892"/>
            <a:ext cx="859609" cy="17101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4610" y="0"/>
                </a:lnTo>
                <a:lnTo>
                  <a:pt x="21600" y="0"/>
                </a:lnTo>
                <a:lnTo>
                  <a:pt x="699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0" name="Google Shape;1600;p118"/>
          <p:cNvCxnSpPr/>
          <p:nvPr/>
        </p:nvCxnSpPr>
        <p:spPr>
          <a:xfrm rot="10800000">
            <a:off x="9006995" y="4773424"/>
            <a:ext cx="9279419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1" name="Google Shape;1601;p11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pic>
        <p:nvPicPr>
          <p:cNvPr descr="図 21" id="1602" name="Google Shape;1602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4114" y="951470"/>
            <a:ext cx="3894308" cy="7956933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118"/>
          <p:cNvSpPr/>
          <p:nvPr>
            <p:ph idx="2" type="pic"/>
          </p:nvPr>
        </p:nvSpPr>
        <p:spPr>
          <a:xfrm>
            <a:off x="7463342" y="1976438"/>
            <a:ext cx="3335852" cy="5956301"/>
          </a:xfrm>
          <a:prstGeom prst="rect">
            <a:avLst/>
          </a:prstGeom>
          <a:noFill/>
          <a:ln>
            <a:noFill/>
          </a:ln>
        </p:spPr>
      </p:sp>
      <p:sp>
        <p:nvSpPr>
          <p:cNvPr id="1604" name="Google Shape;1604;p118"/>
          <p:cNvSpPr txBox="1"/>
          <p:nvPr>
            <p:ph idx="1" type="body"/>
          </p:nvPr>
        </p:nvSpPr>
        <p:spPr>
          <a:xfrm>
            <a:off x="11258440" y="2038155"/>
            <a:ext cx="6750751" cy="2727301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5" name="Google Shape;1605;p118"/>
          <p:cNvSpPr txBox="1"/>
          <p:nvPr>
            <p:ph idx="3" type="body"/>
          </p:nvPr>
        </p:nvSpPr>
        <p:spPr>
          <a:xfrm>
            <a:off x="11258439" y="4929935"/>
            <a:ext cx="6480723" cy="349893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6" name="Google Shape;1606;p118"/>
          <p:cNvSpPr txBox="1"/>
          <p:nvPr>
            <p:ph idx="4" type="body"/>
          </p:nvPr>
        </p:nvSpPr>
        <p:spPr>
          <a:xfrm>
            <a:off x="2543098" y="2263180"/>
            <a:ext cx="4583730" cy="1377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7" name="Google Shape;1607;p118"/>
          <p:cNvSpPr txBox="1"/>
          <p:nvPr>
            <p:ph idx="5" type="body"/>
          </p:nvPr>
        </p:nvSpPr>
        <p:spPr>
          <a:xfrm>
            <a:off x="1906247" y="4342422"/>
            <a:ext cx="5239693" cy="1377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8" name="Google Shape;1608;p118"/>
          <p:cNvSpPr txBox="1"/>
          <p:nvPr>
            <p:ph idx="6" type="body"/>
          </p:nvPr>
        </p:nvSpPr>
        <p:spPr>
          <a:xfrm>
            <a:off x="1276176" y="6435154"/>
            <a:ext cx="5869764" cy="1377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9" name="Google Shape;1609;p118"/>
          <p:cNvSpPr/>
          <p:nvPr/>
        </p:nvSpPr>
        <p:spPr>
          <a:xfrm rot="5400000">
            <a:off x="1752350" y="1322657"/>
            <a:ext cx="848877" cy="84887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p118"/>
          <p:cNvSpPr txBox="1"/>
          <p:nvPr/>
        </p:nvSpPr>
        <p:spPr>
          <a:xfrm>
            <a:off x="1784040" y="1466965"/>
            <a:ext cx="373204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11" name="Google Shape;1611;p118"/>
          <p:cNvSpPr/>
          <p:nvPr/>
        </p:nvSpPr>
        <p:spPr>
          <a:xfrm rot="5400000">
            <a:off x="1057371" y="3368910"/>
            <a:ext cx="848877" cy="84887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p118"/>
          <p:cNvSpPr txBox="1"/>
          <p:nvPr/>
        </p:nvSpPr>
        <p:spPr>
          <a:xfrm>
            <a:off x="1043570" y="3513218"/>
            <a:ext cx="464186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613" name="Google Shape;1613;p118"/>
          <p:cNvSpPr/>
          <p:nvPr/>
        </p:nvSpPr>
        <p:spPr>
          <a:xfrm rot="5400000">
            <a:off x="382296" y="5461643"/>
            <a:ext cx="848877" cy="84887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BFF2FF"/>
          </a:solidFill>
          <a:ln cap="flat" cmpd="sng" w="76200">
            <a:solidFill>
              <a:srgbClr val="7FE5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118"/>
          <p:cNvSpPr txBox="1"/>
          <p:nvPr/>
        </p:nvSpPr>
        <p:spPr>
          <a:xfrm>
            <a:off x="368495" y="5605952"/>
            <a:ext cx="464186" cy="7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4">
  <p:cSld name="Mobile 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6" name="Google Shape;1616;p119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7" name="Google Shape;1617;p119"/>
          <p:cNvSpPr/>
          <p:nvPr/>
        </p:nvSpPr>
        <p:spPr>
          <a:xfrm>
            <a:off x="-1" y="5323520"/>
            <a:ext cx="18286414" cy="135015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図 8" id="1618" name="Google Shape;1618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1284" y="510933"/>
            <a:ext cx="3820509" cy="9260434"/>
          </a:xfrm>
          <a:prstGeom prst="rect">
            <a:avLst/>
          </a:prstGeom>
          <a:noFill/>
          <a:ln>
            <a:noFill/>
          </a:ln>
        </p:spPr>
      </p:pic>
      <p:sp>
        <p:nvSpPr>
          <p:cNvPr id="1619" name="Google Shape;1619;p11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pic>
        <p:nvPicPr>
          <p:cNvPr descr="図 21" id="1620" name="Google Shape;1620;p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9044" y="1453089"/>
            <a:ext cx="3894307" cy="7956934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119"/>
          <p:cNvSpPr/>
          <p:nvPr>
            <p:ph idx="2" type="pic"/>
          </p:nvPr>
        </p:nvSpPr>
        <p:spPr>
          <a:xfrm>
            <a:off x="9728271" y="2478058"/>
            <a:ext cx="3335853" cy="5956301"/>
          </a:xfrm>
          <a:prstGeom prst="rect">
            <a:avLst/>
          </a:prstGeom>
          <a:noFill/>
          <a:ln>
            <a:noFill/>
          </a:ln>
        </p:spPr>
      </p:sp>
      <p:sp>
        <p:nvSpPr>
          <p:cNvPr id="1622" name="Google Shape;1622;p119"/>
          <p:cNvSpPr txBox="1"/>
          <p:nvPr>
            <p:ph idx="1" type="body"/>
          </p:nvPr>
        </p:nvSpPr>
        <p:spPr>
          <a:xfrm>
            <a:off x="547250" y="5413530"/>
            <a:ext cx="8595957" cy="1088019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3" name="Google Shape;1623;p119"/>
          <p:cNvSpPr txBox="1"/>
          <p:nvPr>
            <p:ph idx="3" type="body"/>
          </p:nvPr>
        </p:nvSpPr>
        <p:spPr>
          <a:xfrm>
            <a:off x="547249" y="6763678"/>
            <a:ext cx="8595957" cy="202522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1">
  <p:cSld name="Big Image 1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8"/>
          <p:cNvSpPr/>
          <p:nvPr>
            <p:ph idx="2" type="pic"/>
          </p:nvPr>
        </p:nvSpPr>
        <p:spPr>
          <a:xfrm>
            <a:off x="0" y="0"/>
            <a:ext cx="18286413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48"/>
          <p:cNvSpPr txBox="1"/>
          <p:nvPr>
            <p:ph idx="1" type="body"/>
          </p:nvPr>
        </p:nvSpPr>
        <p:spPr>
          <a:xfrm>
            <a:off x="0" y="67183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None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82600" lvl="1" marL="9144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Char char="–"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82600" lvl="2" marL="1371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Char char="•"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82600" lvl="3" marL="18288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Char char="–"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82600" lvl="4" marL="22860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 Light"/>
              <a:buChar char="»"/>
              <a:defRPr sz="4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48"/>
          <p:cNvSpPr txBox="1"/>
          <p:nvPr>
            <p:ph idx="3" type="body"/>
          </p:nvPr>
        </p:nvSpPr>
        <p:spPr>
          <a:xfrm>
            <a:off x="-795" y="7708783"/>
            <a:ext cx="18286414" cy="2578216"/>
          </a:xfrm>
          <a:prstGeom prst="rect">
            <a:avLst/>
          </a:prstGeom>
          <a:solidFill>
            <a:srgbClr val="3F3F3F">
              <a:alpha val="68627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48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sz="12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Devices 1">
  <p:cSld name="Mobile Devices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5" name="Google Shape;1625;p120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6" name="Google Shape;1626;p120"/>
          <p:cNvCxnSpPr/>
          <p:nvPr/>
        </p:nvCxnSpPr>
        <p:spPr>
          <a:xfrm rot="10800000">
            <a:off x="0" y="3253290"/>
            <a:ext cx="18286413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7" name="Google Shape;1627;p120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pic>
        <p:nvPicPr>
          <p:cNvPr descr="図 4" id="1628" name="Google Shape;1628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7530" y="868025"/>
            <a:ext cx="5715636" cy="8126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5" id="1629" name="Google Shape;1629;p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2286" y="3834096"/>
            <a:ext cx="2533389" cy="5160607"/>
          </a:xfrm>
          <a:prstGeom prst="rect">
            <a:avLst/>
          </a:prstGeom>
          <a:noFill/>
          <a:ln>
            <a:noFill/>
          </a:ln>
        </p:spPr>
      </p:pic>
      <p:sp>
        <p:nvSpPr>
          <p:cNvPr id="1630" name="Google Shape;1630;p120"/>
          <p:cNvSpPr/>
          <p:nvPr>
            <p:ph idx="2" type="pic"/>
          </p:nvPr>
        </p:nvSpPr>
        <p:spPr>
          <a:xfrm>
            <a:off x="1048685" y="4501462"/>
            <a:ext cx="2160590" cy="3825876"/>
          </a:xfrm>
          <a:prstGeom prst="rect">
            <a:avLst/>
          </a:prstGeom>
          <a:noFill/>
          <a:ln>
            <a:noFill/>
          </a:ln>
        </p:spPr>
      </p:sp>
      <p:sp>
        <p:nvSpPr>
          <p:cNvPr id="1631" name="Google Shape;1631;p120"/>
          <p:cNvSpPr/>
          <p:nvPr>
            <p:ph idx="3" type="pic"/>
          </p:nvPr>
        </p:nvSpPr>
        <p:spPr>
          <a:xfrm>
            <a:off x="3456428" y="1646033"/>
            <a:ext cx="4937842" cy="6570664"/>
          </a:xfrm>
          <a:prstGeom prst="rect">
            <a:avLst/>
          </a:prstGeom>
          <a:noFill/>
          <a:ln>
            <a:noFill/>
          </a:ln>
        </p:spPr>
      </p:sp>
      <p:sp>
        <p:nvSpPr>
          <p:cNvPr id="1632" name="Google Shape;1632;p120"/>
          <p:cNvSpPr txBox="1"/>
          <p:nvPr>
            <p:ph idx="1" type="body"/>
          </p:nvPr>
        </p:nvSpPr>
        <p:spPr>
          <a:xfrm>
            <a:off x="9098201" y="1273071"/>
            <a:ext cx="8730971" cy="1988119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3" name="Google Shape;1633;p120"/>
          <p:cNvSpPr/>
          <p:nvPr/>
        </p:nvSpPr>
        <p:spPr>
          <a:xfrm>
            <a:off x="9158564" y="3719405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p120"/>
          <p:cNvSpPr txBox="1"/>
          <p:nvPr>
            <p:ph idx="4" type="body"/>
          </p:nvPr>
        </p:nvSpPr>
        <p:spPr>
          <a:xfrm>
            <a:off x="9638261" y="4102749"/>
            <a:ext cx="8190911" cy="189584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5" name="Google Shape;1635;p120"/>
          <p:cNvSpPr txBox="1"/>
          <p:nvPr>
            <p:ph idx="5" type="body"/>
          </p:nvPr>
        </p:nvSpPr>
        <p:spPr>
          <a:xfrm>
            <a:off x="9638261" y="3523319"/>
            <a:ext cx="819091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6" name="Google Shape;1636;p120"/>
          <p:cNvSpPr/>
          <p:nvPr/>
        </p:nvSpPr>
        <p:spPr>
          <a:xfrm>
            <a:off x="9158564" y="6361319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120"/>
          <p:cNvSpPr txBox="1"/>
          <p:nvPr>
            <p:ph idx="6" type="body"/>
          </p:nvPr>
        </p:nvSpPr>
        <p:spPr>
          <a:xfrm>
            <a:off x="9638261" y="6744664"/>
            <a:ext cx="8190911" cy="189584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8" name="Google Shape;1638;p120"/>
          <p:cNvSpPr txBox="1"/>
          <p:nvPr>
            <p:ph idx="7" type="body"/>
          </p:nvPr>
        </p:nvSpPr>
        <p:spPr>
          <a:xfrm>
            <a:off x="9638261" y="6165234"/>
            <a:ext cx="819091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Devices 2">
  <p:cSld name="Mobile Devices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0" name="Google Shape;1640;p121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1" name="Google Shape;1641;p121"/>
          <p:cNvSpPr/>
          <p:nvPr/>
        </p:nvSpPr>
        <p:spPr>
          <a:xfrm>
            <a:off x="-1" y="5323520"/>
            <a:ext cx="18286414" cy="1350150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p121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pic>
        <p:nvPicPr>
          <p:cNvPr descr="図 4" id="1643" name="Google Shape;1643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7530" y="868025"/>
            <a:ext cx="5715636" cy="8126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5" id="1644" name="Google Shape;1644;p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2286" y="3834096"/>
            <a:ext cx="2533389" cy="5160607"/>
          </a:xfrm>
          <a:prstGeom prst="rect">
            <a:avLst/>
          </a:prstGeom>
          <a:noFill/>
          <a:ln>
            <a:noFill/>
          </a:ln>
        </p:spPr>
      </p:pic>
      <p:sp>
        <p:nvSpPr>
          <p:cNvPr id="1645" name="Google Shape;1645;p121"/>
          <p:cNvSpPr/>
          <p:nvPr>
            <p:ph idx="2" type="pic"/>
          </p:nvPr>
        </p:nvSpPr>
        <p:spPr>
          <a:xfrm>
            <a:off x="1048685" y="4501462"/>
            <a:ext cx="2160590" cy="3825876"/>
          </a:xfrm>
          <a:prstGeom prst="rect">
            <a:avLst/>
          </a:prstGeom>
          <a:noFill/>
          <a:ln>
            <a:noFill/>
          </a:ln>
        </p:spPr>
      </p:sp>
      <p:sp>
        <p:nvSpPr>
          <p:cNvPr id="1646" name="Google Shape;1646;p121"/>
          <p:cNvSpPr/>
          <p:nvPr>
            <p:ph idx="3" type="pic"/>
          </p:nvPr>
        </p:nvSpPr>
        <p:spPr>
          <a:xfrm>
            <a:off x="3456428" y="1646033"/>
            <a:ext cx="4937842" cy="6570664"/>
          </a:xfrm>
          <a:prstGeom prst="rect">
            <a:avLst/>
          </a:prstGeom>
          <a:noFill/>
          <a:ln>
            <a:noFill/>
          </a:ln>
        </p:spPr>
      </p:sp>
      <p:sp>
        <p:nvSpPr>
          <p:cNvPr id="1647" name="Google Shape;1647;p121"/>
          <p:cNvSpPr txBox="1"/>
          <p:nvPr>
            <p:ph idx="1" type="body"/>
          </p:nvPr>
        </p:nvSpPr>
        <p:spPr>
          <a:xfrm>
            <a:off x="9008191" y="5413530"/>
            <a:ext cx="8505946" cy="1088019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8" name="Google Shape;1648;p121"/>
          <p:cNvSpPr txBox="1"/>
          <p:nvPr>
            <p:ph idx="4" type="body"/>
          </p:nvPr>
        </p:nvSpPr>
        <p:spPr>
          <a:xfrm>
            <a:off x="9038277" y="6763678"/>
            <a:ext cx="8520864" cy="202522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C and iPhone">
  <p:cSld name="PC and iPhon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0" name="Google Shape;1650;p122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1" name="Google Shape;1651;p122"/>
          <p:cNvCxnSpPr/>
          <p:nvPr/>
        </p:nvCxnSpPr>
        <p:spPr>
          <a:xfrm rot="10800000">
            <a:off x="0" y="4775560"/>
            <a:ext cx="18286413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2" name="Google Shape;1652;p122"/>
          <p:cNvSpPr txBox="1"/>
          <p:nvPr>
            <p:ph idx="1" type="body"/>
          </p:nvPr>
        </p:nvSpPr>
        <p:spPr>
          <a:xfrm>
            <a:off x="10988412" y="1993151"/>
            <a:ext cx="6840761" cy="279031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3" name="Google Shape;1653;p122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pic>
        <p:nvPicPr>
          <p:cNvPr descr="図 10" id="1654" name="Google Shape;1654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62" y="1700460"/>
            <a:ext cx="7911619" cy="6409097"/>
          </a:xfrm>
          <a:prstGeom prst="rect">
            <a:avLst/>
          </a:prstGeom>
          <a:noFill/>
          <a:ln>
            <a:noFill/>
          </a:ln>
        </p:spPr>
      </p:pic>
      <p:sp>
        <p:nvSpPr>
          <p:cNvPr id="1655" name="Google Shape;1655;p122"/>
          <p:cNvSpPr/>
          <p:nvPr>
            <p:ph idx="2" type="pic"/>
          </p:nvPr>
        </p:nvSpPr>
        <p:spPr>
          <a:xfrm>
            <a:off x="3097427" y="1970490"/>
            <a:ext cx="7335817" cy="405623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図 13" id="1656" name="Google Shape;1656;p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413" y="4128186"/>
            <a:ext cx="2044963" cy="4165664"/>
          </a:xfrm>
          <a:prstGeom prst="rect">
            <a:avLst/>
          </a:prstGeom>
          <a:noFill/>
          <a:ln>
            <a:noFill/>
          </a:ln>
        </p:spPr>
      </p:pic>
      <p:sp>
        <p:nvSpPr>
          <p:cNvPr id="1657" name="Google Shape;1657;p122"/>
          <p:cNvSpPr/>
          <p:nvPr>
            <p:ph idx="3" type="pic"/>
          </p:nvPr>
        </p:nvSpPr>
        <p:spPr>
          <a:xfrm>
            <a:off x="1097025" y="4658443"/>
            <a:ext cx="1709738" cy="3105151"/>
          </a:xfrm>
          <a:prstGeom prst="rect">
            <a:avLst/>
          </a:prstGeom>
          <a:noFill/>
          <a:ln>
            <a:noFill/>
          </a:ln>
        </p:spPr>
      </p:sp>
      <p:sp>
        <p:nvSpPr>
          <p:cNvPr id="1658" name="Google Shape;1658;p122"/>
          <p:cNvSpPr txBox="1"/>
          <p:nvPr>
            <p:ph idx="4" type="body"/>
          </p:nvPr>
        </p:nvSpPr>
        <p:spPr>
          <a:xfrm>
            <a:off x="10988410" y="4905009"/>
            <a:ext cx="6840760" cy="352385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Devices">
  <p:cSld name="All Devic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0" name="Google Shape;1660;p123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1" name="Google Shape;1661;p123"/>
          <p:cNvSpPr/>
          <p:nvPr/>
        </p:nvSpPr>
        <p:spPr>
          <a:xfrm>
            <a:off x="-1" y="6043600"/>
            <a:ext cx="18286414" cy="207023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123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pic>
        <p:nvPicPr>
          <p:cNvPr descr="図 4" id="1663" name="Google Shape;1663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7075" y="462979"/>
            <a:ext cx="7911619" cy="6409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5" id="1664" name="Google Shape;1664;p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68231" y="1425360"/>
            <a:ext cx="3830771" cy="54467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図 6" id="1665" name="Google Shape;1665;p1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5225" y="2706411"/>
            <a:ext cx="2044963" cy="416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666" name="Google Shape;1666;p123"/>
          <p:cNvSpPr/>
          <p:nvPr>
            <p:ph idx="2" type="pic"/>
          </p:nvPr>
        </p:nvSpPr>
        <p:spPr>
          <a:xfrm>
            <a:off x="2862839" y="3236668"/>
            <a:ext cx="1709737" cy="3105151"/>
          </a:xfrm>
          <a:prstGeom prst="rect">
            <a:avLst/>
          </a:prstGeom>
          <a:noFill/>
          <a:ln>
            <a:noFill/>
          </a:ln>
        </p:spPr>
      </p:sp>
      <p:sp>
        <p:nvSpPr>
          <p:cNvPr id="1667" name="Google Shape;1667;p123"/>
          <p:cNvSpPr/>
          <p:nvPr>
            <p:ph idx="3" type="pic"/>
          </p:nvPr>
        </p:nvSpPr>
        <p:spPr>
          <a:xfrm>
            <a:off x="4957741" y="733010"/>
            <a:ext cx="7335816" cy="4056234"/>
          </a:xfrm>
          <a:prstGeom prst="rect">
            <a:avLst/>
          </a:prstGeom>
          <a:noFill/>
          <a:ln>
            <a:noFill/>
          </a:ln>
        </p:spPr>
      </p:sp>
      <p:sp>
        <p:nvSpPr>
          <p:cNvPr id="1668" name="Google Shape;1668;p123"/>
          <p:cNvSpPr/>
          <p:nvPr>
            <p:ph idx="4" type="pic"/>
          </p:nvPr>
        </p:nvSpPr>
        <p:spPr>
          <a:xfrm>
            <a:off x="12743605" y="1948145"/>
            <a:ext cx="3285366" cy="4410491"/>
          </a:xfrm>
          <a:prstGeom prst="rect">
            <a:avLst/>
          </a:prstGeom>
          <a:noFill/>
          <a:ln>
            <a:noFill/>
          </a:ln>
        </p:spPr>
      </p:sp>
      <p:sp>
        <p:nvSpPr>
          <p:cNvPr id="1669" name="Google Shape;1669;p123"/>
          <p:cNvSpPr txBox="1"/>
          <p:nvPr>
            <p:ph idx="1" type="body"/>
          </p:nvPr>
        </p:nvSpPr>
        <p:spPr>
          <a:xfrm>
            <a:off x="2048729" y="6980805"/>
            <a:ext cx="14188956" cy="108802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0" name="Google Shape;1670;p123"/>
          <p:cNvSpPr txBox="1"/>
          <p:nvPr>
            <p:ph idx="5" type="body"/>
          </p:nvPr>
        </p:nvSpPr>
        <p:spPr>
          <a:xfrm>
            <a:off x="1514858" y="8248845"/>
            <a:ext cx="15256696" cy="117013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Tiles 1">
  <p:cSld name="Image Tiles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12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673" name="Google Shape;1673;p124"/>
          <p:cNvSpPr/>
          <p:nvPr>
            <p:ph idx="2" type="pic"/>
          </p:nvPr>
        </p:nvSpPr>
        <p:spPr>
          <a:xfrm>
            <a:off x="2932153" y="3883721"/>
            <a:ext cx="2474915" cy="2474914"/>
          </a:xfrm>
          <a:prstGeom prst="rect">
            <a:avLst/>
          </a:prstGeom>
          <a:noFill/>
          <a:ln>
            <a:noFill/>
          </a:ln>
        </p:spPr>
      </p:sp>
      <p:sp>
        <p:nvSpPr>
          <p:cNvPr id="1674" name="Google Shape;1674;p124"/>
          <p:cNvSpPr/>
          <p:nvPr>
            <p:ph idx="3" type="pic"/>
          </p:nvPr>
        </p:nvSpPr>
        <p:spPr>
          <a:xfrm>
            <a:off x="5407428" y="3883721"/>
            <a:ext cx="2474914" cy="2474914"/>
          </a:xfrm>
          <a:prstGeom prst="rect">
            <a:avLst/>
          </a:prstGeom>
          <a:noFill/>
          <a:ln>
            <a:noFill/>
          </a:ln>
        </p:spPr>
      </p:sp>
      <p:sp>
        <p:nvSpPr>
          <p:cNvPr id="1675" name="Google Shape;1675;p124"/>
          <p:cNvSpPr/>
          <p:nvPr>
            <p:ph idx="4" type="pic"/>
          </p:nvPr>
        </p:nvSpPr>
        <p:spPr>
          <a:xfrm>
            <a:off x="7882704" y="6358635"/>
            <a:ext cx="2474914" cy="2474914"/>
          </a:xfrm>
          <a:prstGeom prst="rect">
            <a:avLst/>
          </a:prstGeom>
          <a:noFill/>
          <a:ln>
            <a:noFill/>
          </a:ln>
        </p:spPr>
      </p:sp>
      <p:sp>
        <p:nvSpPr>
          <p:cNvPr id="1676" name="Google Shape;1676;p124"/>
          <p:cNvSpPr/>
          <p:nvPr>
            <p:ph idx="5" type="pic"/>
          </p:nvPr>
        </p:nvSpPr>
        <p:spPr>
          <a:xfrm>
            <a:off x="457240" y="3883359"/>
            <a:ext cx="2474915" cy="2474914"/>
          </a:xfrm>
          <a:prstGeom prst="rect">
            <a:avLst/>
          </a:prstGeom>
          <a:noFill/>
          <a:ln>
            <a:noFill/>
          </a:ln>
        </p:spPr>
      </p:sp>
      <p:sp>
        <p:nvSpPr>
          <p:cNvPr id="1677" name="Google Shape;1677;p124"/>
          <p:cNvSpPr/>
          <p:nvPr>
            <p:ph idx="6" type="pic"/>
          </p:nvPr>
        </p:nvSpPr>
        <p:spPr>
          <a:xfrm>
            <a:off x="2932515" y="1408084"/>
            <a:ext cx="2474915" cy="2474915"/>
          </a:xfrm>
          <a:prstGeom prst="rect">
            <a:avLst/>
          </a:prstGeom>
          <a:noFill/>
          <a:ln>
            <a:noFill/>
          </a:ln>
        </p:spPr>
      </p:sp>
      <p:sp>
        <p:nvSpPr>
          <p:cNvPr id="1678" name="Google Shape;1678;p124"/>
          <p:cNvSpPr/>
          <p:nvPr>
            <p:ph idx="7" type="pic"/>
          </p:nvPr>
        </p:nvSpPr>
        <p:spPr>
          <a:xfrm>
            <a:off x="5407790" y="1408084"/>
            <a:ext cx="2474914" cy="2474915"/>
          </a:xfrm>
          <a:prstGeom prst="rect">
            <a:avLst/>
          </a:prstGeom>
          <a:noFill/>
          <a:ln>
            <a:noFill/>
          </a:ln>
        </p:spPr>
      </p:sp>
      <p:sp>
        <p:nvSpPr>
          <p:cNvPr id="1679" name="Google Shape;1679;p124"/>
          <p:cNvSpPr/>
          <p:nvPr>
            <p:ph idx="8" type="pic"/>
          </p:nvPr>
        </p:nvSpPr>
        <p:spPr>
          <a:xfrm>
            <a:off x="7883066" y="1408084"/>
            <a:ext cx="2474914" cy="2474915"/>
          </a:xfrm>
          <a:prstGeom prst="rect">
            <a:avLst/>
          </a:prstGeom>
          <a:noFill/>
          <a:ln>
            <a:noFill/>
          </a:ln>
        </p:spPr>
      </p:sp>
      <p:sp>
        <p:nvSpPr>
          <p:cNvPr id="1680" name="Google Shape;1680;p124"/>
          <p:cNvSpPr/>
          <p:nvPr>
            <p:ph idx="9" type="pic"/>
          </p:nvPr>
        </p:nvSpPr>
        <p:spPr>
          <a:xfrm>
            <a:off x="10358341" y="1408446"/>
            <a:ext cx="2474914" cy="2474915"/>
          </a:xfrm>
          <a:prstGeom prst="rect">
            <a:avLst/>
          </a:prstGeom>
          <a:noFill/>
          <a:ln>
            <a:noFill/>
          </a:ln>
        </p:spPr>
      </p:sp>
      <p:sp>
        <p:nvSpPr>
          <p:cNvPr id="1681" name="Google Shape;1681;p124"/>
          <p:cNvSpPr txBox="1"/>
          <p:nvPr>
            <p:ph idx="1" type="body"/>
          </p:nvPr>
        </p:nvSpPr>
        <p:spPr>
          <a:xfrm>
            <a:off x="8152734" y="4032082"/>
            <a:ext cx="9451051" cy="110657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2" name="Google Shape;1682;p124"/>
          <p:cNvSpPr txBox="1"/>
          <p:nvPr>
            <p:ph idx="13" type="body"/>
          </p:nvPr>
        </p:nvSpPr>
        <p:spPr>
          <a:xfrm>
            <a:off x="8153096" y="5008484"/>
            <a:ext cx="9496056" cy="108012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3" name="Google Shape;1683;p124"/>
          <p:cNvSpPr/>
          <p:nvPr>
            <p:ph idx="14" type="pic"/>
          </p:nvPr>
        </p:nvSpPr>
        <p:spPr>
          <a:xfrm>
            <a:off x="2932153" y="6358635"/>
            <a:ext cx="2474915" cy="2474914"/>
          </a:xfrm>
          <a:prstGeom prst="rect">
            <a:avLst/>
          </a:prstGeom>
          <a:noFill/>
          <a:ln>
            <a:noFill/>
          </a:ln>
        </p:spPr>
      </p:sp>
      <p:sp>
        <p:nvSpPr>
          <p:cNvPr id="1684" name="Google Shape;1684;p124"/>
          <p:cNvSpPr/>
          <p:nvPr>
            <p:ph idx="15" type="pic"/>
          </p:nvPr>
        </p:nvSpPr>
        <p:spPr>
          <a:xfrm>
            <a:off x="5407428" y="6358635"/>
            <a:ext cx="2474914" cy="2474914"/>
          </a:xfrm>
          <a:prstGeom prst="rect">
            <a:avLst/>
          </a:prstGeom>
          <a:noFill/>
          <a:ln>
            <a:noFill/>
          </a:ln>
        </p:spPr>
      </p:sp>
      <p:sp>
        <p:nvSpPr>
          <p:cNvPr id="1685" name="Google Shape;1685;p124"/>
          <p:cNvSpPr/>
          <p:nvPr>
            <p:ph idx="16" type="pic"/>
          </p:nvPr>
        </p:nvSpPr>
        <p:spPr>
          <a:xfrm>
            <a:off x="15308890" y="6358635"/>
            <a:ext cx="2474914" cy="2474914"/>
          </a:xfrm>
          <a:prstGeom prst="rect">
            <a:avLst/>
          </a:prstGeom>
          <a:noFill/>
          <a:ln>
            <a:noFill/>
          </a:ln>
        </p:spPr>
      </p:sp>
      <p:sp>
        <p:nvSpPr>
          <p:cNvPr id="1686" name="Google Shape;1686;p124"/>
          <p:cNvSpPr/>
          <p:nvPr>
            <p:ph idx="17" type="pic"/>
          </p:nvPr>
        </p:nvSpPr>
        <p:spPr>
          <a:xfrm>
            <a:off x="10358341" y="6358635"/>
            <a:ext cx="2474914" cy="2474914"/>
          </a:xfrm>
          <a:prstGeom prst="rect">
            <a:avLst/>
          </a:prstGeom>
          <a:noFill/>
          <a:ln>
            <a:noFill/>
          </a:ln>
        </p:spPr>
      </p:sp>
      <p:sp>
        <p:nvSpPr>
          <p:cNvPr id="1687" name="Google Shape;1687;p124"/>
          <p:cNvSpPr/>
          <p:nvPr>
            <p:ph idx="18" type="pic"/>
          </p:nvPr>
        </p:nvSpPr>
        <p:spPr>
          <a:xfrm>
            <a:off x="12833615" y="6358635"/>
            <a:ext cx="2474914" cy="247491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Images and description">
  <p:cSld name="5 Images and description">
    <p:bg>
      <p:bgPr>
        <a:solidFill>
          <a:srgbClr val="FFFFFF"/>
        </a:solidFill>
      </p:bgPr>
    </p:bg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125"/>
          <p:cNvSpPr/>
          <p:nvPr/>
        </p:nvSpPr>
        <p:spPr>
          <a:xfrm rot="10800000">
            <a:off x="16421955" y="-1370"/>
            <a:ext cx="1864459" cy="23503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0" name="Google Shape;1690;p125"/>
          <p:cNvSpPr/>
          <p:nvPr/>
        </p:nvSpPr>
        <p:spPr>
          <a:xfrm rot="10800000">
            <a:off x="14212397" y="-1371"/>
            <a:ext cx="4095456" cy="194951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1" name="Google Shape;1691;p125"/>
          <p:cNvSpPr/>
          <p:nvPr>
            <p:ph idx="2" type="pic"/>
          </p:nvPr>
        </p:nvSpPr>
        <p:spPr>
          <a:xfrm>
            <a:off x="38181" y="43542"/>
            <a:ext cx="3600002" cy="4615544"/>
          </a:xfrm>
          <a:prstGeom prst="rect">
            <a:avLst/>
          </a:prstGeom>
          <a:noFill/>
          <a:ln>
            <a:noFill/>
          </a:ln>
        </p:spPr>
      </p:sp>
      <p:sp>
        <p:nvSpPr>
          <p:cNvPr id="1692" name="Google Shape;1692;p125"/>
          <p:cNvSpPr/>
          <p:nvPr>
            <p:ph idx="3" type="pic"/>
          </p:nvPr>
        </p:nvSpPr>
        <p:spPr>
          <a:xfrm>
            <a:off x="3687752" y="4706599"/>
            <a:ext cx="3600001" cy="4615545"/>
          </a:xfrm>
          <a:prstGeom prst="rect">
            <a:avLst/>
          </a:prstGeom>
          <a:noFill/>
          <a:ln>
            <a:noFill/>
          </a:ln>
        </p:spPr>
      </p:sp>
      <p:sp>
        <p:nvSpPr>
          <p:cNvPr id="1693" name="Google Shape;1693;p125"/>
          <p:cNvSpPr/>
          <p:nvPr>
            <p:ph idx="4" type="pic"/>
          </p:nvPr>
        </p:nvSpPr>
        <p:spPr>
          <a:xfrm>
            <a:off x="7337324" y="43542"/>
            <a:ext cx="3600001" cy="4615544"/>
          </a:xfrm>
          <a:prstGeom prst="rect">
            <a:avLst/>
          </a:prstGeom>
          <a:noFill/>
          <a:ln>
            <a:noFill/>
          </a:ln>
        </p:spPr>
      </p:sp>
      <p:sp>
        <p:nvSpPr>
          <p:cNvPr id="1694" name="Google Shape;1694;p125"/>
          <p:cNvSpPr/>
          <p:nvPr>
            <p:ph idx="5" type="pic"/>
          </p:nvPr>
        </p:nvSpPr>
        <p:spPr>
          <a:xfrm>
            <a:off x="10988185" y="4706942"/>
            <a:ext cx="3600001" cy="4615545"/>
          </a:xfrm>
          <a:prstGeom prst="rect">
            <a:avLst/>
          </a:prstGeom>
          <a:noFill/>
          <a:ln>
            <a:noFill/>
          </a:ln>
        </p:spPr>
      </p:sp>
      <p:sp>
        <p:nvSpPr>
          <p:cNvPr id="1695" name="Google Shape;1695;p125"/>
          <p:cNvSpPr/>
          <p:nvPr>
            <p:ph idx="6" type="pic"/>
          </p:nvPr>
        </p:nvSpPr>
        <p:spPr>
          <a:xfrm>
            <a:off x="14636466" y="43542"/>
            <a:ext cx="3600001" cy="4615544"/>
          </a:xfrm>
          <a:prstGeom prst="rect">
            <a:avLst/>
          </a:prstGeom>
          <a:noFill/>
          <a:ln>
            <a:noFill/>
          </a:ln>
        </p:spPr>
      </p:sp>
      <p:sp>
        <p:nvSpPr>
          <p:cNvPr id="1696" name="Google Shape;1696;p12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697" name="Google Shape;1697;p125"/>
          <p:cNvSpPr/>
          <p:nvPr/>
        </p:nvSpPr>
        <p:spPr>
          <a:xfrm>
            <a:off x="38181" y="4706942"/>
            <a:ext cx="3600002" cy="4615202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p125"/>
          <p:cNvSpPr/>
          <p:nvPr/>
        </p:nvSpPr>
        <p:spPr>
          <a:xfrm>
            <a:off x="3687752" y="43885"/>
            <a:ext cx="3600001" cy="46152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p125"/>
          <p:cNvSpPr/>
          <p:nvPr/>
        </p:nvSpPr>
        <p:spPr>
          <a:xfrm>
            <a:off x="7337324" y="4706942"/>
            <a:ext cx="3600001" cy="4615202"/>
          </a:xfrm>
          <a:prstGeom prst="rect">
            <a:avLst/>
          </a:prstGeom>
          <a:solidFill>
            <a:srgbClr val="004C6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0" name="Google Shape;1700;p125"/>
          <p:cNvSpPr/>
          <p:nvPr/>
        </p:nvSpPr>
        <p:spPr>
          <a:xfrm>
            <a:off x="10988185" y="43885"/>
            <a:ext cx="3600001" cy="46152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p125"/>
          <p:cNvSpPr/>
          <p:nvPr/>
        </p:nvSpPr>
        <p:spPr>
          <a:xfrm>
            <a:off x="14636466" y="4707287"/>
            <a:ext cx="3600001" cy="4615201"/>
          </a:xfrm>
          <a:prstGeom prst="rect">
            <a:avLst/>
          </a:pr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Google Shape;1702;p125"/>
          <p:cNvSpPr/>
          <p:nvPr>
            <p:ph idx="7" type="pic"/>
          </p:nvPr>
        </p:nvSpPr>
        <p:spPr>
          <a:xfrm>
            <a:off x="1367024" y="4977639"/>
            <a:ext cx="942318" cy="942318"/>
          </a:xfrm>
          <a:prstGeom prst="rect">
            <a:avLst/>
          </a:prstGeom>
          <a:noFill/>
          <a:ln>
            <a:noFill/>
          </a:ln>
        </p:spPr>
      </p:sp>
      <p:sp>
        <p:nvSpPr>
          <p:cNvPr id="1703" name="Google Shape;1703;p125"/>
          <p:cNvSpPr/>
          <p:nvPr>
            <p:ph idx="8" type="pic"/>
          </p:nvPr>
        </p:nvSpPr>
        <p:spPr>
          <a:xfrm>
            <a:off x="5016594" y="365036"/>
            <a:ext cx="942318" cy="942318"/>
          </a:xfrm>
          <a:prstGeom prst="rect">
            <a:avLst/>
          </a:prstGeom>
          <a:noFill/>
          <a:ln>
            <a:noFill/>
          </a:ln>
        </p:spPr>
      </p:sp>
      <p:sp>
        <p:nvSpPr>
          <p:cNvPr id="1704" name="Google Shape;1704;p125"/>
          <p:cNvSpPr/>
          <p:nvPr>
            <p:ph idx="9" type="pic"/>
          </p:nvPr>
        </p:nvSpPr>
        <p:spPr>
          <a:xfrm>
            <a:off x="8666164" y="4977639"/>
            <a:ext cx="942318" cy="942318"/>
          </a:xfrm>
          <a:prstGeom prst="rect">
            <a:avLst/>
          </a:prstGeom>
          <a:noFill/>
          <a:ln>
            <a:noFill/>
          </a:ln>
        </p:spPr>
      </p:sp>
      <p:sp>
        <p:nvSpPr>
          <p:cNvPr id="1705" name="Google Shape;1705;p125"/>
          <p:cNvSpPr/>
          <p:nvPr>
            <p:ph idx="13" type="pic"/>
          </p:nvPr>
        </p:nvSpPr>
        <p:spPr>
          <a:xfrm>
            <a:off x="15965307" y="4977639"/>
            <a:ext cx="942318" cy="942318"/>
          </a:xfrm>
          <a:prstGeom prst="rect">
            <a:avLst/>
          </a:prstGeom>
          <a:noFill/>
          <a:ln>
            <a:noFill/>
          </a:ln>
        </p:spPr>
      </p:sp>
      <p:sp>
        <p:nvSpPr>
          <p:cNvPr id="1706" name="Google Shape;1706;p125"/>
          <p:cNvSpPr/>
          <p:nvPr>
            <p:ph idx="14" type="pic"/>
          </p:nvPr>
        </p:nvSpPr>
        <p:spPr>
          <a:xfrm>
            <a:off x="12317027" y="365036"/>
            <a:ext cx="942318" cy="942318"/>
          </a:xfrm>
          <a:prstGeom prst="rect">
            <a:avLst/>
          </a:prstGeom>
          <a:noFill/>
          <a:ln>
            <a:noFill/>
          </a:ln>
        </p:spPr>
      </p:sp>
      <p:sp>
        <p:nvSpPr>
          <p:cNvPr id="1707" name="Google Shape;1707;p125"/>
          <p:cNvSpPr txBox="1"/>
          <p:nvPr>
            <p:ph idx="1" type="body"/>
          </p:nvPr>
        </p:nvSpPr>
        <p:spPr>
          <a:xfrm>
            <a:off x="41589" y="6038946"/>
            <a:ext cx="3538538" cy="59839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None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064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064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•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064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–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064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 Light"/>
              <a:buChar char="»"/>
              <a:defRPr sz="2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8" name="Google Shape;1708;p125"/>
          <p:cNvSpPr txBox="1"/>
          <p:nvPr>
            <p:ph idx="15" type="body"/>
          </p:nvPr>
        </p:nvSpPr>
        <p:spPr>
          <a:xfrm>
            <a:off x="213781" y="6535742"/>
            <a:ext cx="3182561" cy="24384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9" name="Google Shape;1709;p125"/>
          <p:cNvSpPr txBox="1"/>
          <p:nvPr>
            <p:ph idx="16" type="body"/>
          </p:nvPr>
        </p:nvSpPr>
        <p:spPr>
          <a:xfrm>
            <a:off x="3734701" y="1411830"/>
            <a:ext cx="3538538" cy="59839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0" name="Google Shape;1710;p125"/>
          <p:cNvSpPr txBox="1"/>
          <p:nvPr>
            <p:ph idx="17" type="body"/>
          </p:nvPr>
        </p:nvSpPr>
        <p:spPr>
          <a:xfrm>
            <a:off x="3906894" y="1908628"/>
            <a:ext cx="3182562" cy="24384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1" name="Google Shape;1711;p125"/>
          <p:cNvSpPr txBox="1"/>
          <p:nvPr>
            <p:ph idx="18" type="body"/>
          </p:nvPr>
        </p:nvSpPr>
        <p:spPr>
          <a:xfrm>
            <a:off x="11035134" y="1411832"/>
            <a:ext cx="3538538" cy="59839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2" name="Google Shape;1712;p125"/>
          <p:cNvSpPr txBox="1"/>
          <p:nvPr>
            <p:ph idx="19" type="body"/>
          </p:nvPr>
        </p:nvSpPr>
        <p:spPr>
          <a:xfrm>
            <a:off x="11207325" y="1908629"/>
            <a:ext cx="3182562" cy="24384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3" name="Google Shape;1713;p125"/>
          <p:cNvSpPr txBox="1"/>
          <p:nvPr>
            <p:ph idx="20" type="body"/>
          </p:nvPr>
        </p:nvSpPr>
        <p:spPr>
          <a:xfrm>
            <a:off x="7367933" y="6038946"/>
            <a:ext cx="3538539" cy="59839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4" name="Google Shape;1714;p125"/>
          <p:cNvSpPr txBox="1"/>
          <p:nvPr>
            <p:ph idx="21" type="body"/>
          </p:nvPr>
        </p:nvSpPr>
        <p:spPr>
          <a:xfrm>
            <a:off x="7540125" y="6535742"/>
            <a:ext cx="3182562" cy="24384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5" name="Google Shape;1715;p125"/>
          <p:cNvSpPr txBox="1"/>
          <p:nvPr>
            <p:ph idx="22" type="body"/>
          </p:nvPr>
        </p:nvSpPr>
        <p:spPr>
          <a:xfrm>
            <a:off x="14668366" y="6038946"/>
            <a:ext cx="3538538" cy="59839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6" name="Google Shape;1716;p125"/>
          <p:cNvSpPr txBox="1"/>
          <p:nvPr>
            <p:ph idx="23" type="body"/>
          </p:nvPr>
        </p:nvSpPr>
        <p:spPr>
          <a:xfrm>
            <a:off x="14840557" y="6535743"/>
            <a:ext cx="3182562" cy="24384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7" name="Google Shape;1717;p125"/>
          <p:cNvSpPr/>
          <p:nvPr>
            <p:ph idx="24" type="pic"/>
          </p:nvPr>
        </p:nvSpPr>
        <p:spPr>
          <a:xfrm>
            <a:off x="1574656" y="4443762"/>
            <a:ext cx="527051" cy="527051"/>
          </a:xfrm>
          <a:prstGeom prst="rect">
            <a:avLst/>
          </a:prstGeom>
          <a:noFill/>
          <a:ln>
            <a:noFill/>
          </a:ln>
        </p:spPr>
      </p:sp>
      <p:sp>
        <p:nvSpPr>
          <p:cNvPr id="1718" name="Google Shape;1718;p125"/>
          <p:cNvSpPr/>
          <p:nvPr>
            <p:ph idx="25" type="pic"/>
          </p:nvPr>
        </p:nvSpPr>
        <p:spPr>
          <a:xfrm>
            <a:off x="8878888" y="4443762"/>
            <a:ext cx="527051" cy="527051"/>
          </a:xfrm>
          <a:prstGeom prst="rect">
            <a:avLst/>
          </a:prstGeom>
          <a:noFill/>
          <a:ln>
            <a:noFill/>
          </a:ln>
        </p:spPr>
      </p:sp>
      <p:sp>
        <p:nvSpPr>
          <p:cNvPr id="1719" name="Google Shape;1719;p125"/>
          <p:cNvSpPr/>
          <p:nvPr>
            <p:ph idx="26" type="pic"/>
          </p:nvPr>
        </p:nvSpPr>
        <p:spPr>
          <a:xfrm>
            <a:off x="16172941" y="4443762"/>
            <a:ext cx="527051" cy="527051"/>
          </a:xfrm>
          <a:prstGeom prst="rect">
            <a:avLst/>
          </a:prstGeom>
          <a:noFill/>
          <a:ln>
            <a:noFill/>
          </a:ln>
        </p:spPr>
      </p:sp>
      <p:sp>
        <p:nvSpPr>
          <p:cNvPr id="1720" name="Google Shape;1720;p125"/>
          <p:cNvSpPr/>
          <p:nvPr>
            <p:ph idx="27" type="pic"/>
          </p:nvPr>
        </p:nvSpPr>
        <p:spPr>
          <a:xfrm rot="10800000">
            <a:off x="5224228" y="4378414"/>
            <a:ext cx="527051" cy="527051"/>
          </a:xfrm>
          <a:prstGeom prst="rect">
            <a:avLst/>
          </a:prstGeom>
          <a:noFill/>
          <a:ln>
            <a:noFill/>
          </a:ln>
        </p:spPr>
      </p:sp>
      <p:sp>
        <p:nvSpPr>
          <p:cNvPr id="1721" name="Google Shape;1721;p125"/>
          <p:cNvSpPr/>
          <p:nvPr>
            <p:ph idx="28" type="pic"/>
          </p:nvPr>
        </p:nvSpPr>
        <p:spPr>
          <a:xfrm rot="10800000">
            <a:off x="12524660" y="4436429"/>
            <a:ext cx="527051" cy="52705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ers">
  <p:cSld name="Layer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12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724" name="Google Shape;1724;p126"/>
          <p:cNvSpPr/>
          <p:nvPr/>
        </p:nvSpPr>
        <p:spPr>
          <a:xfrm rot="5400000">
            <a:off x="5939380" y="2737529"/>
            <a:ext cx="6406063" cy="552246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332" y="0"/>
                </a:lnTo>
                <a:lnTo>
                  <a:pt x="16268" y="0"/>
                </a:lnTo>
                <a:lnTo>
                  <a:pt x="21600" y="10800"/>
                </a:lnTo>
                <a:lnTo>
                  <a:pt x="16268" y="21600"/>
                </a:lnTo>
                <a:lnTo>
                  <a:pt x="5332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126"/>
          <p:cNvSpPr/>
          <p:nvPr/>
        </p:nvSpPr>
        <p:spPr>
          <a:xfrm>
            <a:off x="8120711" y="1395630"/>
            <a:ext cx="2025227" cy="20252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126"/>
          <p:cNvSpPr/>
          <p:nvPr/>
        </p:nvSpPr>
        <p:spPr>
          <a:xfrm>
            <a:off x="10853395" y="2880795"/>
            <a:ext cx="2025227" cy="20252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126"/>
          <p:cNvSpPr/>
          <p:nvPr/>
        </p:nvSpPr>
        <p:spPr>
          <a:xfrm>
            <a:off x="10853395" y="6031145"/>
            <a:ext cx="2025227" cy="20252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126"/>
          <p:cNvSpPr/>
          <p:nvPr/>
        </p:nvSpPr>
        <p:spPr>
          <a:xfrm>
            <a:off x="8120711" y="7561315"/>
            <a:ext cx="2025227" cy="20252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126"/>
          <p:cNvSpPr/>
          <p:nvPr/>
        </p:nvSpPr>
        <p:spPr>
          <a:xfrm>
            <a:off x="5368564" y="6031145"/>
            <a:ext cx="2025227" cy="20252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126"/>
          <p:cNvSpPr/>
          <p:nvPr/>
        </p:nvSpPr>
        <p:spPr>
          <a:xfrm>
            <a:off x="5368564" y="2872462"/>
            <a:ext cx="2025227" cy="20252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126"/>
          <p:cNvSpPr txBox="1"/>
          <p:nvPr>
            <p:ph idx="1" type="body"/>
          </p:nvPr>
        </p:nvSpPr>
        <p:spPr>
          <a:xfrm>
            <a:off x="6982966" y="4950495"/>
            <a:ext cx="4275476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None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•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–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Condensed Light"/>
              <a:buChar char="»"/>
              <a:defRPr sz="36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2" name="Google Shape;1732;p126"/>
          <p:cNvSpPr txBox="1"/>
          <p:nvPr>
            <p:ph idx="2" type="body"/>
          </p:nvPr>
        </p:nvSpPr>
        <p:spPr>
          <a:xfrm>
            <a:off x="5485100" y="3405437"/>
            <a:ext cx="1800202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3" name="Google Shape;1733;p126"/>
          <p:cNvSpPr txBox="1"/>
          <p:nvPr>
            <p:ph idx="3" type="body"/>
          </p:nvPr>
        </p:nvSpPr>
        <p:spPr>
          <a:xfrm>
            <a:off x="8216911" y="1882350"/>
            <a:ext cx="1800202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4" name="Google Shape;1734;p126"/>
          <p:cNvSpPr txBox="1"/>
          <p:nvPr>
            <p:ph idx="4" type="body"/>
          </p:nvPr>
        </p:nvSpPr>
        <p:spPr>
          <a:xfrm>
            <a:off x="10953206" y="3405437"/>
            <a:ext cx="1800202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5" name="Google Shape;1735;p126"/>
          <p:cNvSpPr txBox="1"/>
          <p:nvPr>
            <p:ph idx="5" type="body"/>
          </p:nvPr>
        </p:nvSpPr>
        <p:spPr>
          <a:xfrm>
            <a:off x="5468377" y="6548701"/>
            <a:ext cx="1800202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6" name="Google Shape;1736;p126"/>
          <p:cNvSpPr txBox="1"/>
          <p:nvPr>
            <p:ph idx="6" type="body"/>
          </p:nvPr>
        </p:nvSpPr>
        <p:spPr>
          <a:xfrm>
            <a:off x="10936484" y="6548701"/>
            <a:ext cx="1800202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7" name="Google Shape;1737;p126"/>
          <p:cNvSpPr txBox="1"/>
          <p:nvPr>
            <p:ph idx="7" type="body"/>
          </p:nvPr>
        </p:nvSpPr>
        <p:spPr>
          <a:xfrm>
            <a:off x="8216911" y="8078871"/>
            <a:ext cx="1800202" cy="9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8" name="Google Shape;1738;p126"/>
          <p:cNvSpPr/>
          <p:nvPr/>
        </p:nvSpPr>
        <p:spPr>
          <a:xfrm rot="2700000">
            <a:off x="9571645" y="1862970"/>
            <a:ext cx="1045129" cy="65632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9" name="Google Shape;1739;p126"/>
          <p:cNvCxnSpPr/>
          <p:nvPr/>
        </p:nvCxnSpPr>
        <p:spPr>
          <a:xfrm>
            <a:off x="9956745" y="1589577"/>
            <a:ext cx="5645205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1740" name="Google Shape;1740;p126"/>
          <p:cNvSpPr/>
          <p:nvPr/>
        </p:nvSpPr>
        <p:spPr>
          <a:xfrm rot="2700000">
            <a:off x="12302145" y="3325314"/>
            <a:ext cx="1045129" cy="65632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1" name="Google Shape;1741;p126"/>
          <p:cNvCxnSpPr/>
          <p:nvPr/>
        </p:nvCxnSpPr>
        <p:spPr>
          <a:xfrm>
            <a:off x="12687245" y="3051922"/>
            <a:ext cx="4997505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1742" name="Google Shape;1742;p126"/>
          <p:cNvSpPr/>
          <p:nvPr/>
        </p:nvSpPr>
        <p:spPr>
          <a:xfrm rot="2700000">
            <a:off x="12302145" y="6483998"/>
            <a:ext cx="1045129" cy="656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3" name="Google Shape;1743;p126"/>
          <p:cNvCxnSpPr/>
          <p:nvPr/>
        </p:nvCxnSpPr>
        <p:spPr>
          <a:xfrm>
            <a:off x="12687245" y="6210605"/>
            <a:ext cx="4997505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1744" name="Google Shape;1744;p126"/>
          <p:cNvSpPr/>
          <p:nvPr/>
        </p:nvSpPr>
        <p:spPr>
          <a:xfrm flipH="1" rot="-2700000">
            <a:off x="4892715" y="3325314"/>
            <a:ext cx="1045129" cy="65632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5" name="Google Shape;1745;p126"/>
          <p:cNvCxnSpPr/>
          <p:nvPr/>
        </p:nvCxnSpPr>
        <p:spPr>
          <a:xfrm rot="10800000">
            <a:off x="527049" y="3051922"/>
            <a:ext cx="5025696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1746" name="Google Shape;1746;p126"/>
          <p:cNvSpPr/>
          <p:nvPr/>
        </p:nvSpPr>
        <p:spPr>
          <a:xfrm flipH="1" rot="-2700000">
            <a:off x="4892715" y="6483998"/>
            <a:ext cx="1045129" cy="656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7" name="Google Shape;1747;p126"/>
          <p:cNvCxnSpPr/>
          <p:nvPr/>
        </p:nvCxnSpPr>
        <p:spPr>
          <a:xfrm rot="10800000">
            <a:off x="527049" y="6210605"/>
            <a:ext cx="5025696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1748" name="Google Shape;1748;p126"/>
          <p:cNvSpPr/>
          <p:nvPr/>
        </p:nvSpPr>
        <p:spPr>
          <a:xfrm rot="-8100000">
            <a:off x="7623216" y="8477366"/>
            <a:ext cx="1045128" cy="65632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9207" y="0"/>
                  <a:pt x="17601" y="8394"/>
                  <a:pt x="21600" y="21600"/>
                </a:cubicBezTo>
              </a:path>
            </a:pathLst>
          </a:custGeom>
          <a:noFill/>
          <a:ln cap="flat" cmpd="sng" w="9525">
            <a:solidFill>
              <a:srgbClr val="0094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9" name="Google Shape;1749;p126"/>
          <p:cNvCxnSpPr/>
          <p:nvPr/>
        </p:nvCxnSpPr>
        <p:spPr>
          <a:xfrm flipH="1">
            <a:off x="2482849" y="9407079"/>
            <a:ext cx="5800396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1750" name="Google Shape;1750;p126"/>
          <p:cNvSpPr txBox="1"/>
          <p:nvPr>
            <p:ph idx="8" type="body"/>
          </p:nvPr>
        </p:nvSpPr>
        <p:spPr>
          <a:xfrm>
            <a:off x="10405071" y="1702392"/>
            <a:ext cx="5203231" cy="84733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1" name="Google Shape;1751;p126"/>
          <p:cNvSpPr txBox="1"/>
          <p:nvPr>
            <p:ph idx="9" type="body"/>
          </p:nvPr>
        </p:nvSpPr>
        <p:spPr>
          <a:xfrm>
            <a:off x="13095882" y="3203595"/>
            <a:ext cx="4595218" cy="13811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2" name="Google Shape;1752;p126"/>
          <p:cNvSpPr txBox="1"/>
          <p:nvPr>
            <p:ph idx="13" type="body"/>
          </p:nvPr>
        </p:nvSpPr>
        <p:spPr>
          <a:xfrm>
            <a:off x="13108582" y="6340504"/>
            <a:ext cx="4595218" cy="13811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3" name="Google Shape;1753;p126"/>
          <p:cNvSpPr txBox="1"/>
          <p:nvPr>
            <p:ph idx="14" type="body"/>
          </p:nvPr>
        </p:nvSpPr>
        <p:spPr>
          <a:xfrm>
            <a:off x="496390" y="3202855"/>
            <a:ext cx="4595219" cy="13811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4" name="Google Shape;1754;p126"/>
          <p:cNvSpPr txBox="1"/>
          <p:nvPr>
            <p:ph idx="15" type="body"/>
          </p:nvPr>
        </p:nvSpPr>
        <p:spPr>
          <a:xfrm>
            <a:off x="520699" y="6353204"/>
            <a:ext cx="4595219" cy="1381105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5" name="Google Shape;1755;p126"/>
          <p:cNvSpPr txBox="1"/>
          <p:nvPr>
            <p:ph idx="16" type="body"/>
          </p:nvPr>
        </p:nvSpPr>
        <p:spPr>
          <a:xfrm>
            <a:off x="2619971" y="8433392"/>
            <a:ext cx="5203231" cy="847339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6" name="Google Shape;1756;p126"/>
          <p:cNvSpPr txBox="1"/>
          <p:nvPr>
            <p:ph idx="17" type="body"/>
          </p:nvPr>
        </p:nvSpPr>
        <p:spPr>
          <a:xfrm>
            <a:off x="457200" y="353667"/>
            <a:ext cx="6769100" cy="1983134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57" name="Google Shape;1757;p126"/>
          <p:cNvCxnSpPr/>
          <p:nvPr/>
        </p:nvCxnSpPr>
        <p:spPr>
          <a:xfrm rot="10800000">
            <a:off x="-793" y="2372533"/>
            <a:ext cx="7463585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ユーザー設定レイアウト">
  <p:cSld name="2_ユーザー設定レイアウト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127"/>
          <p:cNvSpPr/>
          <p:nvPr/>
        </p:nvSpPr>
        <p:spPr>
          <a:xfrm rot="10800000">
            <a:off x="16421955" y="-1370"/>
            <a:ext cx="1864459" cy="23503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p127"/>
          <p:cNvSpPr/>
          <p:nvPr/>
        </p:nvSpPr>
        <p:spPr>
          <a:xfrm rot="10800000">
            <a:off x="14212397" y="-1371"/>
            <a:ext cx="4095456" cy="194951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127"/>
          <p:cNvSpPr/>
          <p:nvPr>
            <p:ph idx="2" type="pic"/>
          </p:nvPr>
        </p:nvSpPr>
        <p:spPr>
          <a:xfrm>
            <a:off x="0" y="0"/>
            <a:ext cx="4572000" cy="3299255"/>
          </a:xfrm>
          <a:prstGeom prst="rect">
            <a:avLst/>
          </a:prstGeom>
          <a:noFill/>
          <a:ln>
            <a:noFill/>
          </a:ln>
        </p:spPr>
      </p:sp>
      <p:sp>
        <p:nvSpPr>
          <p:cNvPr id="1762" name="Google Shape;1762;p127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763" name="Google Shape;1763;p127"/>
          <p:cNvSpPr/>
          <p:nvPr>
            <p:ph idx="3" type="pic"/>
          </p:nvPr>
        </p:nvSpPr>
        <p:spPr>
          <a:xfrm>
            <a:off x="4570412" y="0"/>
            <a:ext cx="4572001" cy="3299255"/>
          </a:xfrm>
          <a:prstGeom prst="rect">
            <a:avLst/>
          </a:prstGeom>
          <a:noFill/>
          <a:ln>
            <a:noFill/>
          </a:ln>
        </p:spPr>
      </p:sp>
      <p:sp>
        <p:nvSpPr>
          <p:cNvPr id="1764" name="Google Shape;1764;p127"/>
          <p:cNvSpPr/>
          <p:nvPr>
            <p:ph idx="4" type="pic"/>
          </p:nvPr>
        </p:nvSpPr>
        <p:spPr>
          <a:xfrm>
            <a:off x="9144000" y="0"/>
            <a:ext cx="4572000" cy="3299255"/>
          </a:xfrm>
          <a:prstGeom prst="rect">
            <a:avLst/>
          </a:prstGeom>
          <a:noFill/>
          <a:ln>
            <a:noFill/>
          </a:ln>
        </p:spPr>
      </p:sp>
      <p:sp>
        <p:nvSpPr>
          <p:cNvPr id="1765" name="Google Shape;1765;p127"/>
          <p:cNvSpPr/>
          <p:nvPr>
            <p:ph idx="5" type="pic"/>
          </p:nvPr>
        </p:nvSpPr>
        <p:spPr>
          <a:xfrm>
            <a:off x="13714412" y="0"/>
            <a:ext cx="4572001" cy="3299255"/>
          </a:xfrm>
          <a:prstGeom prst="rect">
            <a:avLst/>
          </a:prstGeom>
          <a:noFill/>
          <a:ln>
            <a:noFill/>
          </a:ln>
        </p:spPr>
      </p:sp>
      <p:sp>
        <p:nvSpPr>
          <p:cNvPr id="1766" name="Google Shape;1766;p127"/>
          <p:cNvSpPr/>
          <p:nvPr>
            <p:ph idx="6" type="pic"/>
          </p:nvPr>
        </p:nvSpPr>
        <p:spPr>
          <a:xfrm>
            <a:off x="0" y="3284406"/>
            <a:ext cx="4572000" cy="3299255"/>
          </a:xfrm>
          <a:prstGeom prst="rect">
            <a:avLst/>
          </a:prstGeom>
          <a:noFill/>
          <a:ln>
            <a:noFill/>
          </a:ln>
        </p:spPr>
      </p:sp>
      <p:sp>
        <p:nvSpPr>
          <p:cNvPr id="1767" name="Google Shape;1767;p127"/>
          <p:cNvSpPr/>
          <p:nvPr>
            <p:ph idx="7" type="pic"/>
          </p:nvPr>
        </p:nvSpPr>
        <p:spPr>
          <a:xfrm>
            <a:off x="4570412" y="3284406"/>
            <a:ext cx="4572001" cy="3299255"/>
          </a:xfrm>
          <a:prstGeom prst="rect">
            <a:avLst/>
          </a:prstGeom>
          <a:noFill/>
          <a:ln>
            <a:noFill/>
          </a:ln>
        </p:spPr>
      </p:sp>
      <p:sp>
        <p:nvSpPr>
          <p:cNvPr id="1768" name="Google Shape;1768;p127"/>
          <p:cNvSpPr/>
          <p:nvPr>
            <p:ph idx="8" type="pic"/>
          </p:nvPr>
        </p:nvSpPr>
        <p:spPr>
          <a:xfrm>
            <a:off x="9144000" y="3284406"/>
            <a:ext cx="4572000" cy="3299255"/>
          </a:xfrm>
          <a:prstGeom prst="rect">
            <a:avLst/>
          </a:prstGeom>
          <a:noFill/>
          <a:ln>
            <a:noFill/>
          </a:ln>
        </p:spPr>
      </p:sp>
      <p:sp>
        <p:nvSpPr>
          <p:cNvPr id="1769" name="Google Shape;1769;p127"/>
          <p:cNvSpPr/>
          <p:nvPr>
            <p:ph idx="9" type="pic"/>
          </p:nvPr>
        </p:nvSpPr>
        <p:spPr>
          <a:xfrm>
            <a:off x="13714412" y="3284406"/>
            <a:ext cx="4572001" cy="3299255"/>
          </a:xfrm>
          <a:prstGeom prst="rect">
            <a:avLst/>
          </a:prstGeom>
          <a:noFill/>
          <a:ln>
            <a:noFill/>
          </a:ln>
        </p:spPr>
      </p:sp>
      <p:sp>
        <p:nvSpPr>
          <p:cNvPr id="1770" name="Google Shape;1770;p127"/>
          <p:cNvSpPr txBox="1"/>
          <p:nvPr>
            <p:ph idx="1" type="body"/>
          </p:nvPr>
        </p:nvSpPr>
        <p:spPr>
          <a:xfrm>
            <a:off x="0" y="2714365"/>
            <a:ext cx="4572000" cy="58128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None/>
              <a:defRPr sz="2000">
                <a:solidFill>
                  <a:srgbClr val="FFFFFF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–"/>
              <a:defRPr sz="2000">
                <a:solidFill>
                  <a:srgbClr val="FFFFFF"/>
                </a:solidFill>
              </a:defRPr>
            </a:lvl2pPr>
            <a:lvl3pPr indent="-355600" lvl="2" marL="1371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•"/>
              <a:defRPr sz="2000">
                <a:solidFill>
                  <a:srgbClr val="FFFFFF"/>
                </a:solidFill>
              </a:defRPr>
            </a:lvl3pPr>
            <a:lvl4pPr indent="-355600" lvl="3" marL="1828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–"/>
              <a:defRPr sz="2000">
                <a:solidFill>
                  <a:srgbClr val="FFFFFF"/>
                </a:solidFill>
              </a:defRPr>
            </a:lvl4pPr>
            <a:lvl5pPr indent="-355600" lvl="4" marL="22860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Light"/>
              <a:buChar char="»"/>
              <a:defRPr sz="20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1" name="Google Shape;1771;p127"/>
          <p:cNvSpPr txBox="1"/>
          <p:nvPr>
            <p:ph idx="13" type="body"/>
          </p:nvPr>
        </p:nvSpPr>
        <p:spPr>
          <a:xfrm>
            <a:off x="4570412" y="2714365"/>
            <a:ext cx="4572001" cy="58128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2" name="Google Shape;1772;p127"/>
          <p:cNvSpPr txBox="1"/>
          <p:nvPr>
            <p:ph idx="14" type="body"/>
          </p:nvPr>
        </p:nvSpPr>
        <p:spPr>
          <a:xfrm>
            <a:off x="9142413" y="2714365"/>
            <a:ext cx="4572001" cy="58128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3" name="Google Shape;1773;p127"/>
          <p:cNvSpPr txBox="1"/>
          <p:nvPr>
            <p:ph idx="15" type="body"/>
          </p:nvPr>
        </p:nvSpPr>
        <p:spPr>
          <a:xfrm>
            <a:off x="13712826" y="2714365"/>
            <a:ext cx="4572001" cy="58128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4" name="Google Shape;1774;p127"/>
          <p:cNvSpPr txBox="1"/>
          <p:nvPr>
            <p:ph idx="16" type="body"/>
          </p:nvPr>
        </p:nvSpPr>
        <p:spPr>
          <a:xfrm>
            <a:off x="1587" y="5998771"/>
            <a:ext cx="4572001" cy="58128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5" name="Google Shape;1775;p127"/>
          <p:cNvSpPr txBox="1"/>
          <p:nvPr>
            <p:ph idx="17" type="body"/>
          </p:nvPr>
        </p:nvSpPr>
        <p:spPr>
          <a:xfrm>
            <a:off x="4572000" y="5998771"/>
            <a:ext cx="4572000" cy="58128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6" name="Google Shape;1776;p127"/>
          <p:cNvSpPr txBox="1"/>
          <p:nvPr>
            <p:ph idx="18" type="body"/>
          </p:nvPr>
        </p:nvSpPr>
        <p:spPr>
          <a:xfrm>
            <a:off x="9144000" y="5998771"/>
            <a:ext cx="4572000" cy="58128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7" name="Google Shape;1777;p127"/>
          <p:cNvSpPr txBox="1"/>
          <p:nvPr>
            <p:ph idx="19" type="body"/>
          </p:nvPr>
        </p:nvSpPr>
        <p:spPr>
          <a:xfrm>
            <a:off x="13714412" y="5998771"/>
            <a:ext cx="4572001" cy="58128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8" name="Google Shape;1778;p127"/>
          <p:cNvSpPr txBox="1"/>
          <p:nvPr>
            <p:ph idx="20" type="body"/>
          </p:nvPr>
        </p:nvSpPr>
        <p:spPr>
          <a:xfrm>
            <a:off x="2842147" y="6619889"/>
            <a:ext cx="12612645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79" name="Google Shape;1779;p127"/>
          <p:cNvCxnSpPr/>
          <p:nvPr/>
        </p:nvCxnSpPr>
        <p:spPr>
          <a:xfrm rot="10800000">
            <a:off x="3332955" y="7853145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0" name="Google Shape;1780;p127"/>
          <p:cNvSpPr txBox="1"/>
          <p:nvPr>
            <p:ph idx="21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ow 1">
  <p:cSld name="Flow 1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128"/>
          <p:cNvSpPr/>
          <p:nvPr/>
        </p:nvSpPr>
        <p:spPr>
          <a:xfrm>
            <a:off x="0" y="2628900"/>
            <a:ext cx="18351500" cy="295910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4245" y="21600"/>
                </a:lnTo>
                <a:lnTo>
                  <a:pt x="4245" y="0"/>
                </a:lnTo>
                <a:lnTo>
                  <a:pt x="8580" y="0"/>
                </a:lnTo>
                <a:lnTo>
                  <a:pt x="8580" y="15760"/>
                </a:lnTo>
                <a:lnTo>
                  <a:pt x="12945" y="15760"/>
                </a:lnTo>
                <a:lnTo>
                  <a:pt x="12945" y="6211"/>
                </a:lnTo>
                <a:lnTo>
                  <a:pt x="17265" y="6211"/>
                </a:lnTo>
                <a:lnTo>
                  <a:pt x="17265" y="20488"/>
                </a:lnTo>
                <a:lnTo>
                  <a:pt x="21600" y="20488"/>
                </a:lnTo>
              </a:path>
            </a:pathLst>
          </a:custGeom>
          <a:noFill/>
          <a:ln cap="flat" cmpd="sng" w="76200">
            <a:solidFill>
              <a:srgbClr val="7FE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3" name="Google Shape;1783;p128"/>
          <p:cNvGrpSpPr/>
          <p:nvPr/>
        </p:nvGrpSpPr>
        <p:grpSpPr>
          <a:xfrm>
            <a:off x="874986" y="5956563"/>
            <a:ext cx="3420382" cy="1717952"/>
            <a:chOff x="0" y="0"/>
            <a:chExt cx="3420380" cy="1717950"/>
          </a:xfrm>
        </p:grpSpPr>
        <p:sp>
          <p:nvSpPr>
            <p:cNvPr id="1784" name="Google Shape;1784;p128"/>
            <p:cNvSpPr/>
            <p:nvPr/>
          </p:nvSpPr>
          <p:spPr>
            <a:xfrm>
              <a:off x="0" y="232785"/>
              <a:ext cx="3420380" cy="1485165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28"/>
            <p:cNvSpPr/>
            <p:nvPr/>
          </p:nvSpPr>
          <p:spPr>
            <a:xfrm>
              <a:off x="1440160" y="0"/>
              <a:ext cx="540061" cy="465569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6" name="Google Shape;1786;p128"/>
          <p:cNvSpPr/>
          <p:nvPr/>
        </p:nvSpPr>
        <p:spPr>
          <a:xfrm>
            <a:off x="295887" y="5742032"/>
            <a:ext cx="927894" cy="927893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Google Shape;1787;p128"/>
          <p:cNvSpPr/>
          <p:nvPr>
            <p:ph idx="2" type="pic"/>
          </p:nvPr>
        </p:nvSpPr>
        <p:spPr>
          <a:xfrm>
            <a:off x="519120" y="5981963"/>
            <a:ext cx="446292" cy="446292"/>
          </a:xfrm>
          <a:prstGeom prst="rect">
            <a:avLst/>
          </a:prstGeom>
          <a:noFill/>
          <a:ln>
            <a:noFill/>
          </a:ln>
        </p:spPr>
      </p:sp>
      <p:sp>
        <p:nvSpPr>
          <p:cNvPr id="1788" name="Google Shape;1788;p12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789" name="Google Shape;1789;p128"/>
          <p:cNvSpPr txBox="1"/>
          <p:nvPr>
            <p:ph idx="1" type="body"/>
          </p:nvPr>
        </p:nvSpPr>
        <p:spPr>
          <a:xfrm>
            <a:off x="43409" y="4537974"/>
            <a:ext cx="3538539" cy="99011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None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334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Char char="–"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334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Char char="•"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334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Char char="–"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334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Roboto Condensed Light"/>
              <a:buChar char="»"/>
              <a:defRPr sz="4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0" name="Google Shape;1790;p128"/>
          <p:cNvSpPr txBox="1"/>
          <p:nvPr>
            <p:ph idx="3" type="body"/>
          </p:nvPr>
        </p:nvSpPr>
        <p:spPr>
          <a:xfrm>
            <a:off x="1223779" y="6279181"/>
            <a:ext cx="2846562" cy="138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1" name="Google Shape;1791;p128"/>
          <p:cNvSpPr txBox="1"/>
          <p:nvPr>
            <p:ph idx="4" type="body"/>
          </p:nvPr>
        </p:nvSpPr>
        <p:spPr>
          <a:xfrm>
            <a:off x="3750678" y="2692768"/>
            <a:ext cx="3538538" cy="99011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2" name="Google Shape;1792;p128"/>
          <p:cNvSpPr txBox="1"/>
          <p:nvPr>
            <p:ph idx="5" type="body"/>
          </p:nvPr>
        </p:nvSpPr>
        <p:spPr>
          <a:xfrm>
            <a:off x="11069635" y="3543982"/>
            <a:ext cx="3538539" cy="990112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3" name="Google Shape;1793;p128"/>
          <p:cNvSpPr txBox="1"/>
          <p:nvPr>
            <p:ph idx="6" type="body"/>
          </p:nvPr>
        </p:nvSpPr>
        <p:spPr>
          <a:xfrm>
            <a:off x="7408026" y="3731562"/>
            <a:ext cx="3538538" cy="99011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4" name="Google Shape;1794;p128"/>
          <p:cNvSpPr txBox="1"/>
          <p:nvPr>
            <p:ph idx="7" type="body"/>
          </p:nvPr>
        </p:nvSpPr>
        <p:spPr>
          <a:xfrm>
            <a:off x="14715041" y="4402957"/>
            <a:ext cx="3538538" cy="99011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795" name="Google Shape;1795;p128"/>
          <p:cNvGrpSpPr/>
          <p:nvPr/>
        </p:nvGrpSpPr>
        <p:grpSpPr>
          <a:xfrm>
            <a:off x="3759991" y="757554"/>
            <a:ext cx="3420382" cy="1717952"/>
            <a:chOff x="0" y="0"/>
            <a:chExt cx="3420380" cy="1717950"/>
          </a:xfrm>
        </p:grpSpPr>
        <p:sp>
          <p:nvSpPr>
            <p:cNvPr id="1796" name="Google Shape;1796;p128"/>
            <p:cNvSpPr/>
            <p:nvPr/>
          </p:nvSpPr>
          <p:spPr>
            <a:xfrm rot="10800000">
              <a:off x="0" y="0"/>
              <a:ext cx="3420380" cy="1485165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28"/>
            <p:cNvSpPr/>
            <p:nvPr/>
          </p:nvSpPr>
          <p:spPr>
            <a:xfrm rot="10800000">
              <a:off x="1440160" y="1252380"/>
              <a:ext cx="540060" cy="465570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8" name="Google Shape;1798;p128"/>
          <p:cNvSpPr txBox="1"/>
          <p:nvPr>
            <p:ph idx="8" type="body"/>
          </p:nvPr>
        </p:nvSpPr>
        <p:spPr>
          <a:xfrm>
            <a:off x="4197179" y="810142"/>
            <a:ext cx="2758167" cy="138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799" name="Google Shape;1799;p128"/>
          <p:cNvGrpSpPr/>
          <p:nvPr/>
        </p:nvGrpSpPr>
        <p:grpSpPr>
          <a:xfrm>
            <a:off x="11078420" y="1612649"/>
            <a:ext cx="3420382" cy="1717952"/>
            <a:chOff x="0" y="0"/>
            <a:chExt cx="3420380" cy="1717950"/>
          </a:xfrm>
        </p:grpSpPr>
        <p:sp>
          <p:nvSpPr>
            <p:cNvPr id="1800" name="Google Shape;1800;p128"/>
            <p:cNvSpPr/>
            <p:nvPr/>
          </p:nvSpPr>
          <p:spPr>
            <a:xfrm rot="10800000">
              <a:off x="0" y="0"/>
              <a:ext cx="3420380" cy="1485165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28"/>
            <p:cNvSpPr/>
            <p:nvPr/>
          </p:nvSpPr>
          <p:spPr>
            <a:xfrm rot="10800000">
              <a:off x="1440160" y="1252381"/>
              <a:ext cx="540061" cy="465569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2" name="Google Shape;1802;p128"/>
          <p:cNvSpPr txBox="1"/>
          <p:nvPr>
            <p:ph idx="9" type="body"/>
          </p:nvPr>
        </p:nvSpPr>
        <p:spPr>
          <a:xfrm>
            <a:off x="11542366" y="1665236"/>
            <a:ext cx="2731411" cy="138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803" name="Google Shape;1803;p128"/>
          <p:cNvGrpSpPr/>
          <p:nvPr/>
        </p:nvGrpSpPr>
        <p:grpSpPr>
          <a:xfrm>
            <a:off x="7432223" y="5200544"/>
            <a:ext cx="3420382" cy="1717952"/>
            <a:chOff x="0" y="0"/>
            <a:chExt cx="3420380" cy="1717950"/>
          </a:xfrm>
        </p:grpSpPr>
        <p:sp>
          <p:nvSpPr>
            <p:cNvPr id="1804" name="Google Shape;1804;p128"/>
            <p:cNvSpPr/>
            <p:nvPr/>
          </p:nvSpPr>
          <p:spPr>
            <a:xfrm>
              <a:off x="0" y="232785"/>
              <a:ext cx="3420380" cy="1485165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28"/>
            <p:cNvSpPr/>
            <p:nvPr/>
          </p:nvSpPr>
          <p:spPr>
            <a:xfrm>
              <a:off x="1440159" y="0"/>
              <a:ext cx="540061" cy="465569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6" name="Google Shape;1806;p128"/>
          <p:cNvSpPr txBox="1"/>
          <p:nvPr>
            <p:ph idx="13" type="body"/>
          </p:nvPr>
        </p:nvSpPr>
        <p:spPr>
          <a:xfrm>
            <a:off x="7904047" y="5523162"/>
            <a:ext cx="2723533" cy="138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807" name="Google Shape;1807;p128"/>
          <p:cNvGrpSpPr/>
          <p:nvPr/>
        </p:nvGrpSpPr>
        <p:grpSpPr>
          <a:xfrm>
            <a:off x="14678820" y="5830920"/>
            <a:ext cx="3420382" cy="1717951"/>
            <a:chOff x="0" y="0"/>
            <a:chExt cx="3420380" cy="1717950"/>
          </a:xfrm>
        </p:grpSpPr>
        <p:sp>
          <p:nvSpPr>
            <p:cNvPr id="1808" name="Google Shape;1808;p128"/>
            <p:cNvSpPr/>
            <p:nvPr/>
          </p:nvSpPr>
          <p:spPr>
            <a:xfrm>
              <a:off x="0" y="232785"/>
              <a:ext cx="3420380" cy="1485165"/>
            </a:xfrm>
            <a:prstGeom prst="rect">
              <a:avLst/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28"/>
            <p:cNvSpPr/>
            <p:nvPr/>
          </p:nvSpPr>
          <p:spPr>
            <a:xfrm>
              <a:off x="1440159" y="0"/>
              <a:ext cx="540062" cy="465569"/>
            </a:xfrm>
            <a:prstGeom prst="triangle">
              <a:avLst>
                <a:gd fmla="val 50000" name="adj"/>
              </a:avLst>
            </a:prstGeom>
            <a:solidFill>
              <a:srgbClr val="BFF2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0" name="Google Shape;1810;p128"/>
          <p:cNvSpPr txBox="1"/>
          <p:nvPr>
            <p:ph idx="14" type="body"/>
          </p:nvPr>
        </p:nvSpPr>
        <p:spPr>
          <a:xfrm>
            <a:off x="15142767" y="6102737"/>
            <a:ext cx="2731411" cy="138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1" name="Google Shape;1811;p128"/>
          <p:cNvSpPr/>
          <p:nvPr/>
        </p:nvSpPr>
        <p:spPr>
          <a:xfrm rot="8100000">
            <a:off x="3408293" y="4036795"/>
            <a:ext cx="405046" cy="40504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128"/>
          <p:cNvSpPr/>
          <p:nvPr/>
        </p:nvSpPr>
        <p:spPr>
          <a:xfrm rot="-2700000">
            <a:off x="14476297" y="4100467"/>
            <a:ext cx="405046" cy="40504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128"/>
          <p:cNvSpPr/>
          <p:nvPr/>
        </p:nvSpPr>
        <p:spPr>
          <a:xfrm>
            <a:off x="3295853" y="293607"/>
            <a:ext cx="927893" cy="927894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128"/>
          <p:cNvSpPr/>
          <p:nvPr>
            <p:ph idx="15" type="pic"/>
          </p:nvPr>
        </p:nvSpPr>
        <p:spPr>
          <a:xfrm>
            <a:off x="3519087" y="533540"/>
            <a:ext cx="446292" cy="446291"/>
          </a:xfrm>
          <a:prstGeom prst="rect">
            <a:avLst/>
          </a:prstGeom>
          <a:noFill/>
          <a:ln>
            <a:noFill/>
          </a:ln>
        </p:spPr>
      </p:sp>
      <p:sp>
        <p:nvSpPr>
          <p:cNvPr id="1815" name="Google Shape;1815;p128"/>
          <p:cNvSpPr/>
          <p:nvPr/>
        </p:nvSpPr>
        <p:spPr>
          <a:xfrm>
            <a:off x="6968276" y="4939205"/>
            <a:ext cx="927893" cy="927893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p128"/>
          <p:cNvSpPr/>
          <p:nvPr>
            <p:ph idx="16" type="pic"/>
          </p:nvPr>
        </p:nvSpPr>
        <p:spPr>
          <a:xfrm>
            <a:off x="7191509" y="5179138"/>
            <a:ext cx="446292" cy="446292"/>
          </a:xfrm>
          <a:prstGeom prst="rect">
            <a:avLst/>
          </a:prstGeom>
          <a:noFill/>
          <a:ln>
            <a:noFill/>
          </a:ln>
        </p:spPr>
      </p:sp>
      <p:sp>
        <p:nvSpPr>
          <p:cNvPr id="1817" name="Google Shape;1817;p128"/>
          <p:cNvSpPr/>
          <p:nvPr/>
        </p:nvSpPr>
        <p:spPr>
          <a:xfrm>
            <a:off x="10614476" y="1144705"/>
            <a:ext cx="927893" cy="927893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Google Shape;1818;p128"/>
          <p:cNvSpPr/>
          <p:nvPr>
            <p:ph idx="17" type="pic"/>
          </p:nvPr>
        </p:nvSpPr>
        <p:spPr>
          <a:xfrm>
            <a:off x="10837709" y="1384636"/>
            <a:ext cx="446291" cy="446292"/>
          </a:xfrm>
          <a:prstGeom prst="rect">
            <a:avLst/>
          </a:prstGeom>
          <a:noFill/>
          <a:ln>
            <a:noFill/>
          </a:ln>
        </p:spPr>
      </p:sp>
      <p:sp>
        <p:nvSpPr>
          <p:cNvPr id="1819" name="Google Shape;1819;p128"/>
          <p:cNvSpPr/>
          <p:nvPr/>
        </p:nvSpPr>
        <p:spPr>
          <a:xfrm>
            <a:off x="14214876" y="5595759"/>
            <a:ext cx="927893" cy="927893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p128"/>
          <p:cNvSpPr/>
          <p:nvPr>
            <p:ph idx="18" type="pic"/>
          </p:nvPr>
        </p:nvSpPr>
        <p:spPr>
          <a:xfrm>
            <a:off x="14438109" y="5835691"/>
            <a:ext cx="446292" cy="446292"/>
          </a:xfrm>
          <a:prstGeom prst="rect">
            <a:avLst/>
          </a:prstGeom>
          <a:noFill/>
          <a:ln>
            <a:noFill/>
          </a:ln>
        </p:spPr>
      </p:sp>
      <p:sp>
        <p:nvSpPr>
          <p:cNvPr id="1821" name="Google Shape;1821;p128"/>
          <p:cNvSpPr txBox="1"/>
          <p:nvPr>
            <p:ph idx="19" type="body"/>
          </p:nvPr>
        </p:nvSpPr>
        <p:spPr>
          <a:xfrm>
            <a:off x="4921594" y="7077099"/>
            <a:ext cx="8399079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22" name="Google Shape;1822;p128"/>
          <p:cNvCxnSpPr/>
          <p:nvPr/>
        </p:nvCxnSpPr>
        <p:spPr>
          <a:xfrm rot="10800000">
            <a:off x="3332955" y="8335059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3" name="Google Shape;1823;p128"/>
          <p:cNvSpPr txBox="1"/>
          <p:nvPr>
            <p:ph idx="20" type="body"/>
          </p:nvPr>
        </p:nvSpPr>
        <p:spPr>
          <a:xfrm>
            <a:off x="3332955" y="8432800"/>
            <a:ext cx="11632277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Points and Texts">
  <p:cSld name="6 Points and Tex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5" name="Google Shape;1825;p129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6" name="Google Shape;1826;p129"/>
          <p:cNvCxnSpPr/>
          <p:nvPr/>
        </p:nvCxnSpPr>
        <p:spPr>
          <a:xfrm rot="10800000">
            <a:off x="-794" y="4079090"/>
            <a:ext cx="18286413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7" name="Google Shape;1827;p129"/>
          <p:cNvSpPr/>
          <p:nvPr/>
        </p:nvSpPr>
        <p:spPr>
          <a:xfrm rot="5400000">
            <a:off x="2000979" y="2470017"/>
            <a:ext cx="6406064" cy="5522466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332" y="0"/>
                </a:lnTo>
                <a:lnTo>
                  <a:pt x="16268" y="0"/>
                </a:lnTo>
                <a:lnTo>
                  <a:pt x="21600" y="10800"/>
                </a:lnTo>
                <a:lnTo>
                  <a:pt x="16268" y="21600"/>
                </a:lnTo>
                <a:lnTo>
                  <a:pt x="5332" y="21600"/>
                </a:lnTo>
                <a:close/>
              </a:path>
            </a:pathLst>
          </a:cu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" name="Google Shape;1828;p12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829" name="Google Shape;1829;p129"/>
          <p:cNvSpPr/>
          <p:nvPr/>
        </p:nvSpPr>
        <p:spPr>
          <a:xfrm rot="8100000">
            <a:off x="3826252" y="803284"/>
            <a:ext cx="2713767" cy="271376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0" name="Google Shape;1830;p129"/>
          <p:cNvSpPr/>
          <p:nvPr/>
        </p:nvSpPr>
        <p:spPr>
          <a:xfrm rot="4500000">
            <a:off x="1288947" y="2233591"/>
            <a:ext cx="2713767" cy="271376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p129"/>
          <p:cNvSpPr/>
          <p:nvPr/>
        </p:nvSpPr>
        <p:spPr>
          <a:xfrm rot="900000">
            <a:off x="1288947" y="5115943"/>
            <a:ext cx="2713767" cy="271376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2" name="Google Shape;1832;p129"/>
          <p:cNvSpPr/>
          <p:nvPr/>
        </p:nvSpPr>
        <p:spPr>
          <a:xfrm rot="-2700000">
            <a:off x="3847129" y="6525190"/>
            <a:ext cx="2713767" cy="271376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p129"/>
          <p:cNvSpPr/>
          <p:nvPr/>
        </p:nvSpPr>
        <p:spPr>
          <a:xfrm rot="-6300000">
            <a:off x="6384433" y="5094883"/>
            <a:ext cx="2713767" cy="271376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p129"/>
          <p:cNvSpPr/>
          <p:nvPr/>
        </p:nvSpPr>
        <p:spPr>
          <a:xfrm rot="-9900000">
            <a:off x="6384433" y="2212530"/>
            <a:ext cx="2713767" cy="2713767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5" name="Google Shape;1835;p129"/>
          <p:cNvSpPr txBox="1"/>
          <p:nvPr>
            <p:ph idx="1" type="body"/>
          </p:nvPr>
        </p:nvSpPr>
        <p:spPr>
          <a:xfrm>
            <a:off x="3922624" y="1633110"/>
            <a:ext cx="2475276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None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•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–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 Light"/>
              <a:buChar char="»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6" name="Google Shape;1836;p129"/>
          <p:cNvSpPr/>
          <p:nvPr>
            <p:ph idx="2" type="pic"/>
          </p:nvPr>
        </p:nvSpPr>
        <p:spPr>
          <a:xfrm>
            <a:off x="4801899" y="937211"/>
            <a:ext cx="785910" cy="785910"/>
          </a:xfrm>
          <a:prstGeom prst="rect">
            <a:avLst/>
          </a:prstGeom>
          <a:noFill/>
          <a:ln>
            <a:noFill/>
          </a:ln>
        </p:spPr>
      </p:sp>
      <p:sp>
        <p:nvSpPr>
          <p:cNvPr id="1837" name="Google Shape;1837;p129"/>
          <p:cNvSpPr txBox="1"/>
          <p:nvPr>
            <p:ph idx="3" type="body"/>
          </p:nvPr>
        </p:nvSpPr>
        <p:spPr>
          <a:xfrm>
            <a:off x="4048571" y="2083160"/>
            <a:ext cx="2241183" cy="10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8" name="Google Shape;1838;p129"/>
          <p:cNvSpPr txBox="1"/>
          <p:nvPr>
            <p:ph idx="4" type="body"/>
          </p:nvPr>
        </p:nvSpPr>
        <p:spPr>
          <a:xfrm>
            <a:off x="6469084" y="3094094"/>
            <a:ext cx="2475277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9" name="Google Shape;1839;p129"/>
          <p:cNvSpPr/>
          <p:nvPr>
            <p:ph idx="5" type="pic"/>
          </p:nvPr>
        </p:nvSpPr>
        <p:spPr>
          <a:xfrm>
            <a:off x="7348360" y="2398195"/>
            <a:ext cx="785910" cy="785910"/>
          </a:xfrm>
          <a:prstGeom prst="rect">
            <a:avLst/>
          </a:prstGeom>
          <a:noFill/>
          <a:ln>
            <a:noFill/>
          </a:ln>
        </p:spPr>
      </p:sp>
      <p:sp>
        <p:nvSpPr>
          <p:cNvPr id="1840" name="Google Shape;1840;p129"/>
          <p:cNvSpPr txBox="1"/>
          <p:nvPr>
            <p:ph idx="6" type="body"/>
          </p:nvPr>
        </p:nvSpPr>
        <p:spPr>
          <a:xfrm>
            <a:off x="6595032" y="3544144"/>
            <a:ext cx="2241183" cy="10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1" name="Google Shape;1841;p129"/>
          <p:cNvSpPr txBox="1"/>
          <p:nvPr>
            <p:ph idx="7" type="body"/>
          </p:nvPr>
        </p:nvSpPr>
        <p:spPr>
          <a:xfrm>
            <a:off x="1373599" y="3049089"/>
            <a:ext cx="2475277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2" name="Google Shape;1842;p129"/>
          <p:cNvSpPr/>
          <p:nvPr>
            <p:ph idx="8" type="pic"/>
          </p:nvPr>
        </p:nvSpPr>
        <p:spPr>
          <a:xfrm>
            <a:off x="2252876" y="2353190"/>
            <a:ext cx="785910" cy="785910"/>
          </a:xfrm>
          <a:prstGeom prst="rect">
            <a:avLst/>
          </a:prstGeom>
          <a:noFill/>
          <a:ln>
            <a:noFill/>
          </a:ln>
        </p:spPr>
      </p:sp>
      <p:sp>
        <p:nvSpPr>
          <p:cNvPr id="1843" name="Google Shape;1843;p129"/>
          <p:cNvSpPr txBox="1"/>
          <p:nvPr>
            <p:ph idx="9" type="body"/>
          </p:nvPr>
        </p:nvSpPr>
        <p:spPr>
          <a:xfrm>
            <a:off x="1499547" y="3499139"/>
            <a:ext cx="2241183" cy="10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4" name="Google Shape;1844;p129"/>
          <p:cNvSpPr txBox="1"/>
          <p:nvPr>
            <p:ph idx="13" type="body"/>
          </p:nvPr>
        </p:nvSpPr>
        <p:spPr>
          <a:xfrm>
            <a:off x="1373599" y="5927147"/>
            <a:ext cx="2475277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5" name="Google Shape;1845;p129"/>
          <p:cNvSpPr/>
          <p:nvPr>
            <p:ph idx="14" type="pic"/>
          </p:nvPr>
        </p:nvSpPr>
        <p:spPr>
          <a:xfrm>
            <a:off x="2252876" y="5231248"/>
            <a:ext cx="785910" cy="785910"/>
          </a:xfrm>
          <a:prstGeom prst="rect">
            <a:avLst/>
          </a:prstGeom>
          <a:noFill/>
          <a:ln>
            <a:noFill/>
          </a:ln>
        </p:spPr>
      </p:sp>
      <p:sp>
        <p:nvSpPr>
          <p:cNvPr id="1846" name="Google Shape;1846;p129"/>
          <p:cNvSpPr txBox="1"/>
          <p:nvPr>
            <p:ph idx="15" type="body"/>
          </p:nvPr>
        </p:nvSpPr>
        <p:spPr>
          <a:xfrm>
            <a:off x="1499547" y="6377197"/>
            <a:ext cx="2241183" cy="10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7" name="Google Shape;1847;p129"/>
          <p:cNvSpPr txBox="1"/>
          <p:nvPr>
            <p:ph idx="16" type="body"/>
          </p:nvPr>
        </p:nvSpPr>
        <p:spPr>
          <a:xfrm>
            <a:off x="6469084" y="5908585"/>
            <a:ext cx="2475277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8" name="Google Shape;1848;p129"/>
          <p:cNvSpPr/>
          <p:nvPr>
            <p:ph idx="17" type="pic"/>
          </p:nvPr>
        </p:nvSpPr>
        <p:spPr>
          <a:xfrm>
            <a:off x="7348360" y="5212686"/>
            <a:ext cx="785910" cy="785910"/>
          </a:xfrm>
          <a:prstGeom prst="rect">
            <a:avLst/>
          </a:prstGeom>
          <a:noFill/>
          <a:ln>
            <a:noFill/>
          </a:ln>
        </p:spPr>
      </p:sp>
      <p:sp>
        <p:nvSpPr>
          <p:cNvPr id="1849" name="Google Shape;1849;p129"/>
          <p:cNvSpPr txBox="1"/>
          <p:nvPr>
            <p:ph idx="18" type="body"/>
          </p:nvPr>
        </p:nvSpPr>
        <p:spPr>
          <a:xfrm>
            <a:off x="6595032" y="6358635"/>
            <a:ext cx="2241183" cy="10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0" name="Google Shape;1850;p129"/>
          <p:cNvSpPr txBox="1"/>
          <p:nvPr>
            <p:ph idx="19" type="body"/>
          </p:nvPr>
        </p:nvSpPr>
        <p:spPr>
          <a:xfrm>
            <a:off x="3922624" y="7324563"/>
            <a:ext cx="2475276" cy="585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1" name="Google Shape;1851;p129"/>
          <p:cNvSpPr/>
          <p:nvPr>
            <p:ph idx="20" type="pic"/>
          </p:nvPr>
        </p:nvSpPr>
        <p:spPr>
          <a:xfrm>
            <a:off x="4801899" y="6583660"/>
            <a:ext cx="785910" cy="785910"/>
          </a:xfrm>
          <a:prstGeom prst="rect">
            <a:avLst/>
          </a:prstGeom>
          <a:noFill/>
          <a:ln>
            <a:noFill/>
          </a:ln>
        </p:spPr>
      </p:sp>
      <p:sp>
        <p:nvSpPr>
          <p:cNvPr id="1852" name="Google Shape;1852;p129"/>
          <p:cNvSpPr txBox="1"/>
          <p:nvPr>
            <p:ph idx="21" type="body"/>
          </p:nvPr>
        </p:nvSpPr>
        <p:spPr>
          <a:xfrm>
            <a:off x="4048571" y="7729608"/>
            <a:ext cx="2241183" cy="10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3" name="Google Shape;1853;p129"/>
          <p:cNvSpPr txBox="1"/>
          <p:nvPr>
            <p:ph idx="22" type="body"/>
          </p:nvPr>
        </p:nvSpPr>
        <p:spPr>
          <a:xfrm>
            <a:off x="9548248" y="1217283"/>
            <a:ext cx="7914917" cy="279031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4" name="Google Shape;1854;p129"/>
          <p:cNvSpPr/>
          <p:nvPr/>
        </p:nvSpPr>
        <p:spPr>
          <a:xfrm>
            <a:off x="9615805" y="4406586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5" name="Google Shape;1855;p129"/>
          <p:cNvSpPr txBox="1"/>
          <p:nvPr>
            <p:ph idx="23" type="body"/>
          </p:nvPr>
        </p:nvSpPr>
        <p:spPr>
          <a:xfrm>
            <a:off x="10095502" y="4779150"/>
            <a:ext cx="7328625" cy="162709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6" name="Google Shape;1856;p129"/>
          <p:cNvSpPr txBox="1"/>
          <p:nvPr>
            <p:ph idx="24" type="body"/>
          </p:nvPr>
        </p:nvSpPr>
        <p:spPr>
          <a:xfrm>
            <a:off x="10095502" y="4199721"/>
            <a:ext cx="732862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7" name="Google Shape;1857;p129"/>
          <p:cNvSpPr/>
          <p:nvPr/>
        </p:nvSpPr>
        <p:spPr>
          <a:xfrm>
            <a:off x="9615805" y="6824750"/>
            <a:ext cx="479696" cy="3594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507" y="0"/>
                </a:lnTo>
                <a:lnTo>
                  <a:pt x="21600" y="10800"/>
                </a:lnTo>
                <a:lnTo>
                  <a:pt x="1350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Google Shape;1858;p129"/>
          <p:cNvSpPr txBox="1"/>
          <p:nvPr>
            <p:ph idx="25" type="body"/>
          </p:nvPr>
        </p:nvSpPr>
        <p:spPr>
          <a:xfrm>
            <a:off x="10095502" y="7208094"/>
            <a:ext cx="7328625" cy="162709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9" name="Google Shape;1859;p129"/>
          <p:cNvSpPr txBox="1"/>
          <p:nvPr>
            <p:ph idx="26" type="body"/>
          </p:nvPr>
        </p:nvSpPr>
        <p:spPr>
          <a:xfrm>
            <a:off x="10095502" y="6617883"/>
            <a:ext cx="732862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1_Thank You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9"/>
          <p:cNvSpPr txBox="1"/>
          <p:nvPr>
            <p:ph idx="1" type="body"/>
          </p:nvPr>
        </p:nvSpPr>
        <p:spPr>
          <a:xfrm>
            <a:off x="2167431" y="3388304"/>
            <a:ext cx="13906546" cy="166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None/>
              <a:defRPr sz="9600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838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–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838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•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838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–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838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9600"/>
              <a:buFont typeface="Roboto Condensed Light"/>
              <a:buChar char="»"/>
              <a:defRPr sz="96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9pPr>
          </a:lstStyle>
          <a:p/>
        </p:txBody>
      </p:sp>
      <p:sp>
        <p:nvSpPr>
          <p:cNvPr id="99" name="Google Shape;99;p49"/>
          <p:cNvSpPr txBox="1"/>
          <p:nvPr>
            <p:ph idx="2" type="body"/>
          </p:nvPr>
        </p:nvSpPr>
        <p:spPr>
          <a:xfrm>
            <a:off x="2189140" y="5098494"/>
            <a:ext cx="13906546" cy="1935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icrosoft JhengHei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9pPr>
          </a:lstStyle>
          <a:p/>
        </p:txBody>
      </p:sp>
      <p:sp>
        <p:nvSpPr>
          <p:cNvPr id="100" name="Google Shape;100;p49"/>
          <p:cNvSpPr txBox="1"/>
          <p:nvPr>
            <p:ph idx="3" type="body"/>
          </p:nvPr>
        </p:nvSpPr>
        <p:spPr>
          <a:xfrm>
            <a:off x="3855118" y="6763680"/>
            <a:ext cx="10576177" cy="3172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icrosoft JhengHei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Light"/>
              <a:buChar char="•"/>
              <a:defRPr/>
            </a:lvl9pPr>
          </a:lstStyle>
          <a:p/>
        </p:txBody>
      </p:sp>
      <p:sp>
        <p:nvSpPr>
          <p:cNvPr id="101" name="Google Shape;101;p49"/>
          <p:cNvSpPr txBox="1"/>
          <p:nvPr>
            <p:ph idx="12" type="sldNum"/>
          </p:nvPr>
        </p:nvSpPr>
        <p:spPr>
          <a:xfrm>
            <a:off x="8833061" y="9396045"/>
            <a:ext cx="4264238" cy="27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2" name="Google Shape;10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910044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niters">
  <p:cSld name="Moniters">
    <p:bg>
      <p:bgPr>
        <a:solidFill>
          <a:srgbClr val="FFFFFF"/>
        </a:solidFill>
      </p:bgPr>
    </p:bg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1" name="Google Shape;1861;p130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2" name="Google Shape;1862;p130"/>
          <p:cNvSpPr/>
          <p:nvPr/>
        </p:nvSpPr>
        <p:spPr>
          <a:xfrm rot="10800000">
            <a:off x="16421955" y="-1370"/>
            <a:ext cx="1864459" cy="23503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3" name="Google Shape;1863;p130"/>
          <p:cNvSpPr/>
          <p:nvPr/>
        </p:nvSpPr>
        <p:spPr>
          <a:xfrm rot="10800000">
            <a:off x="14212397" y="-1371"/>
            <a:ext cx="4095456" cy="194951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4" name="Google Shape;1864;p130"/>
          <p:cNvSpPr/>
          <p:nvPr/>
        </p:nvSpPr>
        <p:spPr>
          <a:xfrm>
            <a:off x="-2" y="-1"/>
            <a:ext cx="18286414" cy="6583662"/>
          </a:xfrm>
          <a:prstGeom prst="rect">
            <a:avLst/>
          </a:pr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5" name="Google Shape;1865;p130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866" name="Google Shape;1866;p130"/>
          <p:cNvSpPr txBox="1"/>
          <p:nvPr>
            <p:ph idx="1" type="body"/>
          </p:nvPr>
        </p:nvSpPr>
        <p:spPr>
          <a:xfrm>
            <a:off x="412235" y="1208103"/>
            <a:ext cx="6221088" cy="50339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7" name="Google Shape;1867;p130"/>
          <p:cNvSpPr/>
          <p:nvPr>
            <p:ph idx="2" type="pic"/>
          </p:nvPr>
        </p:nvSpPr>
        <p:spPr>
          <a:xfrm>
            <a:off x="667030" y="1433128"/>
            <a:ext cx="5733350" cy="3150350"/>
          </a:xfrm>
          <a:prstGeom prst="rect">
            <a:avLst/>
          </a:prstGeom>
          <a:noFill/>
          <a:ln>
            <a:noFill/>
          </a:ln>
        </p:spPr>
      </p:sp>
      <p:sp>
        <p:nvSpPr>
          <p:cNvPr id="1868" name="Google Shape;1868;p130"/>
          <p:cNvSpPr txBox="1"/>
          <p:nvPr>
            <p:ph idx="3" type="body"/>
          </p:nvPr>
        </p:nvSpPr>
        <p:spPr>
          <a:xfrm>
            <a:off x="11588711" y="1201446"/>
            <a:ext cx="6221088" cy="50339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9" name="Google Shape;1869;p130"/>
          <p:cNvSpPr/>
          <p:nvPr>
            <p:ph idx="4" type="pic"/>
          </p:nvPr>
        </p:nvSpPr>
        <p:spPr>
          <a:xfrm>
            <a:off x="11843505" y="1426470"/>
            <a:ext cx="5733349" cy="3150351"/>
          </a:xfrm>
          <a:prstGeom prst="rect">
            <a:avLst/>
          </a:prstGeom>
          <a:noFill/>
          <a:ln>
            <a:noFill/>
          </a:ln>
        </p:spPr>
      </p:sp>
      <p:sp>
        <p:nvSpPr>
          <p:cNvPr id="1870" name="Google Shape;1870;p130"/>
          <p:cNvSpPr txBox="1"/>
          <p:nvPr>
            <p:ph idx="5" type="body"/>
          </p:nvPr>
        </p:nvSpPr>
        <p:spPr>
          <a:xfrm>
            <a:off x="5546049" y="958035"/>
            <a:ext cx="7197557" cy="582403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1" name="Google Shape;1871;p130"/>
          <p:cNvSpPr/>
          <p:nvPr>
            <p:ph idx="6" type="pic"/>
          </p:nvPr>
        </p:nvSpPr>
        <p:spPr>
          <a:xfrm>
            <a:off x="5814679" y="1201444"/>
            <a:ext cx="6660741" cy="3645406"/>
          </a:xfrm>
          <a:prstGeom prst="rect">
            <a:avLst/>
          </a:prstGeom>
          <a:noFill/>
          <a:ln>
            <a:noFill/>
          </a:ln>
        </p:spPr>
      </p:sp>
      <p:sp>
        <p:nvSpPr>
          <p:cNvPr id="1872" name="Google Shape;1872;p130"/>
          <p:cNvSpPr txBox="1"/>
          <p:nvPr>
            <p:ph idx="7" type="body"/>
          </p:nvPr>
        </p:nvSpPr>
        <p:spPr>
          <a:xfrm>
            <a:off x="2842147" y="6619889"/>
            <a:ext cx="12612645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73" name="Google Shape;1873;p130"/>
          <p:cNvCxnSpPr/>
          <p:nvPr/>
        </p:nvCxnSpPr>
        <p:spPr>
          <a:xfrm rot="10800000">
            <a:off x="3332955" y="7853145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4" name="Google Shape;1874;p130"/>
          <p:cNvSpPr txBox="1"/>
          <p:nvPr>
            <p:ph idx="8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ne and Picture">
  <p:cSld name="Phone and Picture">
    <p:bg>
      <p:bgPr>
        <a:solidFill>
          <a:srgbClr val="FFFFFF"/>
        </a:solidFill>
      </p:bgPr>
    </p:bg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6" name="Google Shape;1876;p131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7" name="Google Shape;1877;p131"/>
          <p:cNvSpPr/>
          <p:nvPr/>
        </p:nvSpPr>
        <p:spPr>
          <a:xfrm rot="10800000">
            <a:off x="16421955" y="-1370"/>
            <a:ext cx="1864459" cy="23503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p131"/>
          <p:cNvSpPr/>
          <p:nvPr/>
        </p:nvSpPr>
        <p:spPr>
          <a:xfrm rot="10800000">
            <a:off x="14212397" y="-1371"/>
            <a:ext cx="4095456" cy="194951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9" name="Google Shape;1879;p131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880" name="Google Shape;1880;p131"/>
          <p:cNvSpPr/>
          <p:nvPr>
            <p:ph idx="2" type="pic"/>
          </p:nvPr>
        </p:nvSpPr>
        <p:spPr>
          <a:xfrm>
            <a:off x="0" y="-2"/>
            <a:ext cx="18286413" cy="6583662"/>
          </a:xfrm>
          <a:prstGeom prst="rect">
            <a:avLst/>
          </a:prstGeom>
          <a:noFill/>
          <a:ln>
            <a:noFill/>
          </a:ln>
        </p:spPr>
      </p:sp>
      <p:sp>
        <p:nvSpPr>
          <p:cNvPr id="1881" name="Google Shape;1881;p131"/>
          <p:cNvSpPr txBox="1"/>
          <p:nvPr>
            <p:ph idx="1" type="body"/>
          </p:nvPr>
        </p:nvSpPr>
        <p:spPr>
          <a:xfrm>
            <a:off x="0" y="4063289"/>
            <a:ext cx="18286413" cy="765176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2" name="Google Shape;1882;p131"/>
          <p:cNvSpPr txBox="1"/>
          <p:nvPr>
            <p:ph idx="3" type="body"/>
          </p:nvPr>
        </p:nvSpPr>
        <p:spPr>
          <a:xfrm>
            <a:off x="-1" y="4828950"/>
            <a:ext cx="18286414" cy="1754710"/>
          </a:xfrm>
          <a:prstGeom prst="rect">
            <a:avLst/>
          </a:prstGeom>
          <a:solidFill>
            <a:srgbClr val="3F3F3F">
              <a:alpha val="68627"/>
            </a:srgbClr>
          </a:solid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3" name="Google Shape;1883;p131"/>
          <p:cNvSpPr txBox="1"/>
          <p:nvPr>
            <p:ph idx="4" type="body"/>
          </p:nvPr>
        </p:nvSpPr>
        <p:spPr>
          <a:xfrm>
            <a:off x="1311687" y="823019"/>
            <a:ext cx="3691059" cy="575701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4" name="Google Shape;1884;p131"/>
          <p:cNvSpPr txBox="1"/>
          <p:nvPr>
            <p:ph idx="5" type="body"/>
          </p:nvPr>
        </p:nvSpPr>
        <p:spPr>
          <a:xfrm>
            <a:off x="5137760" y="4052646"/>
            <a:ext cx="12421381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5" name="Google Shape;1885;p131"/>
          <p:cNvSpPr txBox="1"/>
          <p:nvPr>
            <p:ph idx="6" type="body"/>
          </p:nvPr>
        </p:nvSpPr>
        <p:spPr>
          <a:xfrm>
            <a:off x="5137760" y="4880357"/>
            <a:ext cx="12421381" cy="1658298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6" name="Google Shape;1886;p131"/>
          <p:cNvSpPr/>
          <p:nvPr>
            <p:ph idx="7" type="pic"/>
          </p:nvPr>
        </p:nvSpPr>
        <p:spPr>
          <a:xfrm>
            <a:off x="1582416" y="1767764"/>
            <a:ext cx="3149601" cy="4816476"/>
          </a:xfrm>
          <a:prstGeom prst="rect">
            <a:avLst/>
          </a:prstGeom>
          <a:noFill/>
          <a:ln>
            <a:noFill/>
          </a:ln>
        </p:spPr>
      </p:sp>
      <p:sp>
        <p:nvSpPr>
          <p:cNvPr id="1887" name="Google Shape;1887;p131"/>
          <p:cNvSpPr txBox="1"/>
          <p:nvPr>
            <p:ph idx="8" type="body"/>
          </p:nvPr>
        </p:nvSpPr>
        <p:spPr>
          <a:xfrm>
            <a:off x="2842147" y="6619889"/>
            <a:ext cx="12612645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88" name="Google Shape;1888;p131"/>
          <p:cNvCxnSpPr/>
          <p:nvPr/>
        </p:nvCxnSpPr>
        <p:spPr>
          <a:xfrm rot="10800000">
            <a:off x="3332955" y="7853145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9" name="Google Shape;1889;p131"/>
          <p:cNvSpPr txBox="1"/>
          <p:nvPr>
            <p:ph idx="9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Images">
  <p:cSld name="2 Images">
    <p:bg>
      <p:bgPr>
        <a:solidFill>
          <a:srgbClr val="FFFFFF"/>
        </a:solidFill>
      </p:bgPr>
    </p:bg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2"/>
          <p:cNvSpPr/>
          <p:nvPr/>
        </p:nvSpPr>
        <p:spPr>
          <a:xfrm rot="10800000">
            <a:off x="16421955" y="-1370"/>
            <a:ext cx="1864459" cy="23503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Google Shape;1892;p132"/>
          <p:cNvSpPr/>
          <p:nvPr/>
        </p:nvSpPr>
        <p:spPr>
          <a:xfrm rot="10800000">
            <a:off x="14212397" y="-1371"/>
            <a:ext cx="4095456" cy="194951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p132"/>
          <p:cNvSpPr/>
          <p:nvPr/>
        </p:nvSpPr>
        <p:spPr>
          <a:xfrm>
            <a:off x="-14758" y="3291830"/>
            <a:ext cx="18286414" cy="3291831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p132"/>
          <p:cNvSpPr/>
          <p:nvPr/>
        </p:nvSpPr>
        <p:spPr>
          <a:xfrm>
            <a:off x="-7193" y="3722609"/>
            <a:ext cx="18286414" cy="2430272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5" name="Google Shape;1895;p132"/>
          <p:cNvSpPr/>
          <p:nvPr/>
        </p:nvSpPr>
        <p:spPr>
          <a:xfrm>
            <a:off x="-2" y="-1"/>
            <a:ext cx="18286414" cy="3291832"/>
          </a:xfrm>
          <a:prstGeom prst="rect">
            <a:avLst/>
          </a:prstGeom>
          <a:solidFill>
            <a:srgbClr val="BFF2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6" name="Google Shape;1896;p132"/>
          <p:cNvSpPr/>
          <p:nvPr/>
        </p:nvSpPr>
        <p:spPr>
          <a:xfrm>
            <a:off x="0" y="417974"/>
            <a:ext cx="18271656" cy="2430272"/>
          </a:xfrm>
          <a:prstGeom prst="rect">
            <a:avLst/>
          </a:pr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7" name="Google Shape;1897;p132"/>
          <p:cNvSpPr/>
          <p:nvPr>
            <p:ph idx="2" type="pic"/>
          </p:nvPr>
        </p:nvSpPr>
        <p:spPr>
          <a:xfrm>
            <a:off x="9143206" y="3291830"/>
            <a:ext cx="9139925" cy="3291831"/>
          </a:xfrm>
          <a:prstGeom prst="rect">
            <a:avLst/>
          </a:prstGeom>
          <a:noFill/>
          <a:ln>
            <a:noFill/>
          </a:ln>
        </p:spPr>
      </p:sp>
      <p:sp>
        <p:nvSpPr>
          <p:cNvPr id="1898" name="Google Shape;1898;p132"/>
          <p:cNvSpPr/>
          <p:nvPr>
            <p:ph idx="3" type="pic"/>
          </p:nvPr>
        </p:nvSpPr>
        <p:spPr>
          <a:xfrm>
            <a:off x="0" y="-1"/>
            <a:ext cx="9139926" cy="3291832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p132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900" name="Google Shape;1900;p132"/>
          <p:cNvSpPr txBox="1"/>
          <p:nvPr>
            <p:ph idx="1" type="body"/>
          </p:nvPr>
        </p:nvSpPr>
        <p:spPr>
          <a:xfrm>
            <a:off x="2842148" y="6619889"/>
            <a:ext cx="12612644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01" name="Google Shape;1901;p132"/>
          <p:cNvCxnSpPr/>
          <p:nvPr/>
        </p:nvCxnSpPr>
        <p:spPr>
          <a:xfrm rot="10800000">
            <a:off x="3332955" y="7853145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2" name="Google Shape;1902;p132"/>
          <p:cNvSpPr txBox="1"/>
          <p:nvPr>
            <p:ph idx="4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3" name="Google Shape;1903;p132"/>
          <p:cNvSpPr txBox="1"/>
          <p:nvPr>
            <p:ph idx="5" type="body"/>
          </p:nvPr>
        </p:nvSpPr>
        <p:spPr>
          <a:xfrm>
            <a:off x="9150225" y="1177425"/>
            <a:ext cx="8498926" cy="144579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4" name="Google Shape;1904;p132"/>
          <p:cNvSpPr txBox="1"/>
          <p:nvPr>
            <p:ph idx="6" type="body"/>
          </p:nvPr>
        </p:nvSpPr>
        <p:spPr>
          <a:xfrm>
            <a:off x="9150225" y="597994"/>
            <a:ext cx="8498926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5" name="Google Shape;1905;p132"/>
          <p:cNvSpPr txBox="1"/>
          <p:nvPr>
            <p:ph idx="7" type="body"/>
          </p:nvPr>
        </p:nvSpPr>
        <p:spPr>
          <a:xfrm>
            <a:off x="599276" y="4513429"/>
            <a:ext cx="8498925" cy="139515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6" name="Google Shape;1906;p132"/>
          <p:cNvSpPr txBox="1"/>
          <p:nvPr>
            <p:ph idx="8" type="body"/>
          </p:nvPr>
        </p:nvSpPr>
        <p:spPr>
          <a:xfrm>
            <a:off x="599276" y="3934000"/>
            <a:ext cx="8498925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Big Images">
  <p:cSld name="2 Big Images">
    <p:bg>
      <p:bgPr>
        <a:solidFill>
          <a:srgbClr val="FFFFFF"/>
        </a:solidFill>
      </p:bgPr>
    </p:bg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8" name="Google Shape;1908;p133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9" name="Google Shape;1909;p133"/>
          <p:cNvSpPr/>
          <p:nvPr/>
        </p:nvSpPr>
        <p:spPr>
          <a:xfrm rot="10800000">
            <a:off x="16421955" y="-1370"/>
            <a:ext cx="1864459" cy="23503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133"/>
          <p:cNvSpPr/>
          <p:nvPr/>
        </p:nvSpPr>
        <p:spPr>
          <a:xfrm rot="10800000">
            <a:off x="14212397" y="-1371"/>
            <a:ext cx="4095456" cy="1949515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C8E9"/>
              </a:gs>
              <a:gs pos="50000">
                <a:srgbClr val="A1CFEA">
                  <a:alpha val="43921"/>
                </a:srgbClr>
              </a:gs>
              <a:gs pos="100000">
                <a:srgbClr val="DDEDF7">
                  <a:alpha val="0"/>
                </a:srgbClr>
              </a:gs>
            </a:gsLst>
            <a:lin ang="7199999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1" name="Google Shape;1911;p133"/>
          <p:cNvSpPr/>
          <p:nvPr>
            <p:ph idx="2" type="pic"/>
          </p:nvPr>
        </p:nvSpPr>
        <p:spPr>
          <a:xfrm>
            <a:off x="-1" y="-1"/>
            <a:ext cx="10425057" cy="6583662"/>
          </a:xfrm>
          <a:prstGeom prst="rect">
            <a:avLst/>
          </a:prstGeom>
          <a:noFill/>
          <a:ln>
            <a:noFill/>
          </a:ln>
        </p:spPr>
      </p:sp>
      <p:sp>
        <p:nvSpPr>
          <p:cNvPr id="1912" name="Google Shape;1912;p133"/>
          <p:cNvSpPr/>
          <p:nvPr>
            <p:ph idx="3" type="pic"/>
          </p:nvPr>
        </p:nvSpPr>
        <p:spPr>
          <a:xfrm>
            <a:off x="5461000" y="3221875"/>
            <a:ext cx="3951610" cy="788151"/>
          </a:xfrm>
          <a:prstGeom prst="rect">
            <a:avLst/>
          </a:prstGeom>
          <a:noFill/>
          <a:ln>
            <a:noFill/>
          </a:ln>
        </p:spPr>
      </p:sp>
      <p:sp>
        <p:nvSpPr>
          <p:cNvPr id="1913" name="Google Shape;1913;p133"/>
          <p:cNvSpPr/>
          <p:nvPr>
            <p:ph idx="4" type="pic"/>
          </p:nvPr>
        </p:nvSpPr>
        <p:spPr>
          <a:xfrm>
            <a:off x="7838061" y="-3"/>
            <a:ext cx="10448351" cy="6583662"/>
          </a:xfrm>
          <a:prstGeom prst="rect">
            <a:avLst/>
          </a:prstGeom>
          <a:noFill/>
          <a:ln>
            <a:noFill/>
          </a:ln>
        </p:spPr>
      </p:sp>
      <p:sp>
        <p:nvSpPr>
          <p:cNvPr id="1914" name="Google Shape;1914;p133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915" name="Google Shape;1915;p133"/>
          <p:cNvSpPr txBox="1"/>
          <p:nvPr>
            <p:ph idx="1" type="body"/>
          </p:nvPr>
        </p:nvSpPr>
        <p:spPr>
          <a:xfrm>
            <a:off x="2842148" y="6619889"/>
            <a:ext cx="12612644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6" name="Google Shape;1916;p133"/>
          <p:cNvCxnSpPr/>
          <p:nvPr/>
        </p:nvCxnSpPr>
        <p:spPr>
          <a:xfrm rot="10800000">
            <a:off x="3332955" y="7853145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7" name="Google Shape;1917;p133"/>
          <p:cNvSpPr txBox="1"/>
          <p:nvPr>
            <p:ph idx="5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8" name="Google Shape;1918;p133"/>
          <p:cNvSpPr txBox="1"/>
          <p:nvPr>
            <p:ph idx="6" type="body"/>
          </p:nvPr>
        </p:nvSpPr>
        <p:spPr>
          <a:xfrm>
            <a:off x="5746750" y="3228975"/>
            <a:ext cx="3381375" cy="77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9" name="Google Shape;1919;p133"/>
          <p:cNvSpPr/>
          <p:nvPr>
            <p:ph idx="7" type="pic"/>
          </p:nvPr>
        </p:nvSpPr>
        <p:spPr>
          <a:xfrm>
            <a:off x="8777288" y="2424950"/>
            <a:ext cx="3951610" cy="788151"/>
          </a:xfrm>
          <a:prstGeom prst="rect">
            <a:avLst/>
          </a:prstGeom>
          <a:noFill/>
          <a:ln>
            <a:noFill/>
          </a:ln>
        </p:spPr>
      </p:sp>
      <p:sp>
        <p:nvSpPr>
          <p:cNvPr id="1920" name="Google Shape;1920;p133"/>
          <p:cNvSpPr txBox="1"/>
          <p:nvPr>
            <p:ph idx="8" type="body"/>
          </p:nvPr>
        </p:nvSpPr>
        <p:spPr>
          <a:xfrm>
            <a:off x="9063038" y="2432050"/>
            <a:ext cx="3381376" cy="77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Map 1">
  <p:cSld name="World Map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2" name="Google Shape;1922;p134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3" name="Google Shape;1923;p134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pic>
        <p:nvPicPr>
          <p:cNvPr descr="図 1" id="1924" name="Google Shape;1924;p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6954" y="1016929"/>
            <a:ext cx="13127627" cy="6236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134"/>
          <p:cNvSpPr txBox="1"/>
          <p:nvPr>
            <p:ph idx="1" type="body"/>
          </p:nvPr>
        </p:nvSpPr>
        <p:spPr>
          <a:xfrm>
            <a:off x="2842148" y="6619889"/>
            <a:ext cx="12612644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26" name="Google Shape;1926;p134"/>
          <p:cNvCxnSpPr/>
          <p:nvPr/>
        </p:nvCxnSpPr>
        <p:spPr>
          <a:xfrm rot="10800000">
            <a:off x="3332955" y="7853145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7" name="Google Shape;1927;p134"/>
          <p:cNvSpPr txBox="1"/>
          <p:nvPr>
            <p:ph idx="2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8" name="Google Shape;1928;p134"/>
          <p:cNvSpPr/>
          <p:nvPr/>
        </p:nvSpPr>
        <p:spPr>
          <a:xfrm rot="8100000">
            <a:off x="3189654" y="1155774"/>
            <a:ext cx="1396315" cy="1396315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134"/>
          <p:cNvSpPr/>
          <p:nvPr/>
        </p:nvSpPr>
        <p:spPr>
          <a:xfrm rot="8100000">
            <a:off x="4761884" y="3760570"/>
            <a:ext cx="1396315" cy="1396315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Google Shape;1930;p134"/>
          <p:cNvSpPr/>
          <p:nvPr/>
        </p:nvSpPr>
        <p:spPr>
          <a:xfrm rot="8100000">
            <a:off x="7802844" y="634312"/>
            <a:ext cx="1396315" cy="1396315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1" name="Google Shape;1931;p134"/>
          <p:cNvSpPr/>
          <p:nvPr/>
        </p:nvSpPr>
        <p:spPr>
          <a:xfrm rot="8100000">
            <a:off x="11596369" y="1306115"/>
            <a:ext cx="1396315" cy="1396315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2" name="Google Shape;1932;p134"/>
          <p:cNvSpPr/>
          <p:nvPr/>
        </p:nvSpPr>
        <p:spPr>
          <a:xfrm rot="8100000">
            <a:off x="8000551" y="3090913"/>
            <a:ext cx="1396315" cy="1396315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3" name="Google Shape;1933;p134"/>
          <p:cNvSpPr/>
          <p:nvPr/>
        </p:nvSpPr>
        <p:spPr>
          <a:xfrm rot="8100000">
            <a:off x="13128604" y="4180702"/>
            <a:ext cx="1396315" cy="1396315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4" name="Google Shape;1934;p134"/>
          <p:cNvSpPr txBox="1"/>
          <p:nvPr>
            <p:ph idx="3" type="body"/>
          </p:nvPr>
        </p:nvSpPr>
        <p:spPr>
          <a:xfrm>
            <a:off x="611633" y="1652503"/>
            <a:ext cx="2440486" cy="1034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5" name="Google Shape;1935;p134"/>
          <p:cNvSpPr txBox="1"/>
          <p:nvPr>
            <p:ph idx="4" type="body"/>
          </p:nvPr>
        </p:nvSpPr>
        <p:spPr>
          <a:xfrm>
            <a:off x="2112710" y="4108746"/>
            <a:ext cx="2440486" cy="1034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6" name="Google Shape;1936;p134"/>
          <p:cNvSpPr txBox="1"/>
          <p:nvPr>
            <p:ph idx="5" type="body"/>
          </p:nvPr>
        </p:nvSpPr>
        <p:spPr>
          <a:xfrm>
            <a:off x="5227142" y="944025"/>
            <a:ext cx="2440486" cy="1034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7" name="Google Shape;1937;p134"/>
          <p:cNvSpPr txBox="1"/>
          <p:nvPr>
            <p:ph idx="6" type="body"/>
          </p:nvPr>
        </p:nvSpPr>
        <p:spPr>
          <a:xfrm>
            <a:off x="9488345" y="3741659"/>
            <a:ext cx="2440486" cy="1034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8" name="Google Shape;1938;p134"/>
          <p:cNvSpPr txBox="1"/>
          <p:nvPr>
            <p:ph idx="7" type="body"/>
          </p:nvPr>
        </p:nvSpPr>
        <p:spPr>
          <a:xfrm>
            <a:off x="13082603" y="1595702"/>
            <a:ext cx="2440485" cy="1034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9" name="Google Shape;1939;p134"/>
          <p:cNvSpPr txBox="1"/>
          <p:nvPr>
            <p:ph idx="8" type="body"/>
          </p:nvPr>
        </p:nvSpPr>
        <p:spPr>
          <a:xfrm>
            <a:off x="14595806" y="4361481"/>
            <a:ext cx="2440486" cy="1034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0" name="Google Shape;1940;p134"/>
          <p:cNvSpPr txBox="1"/>
          <p:nvPr>
            <p:ph idx="9" type="body"/>
          </p:nvPr>
        </p:nvSpPr>
        <p:spPr>
          <a:xfrm>
            <a:off x="3314987" y="1076655"/>
            <a:ext cx="1157712" cy="1504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1" name="Google Shape;1941;p134"/>
          <p:cNvSpPr txBox="1"/>
          <p:nvPr>
            <p:ph idx="13" type="body"/>
          </p:nvPr>
        </p:nvSpPr>
        <p:spPr>
          <a:xfrm>
            <a:off x="4875155" y="3681452"/>
            <a:ext cx="1157712" cy="150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2" name="Google Shape;1942;p134"/>
          <p:cNvSpPr txBox="1"/>
          <p:nvPr>
            <p:ph idx="14" type="body"/>
          </p:nvPr>
        </p:nvSpPr>
        <p:spPr>
          <a:xfrm>
            <a:off x="7922145" y="559278"/>
            <a:ext cx="1157712" cy="1504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3" name="Google Shape;1943;p134"/>
          <p:cNvSpPr txBox="1"/>
          <p:nvPr>
            <p:ph idx="15" type="body"/>
          </p:nvPr>
        </p:nvSpPr>
        <p:spPr>
          <a:xfrm>
            <a:off x="8119851" y="3011795"/>
            <a:ext cx="1157712" cy="150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4" name="Google Shape;1944;p134"/>
          <p:cNvSpPr txBox="1"/>
          <p:nvPr>
            <p:ph idx="16" type="body"/>
          </p:nvPr>
        </p:nvSpPr>
        <p:spPr>
          <a:xfrm>
            <a:off x="11718777" y="1226997"/>
            <a:ext cx="1157712" cy="150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5" name="Google Shape;1945;p134"/>
          <p:cNvSpPr txBox="1"/>
          <p:nvPr>
            <p:ph idx="17" type="body"/>
          </p:nvPr>
        </p:nvSpPr>
        <p:spPr>
          <a:xfrm>
            <a:off x="13247906" y="4101584"/>
            <a:ext cx="1157712" cy="150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Map 2">
  <p:cSld name="World Map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7" name="Google Shape;1947;p135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8" name="Google Shape;1948;p135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pic>
        <p:nvPicPr>
          <p:cNvPr descr="図 1" id="1949" name="Google Shape;1949;p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6954" y="1016929"/>
            <a:ext cx="13127627" cy="6236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p135"/>
          <p:cNvSpPr txBox="1"/>
          <p:nvPr>
            <p:ph idx="1" type="body"/>
          </p:nvPr>
        </p:nvSpPr>
        <p:spPr>
          <a:xfrm>
            <a:off x="2842148" y="6619889"/>
            <a:ext cx="12612644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51" name="Google Shape;1951;p135"/>
          <p:cNvCxnSpPr/>
          <p:nvPr/>
        </p:nvCxnSpPr>
        <p:spPr>
          <a:xfrm rot="10800000">
            <a:off x="3332955" y="7853145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2" name="Google Shape;1952;p135"/>
          <p:cNvSpPr txBox="1"/>
          <p:nvPr>
            <p:ph idx="2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and Text">
  <p:cSld name="Icon and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4" name="Google Shape;1954;p136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5" name="Google Shape;1955;p136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956" name="Google Shape;1956;p136"/>
          <p:cNvSpPr txBox="1"/>
          <p:nvPr>
            <p:ph idx="1" type="body"/>
          </p:nvPr>
        </p:nvSpPr>
        <p:spPr>
          <a:xfrm>
            <a:off x="2097254" y="4558434"/>
            <a:ext cx="14102429" cy="193521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None/>
              <a:defRPr>
                <a:solidFill>
                  <a:schemeClr val="accent1"/>
                </a:solidFill>
              </a:defRPr>
            </a:lvl1pPr>
            <a:lvl2pPr indent="-38100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–"/>
              <a:defRPr>
                <a:solidFill>
                  <a:schemeClr val="accent1"/>
                </a:solidFill>
              </a:defRPr>
            </a:lvl2pPr>
            <a:lvl3pPr indent="-38100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•"/>
              <a:defRPr>
                <a:solidFill>
                  <a:schemeClr val="accent1"/>
                </a:solidFill>
              </a:defRPr>
            </a:lvl3pPr>
            <a:lvl4pPr indent="-38100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–"/>
              <a:defRPr>
                <a:solidFill>
                  <a:schemeClr val="accent1"/>
                </a:solidFill>
              </a:defRPr>
            </a:lvl4pPr>
            <a:lvl5pPr indent="-38100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»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7" name="Google Shape;1957;p136"/>
          <p:cNvSpPr/>
          <p:nvPr>
            <p:ph idx="2" type="pic"/>
          </p:nvPr>
        </p:nvSpPr>
        <p:spPr>
          <a:xfrm>
            <a:off x="8357296" y="2938254"/>
            <a:ext cx="1550995" cy="155099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rning">
  <p:cSld name="Warning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9" name="Google Shape;1959;p137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0" name="Google Shape;1960;p137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961" name="Google Shape;1961;p137"/>
          <p:cNvSpPr txBox="1"/>
          <p:nvPr>
            <p:ph idx="1" type="body"/>
          </p:nvPr>
        </p:nvSpPr>
        <p:spPr>
          <a:xfrm>
            <a:off x="2097254" y="2623219"/>
            <a:ext cx="14102429" cy="63007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◆"/>
              <a:defRPr/>
            </a:lvl1pPr>
            <a:lvl2pPr indent="-3429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2" name="Google Shape;1962;p137"/>
          <p:cNvSpPr/>
          <p:nvPr>
            <p:ph idx="2" type="pic"/>
          </p:nvPr>
        </p:nvSpPr>
        <p:spPr>
          <a:xfrm>
            <a:off x="8357296" y="1003040"/>
            <a:ext cx="1550995" cy="155099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ttom Title Only">
  <p:cSld name="Bottom 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138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  <p:sp>
        <p:nvSpPr>
          <p:cNvPr id="1965" name="Google Shape;1965;p138"/>
          <p:cNvSpPr txBox="1"/>
          <p:nvPr>
            <p:ph idx="1" type="body"/>
          </p:nvPr>
        </p:nvSpPr>
        <p:spPr>
          <a:xfrm>
            <a:off x="2842148" y="6619889"/>
            <a:ext cx="12612644" cy="1224262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None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571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571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•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571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–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571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Roboto Condensed Light"/>
              <a:buChar char="»"/>
              <a:defRPr sz="5400">
                <a:solidFill>
                  <a:srgbClr val="11396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66" name="Google Shape;1966;p138"/>
          <p:cNvCxnSpPr/>
          <p:nvPr/>
        </p:nvCxnSpPr>
        <p:spPr>
          <a:xfrm rot="10800000">
            <a:off x="3332955" y="7853145"/>
            <a:ext cx="11620501" cy="1"/>
          </a:xfrm>
          <a:prstGeom prst="straightConnector1">
            <a:avLst/>
          </a:prstGeom>
          <a:noFill/>
          <a:ln cap="flat" cmpd="sng" w="12700">
            <a:solidFill>
              <a:srgbClr val="0094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7" name="Google Shape;1967;p138"/>
          <p:cNvSpPr txBox="1"/>
          <p:nvPr>
            <p:ph idx="2" type="body"/>
          </p:nvPr>
        </p:nvSpPr>
        <p:spPr>
          <a:xfrm>
            <a:off x="2097255" y="7975590"/>
            <a:ext cx="14102428" cy="1539113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ntents">
  <p:cSld name="No Conten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9" name="Google Shape;1969;p139"/>
          <p:cNvCxnSpPr/>
          <p:nvPr/>
        </p:nvCxnSpPr>
        <p:spPr>
          <a:xfrm flipH="1" rot="10800000">
            <a:off x="17289110" y="9508984"/>
            <a:ext cx="1" cy="77801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0" name="Google Shape;1970;p139"/>
          <p:cNvSpPr txBox="1"/>
          <p:nvPr>
            <p:ph idx="12" type="sldNum"/>
          </p:nvPr>
        </p:nvSpPr>
        <p:spPr>
          <a:xfrm>
            <a:off x="17371930" y="9542273"/>
            <a:ext cx="626430" cy="64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3200"/>
              <a:buFont typeface="Roboto Condensed Light"/>
              <a:buNone/>
              <a:defRPr sz="3200">
                <a:solidFill>
                  <a:srgbClr val="A2A2A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8.xml"/><Relationship Id="rId42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39.xml"/><Relationship Id="rId44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1.xml"/><Relationship Id="rId46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5.xml"/><Relationship Id="rId49" Type="http://schemas.openxmlformats.org/officeDocument/2006/relationships/slideLayout" Target="../slideLayouts/slideLayout47.xml"/><Relationship Id="rId103" Type="http://schemas.openxmlformats.org/officeDocument/2006/relationships/theme" Target="../theme/theme1.xml"/><Relationship Id="rId102" Type="http://schemas.openxmlformats.org/officeDocument/2006/relationships/slideLayout" Target="../slideLayouts/slideLayout100.xml"/><Relationship Id="rId101" Type="http://schemas.openxmlformats.org/officeDocument/2006/relationships/slideLayout" Target="../slideLayouts/slideLayout99.xml"/><Relationship Id="rId100" Type="http://schemas.openxmlformats.org/officeDocument/2006/relationships/slideLayout" Target="../slideLayouts/slideLayout98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4.xml"/><Relationship Id="rId39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27.xml"/><Relationship Id="rId95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2.xml"/><Relationship Id="rId97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.xml"/><Relationship Id="rId9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91" Type="http://schemas.openxmlformats.org/officeDocument/2006/relationships/slideLayout" Target="../slideLayouts/slideLayout89.xml"/><Relationship Id="rId90" Type="http://schemas.openxmlformats.org/officeDocument/2006/relationships/slideLayout" Target="../slideLayouts/slideLayout88.xml"/><Relationship Id="rId93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Relationship Id="rId84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5.xml"/><Relationship Id="rId89" Type="http://schemas.openxmlformats.org/officeDocument/2006/relationships/slideLayout" Target="../slideLayouts/slideLayout87.xml"/><Relationship Id="rId80" Type="http://schemas.openxmlformats.org/officeDocument/2006/relationships/slideLayout" Target="../slideLayouts/slideLayout78.xml"/><Relationship Id="rId82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79.xml"/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73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2.xml"/><Relationship Id="rId77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6.xml"/><Relationship Id="rId71" Type="http://schemas.openxmlformats.org/officeDocument/2006/relationships/slideLayout" Target="../slideLayouts/slideLayout69.xml"/><Relationship Id="rId70" Type="http://schemas.openxmlformats.org/officeDocument/2006/relationships/slideLayout" Target="../slideLayouts/slideLayout68.xml"/><Relationship Id="rId62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1.xml"/><Relationship Id="rId66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5.xml"/><Relationship Id="rId60" Type="http://schemas.openxmlformats.org/officeDocument/2006/relationships/slideLayout" Target="../slideLayouts/slideLayout58.xml"/><Relationship Id="rId69" Type="http://schemas.openxmlformats.org/officeDocument/2006/relationships/slideLayout" Target="../slideLayouts/slideLayout67.xml"/><Relationship Id="rId51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2.xml"/><Relationship Id="rId57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4.xml"/><Relationship Id="rId59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913764" y="138112"/>
            <a:ext cx="16447771" cy="226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900"/>
              <a:buFont typeface="Roboto Condensed Light"/>
              <a:buNone/>
              <a:defRPr b="0" i="0" sz="79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913764" y="2400300"/>
            <a:ext cx="16447771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None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–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–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»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 Light"/>
              <a:buChar char="•"/>
              <a:defRPr b="0" i="0" sz="24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833061" y="9260681"/>
            <a:ext cx="4264238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 Light"/>
              <a:buNone/>
              <a:defRPr b="0" i="0" sz="1200" u="none" cap="none" strike="noStrike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一張含有 符號, 象徵物, 圓形, 標誌 的圖片" id="9" name="Google Shape;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7050" y="1542900"/>
            <a:ext cx="7201200" cy="7201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  <p:sldLayoutId id="2147483703" r:id="rId57"/>
    <p:sldLayoutId id="2147483704" r:id="rId58"/>
    <p:sldLayoutId id="2147483705" r:id="rId59"/>
    <p:sldLayoutId id="2147483706" r:id="rId60"/>
    <p:sldLayoutId id="2147483707" r:id="rId61"/>
    <p:sldLayoutId id="2147483708" r:id="rId62"/>
    <p:sldLayoutId id="2147483709" r:id="rId63"/>
    <p:sldLayoutId id="2147483710" r:id="rId64"/>
    <p:sldLayoutId id="2147483711" r:id="rId65"/>
    <p:sldLayoutId id="2147483712" r:id="rId66"/>
    <p:sldLayoutId id="2147483713" r:id="rId67"/>
    <p:sldLayoutId id="2147483714" r:id="rId68"/>
    <p:sldLayoutId id="2147483715" r:id="rId69"/>
    <p:sldLayoutId id="2147483716" r:id="rId70"/>
    <p:sldLayoutId id="2147483717" r:id="rId71"/>
    <p:sldLayoutId id="2147483718" r:id="rId72"/>
    <p:sldLayoutId id="2147483719" r:id="rId73"/>
    <p:sldLayoutId id="2147483720" r:id="rId74"/>
    <p:sldLayoutId id="2147483721" r:id="rId75"/>
    <p:sldLayoutId id="2147483722" r:id="rId76"/>
    <p:sldLayoutId id="2147483723" r:id="rId77"/>
    <p:sldLayoutId id="2147483724" r:id="rId78"/>
    <p:sldLayoutId id="2147483725" r:id="rId79"/>
    <p:sldLayoutId id="2147483726" r:id="rId80"/>
    <p:sldLayoutId id="2147483727" r:id="rId81"/>
    <p:sldLayoutId id="2147483728" r:id="rId82"/>
    <p:sldLayoutId id="2147483729" r:id="rId83"/>
    <p:sldLayoutId id="2147483730" r:id="rId84"/>
    <p:sldLayoutId id="2147483731" r:id="rId85"/>
    <p:sldLayoutId id="2147483732" r:id="rId86"/>
    <p:sldLayoutId id="2147483733" r:id="rId87"/>
    <p:sldLayoutId id="2147483734" r:id="rId88"/>
    <p:sldLayoutId id="2147483735" r:id="rId89"/>
    <p:sldLayoutId id="2147483736" r:id="rId90"/>
    <p:sldLayoutId id="2147483737" r:id="rId91"/>
    <p:sldLayoutId id="2147483738" r:id="rId92"/>
    <p:sldLayoutId id="2147483739" r:id="rId93"/>
    <p:sldLayoutId id="2147483740" r:id="rId94"/>
    <p:sldLayoutId id="2147483741" r:id="rId95"/>
    <p:sldLayoutId id="2147483742" r:id="rId96"/>
    <p:sldLayoutId id="2147483743" r:id="rId97"/>
    <p:sldLayoutId id="2147483744" r:id="rId98"/>
    <p:sldLayoutId id="2147483745" r:id="rId99"/>
    <p:sldLayoutId id="2147483746" r:id="rId100"/>
    <p:sldLayoutId id="2147483747" r:id="rId101"/>
    <p:sldLayoutId id="2147483748" r:id="rId10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.me/thsrco" TargetMode="External"/><Relationship Id="rId4" Type="http://schemas.openxmlformats.org/officeDocument/2006/relationships/hyperlink" Target="https://youtu.be/solEG9FFEd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47.png"/><Relationship Id="rId5" Type="http://schemas.openxmlformats.org/officeDocument/2006/relationships/image" Target="../media/image25.png"/><Relationship Id="rId6" Type="http://schemas.openxmlformats.org/officeDocument/2006/relationships/image" Target="../media/image34.png"/><Relationship Id="rId7" Type="http://schemas.openxmlformats.org/officeDocument/2006/relationships/image" Target="../media/image24.png"/><Relationship Id="rId8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0.png"/><Relationship Id="rId10" Type="http://schemas.openxmlformats.org/officeDocument/2006/relationships/image" Target="../media/image58.png"/><Relationship Id="rId12" Type="http://schemas.openxmlformats.org/officeDocument/2006/relationships/image" Target="../media/image5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8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57.png"/><Relationship Id="rId8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4.png"/><Relationship Id="rId4" Type="http://schemas.openxmlformats.org/officeDocument/2006/relationships/image" Target="../media/image5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Relationship Id="rId4" Type="http://schemas.openxmlformats.org/officeDocument/2006/relationships/image" Target="../media/image46.png"/><Relationship Id="rId5" Type="http://schemas.openxmlformats.org/officeDocument/2006/relationships/image" Target="../media/image53.png"/><Relationship Id="rId6" Type="http://schemas.openxmlformats.org/officeDocument/2006/relationships/image" Target="../media/image67.png"/><Relationship Id="rId7" Type="http://schemas.openxmlformats.org/officeDocument/2006/relationships/image" Target="../media/image6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1.png"/><Relationship Id="rId4" Type="http://schemas.openxmlformats.org/officeDocument/2006/relationships/image" Target="../media/image59.png"/><Relationship Id="rId5" Type="http://schemas.openxmlformats.org/officeDocument/2006/relationships/image" Target="../media/image68.png"/><Relationship Id="rId6" Type="http://schemas.openxmlformats.org/officeDocument/2006/relationships/image" Target="../media/image6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78.png"/><Relationship Id="rId7" Type="http://schemas.openxmlformats.org/officeDocument/2006/relationships/image" Target="../media/image54.png"/><Relationship Id="rId8" Type="http://schemas.openxmlformats.org/officeDocument/2006/relationships/image" Target="../media/image7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35.png"/><Relationship Id="rId5" Type="http://schemas.openxmlformats.org/officeDocument/2006/relationships/image" Target="../media/image69.png"/><Relationship Id="rId6" Type="http://schemas.openxmlformats.org/officeDocument/2006/relationships/image" Target="../media/image5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irtw.epa.gov.tw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5.png"/><Relationship Id="rId6" Type="http://schemas.openxmlformats.org/officeDocument/2006/relationships/image" Target="../media/image87.png"/><Relationship Id="rId7" Type="http://schemas.openxmlformats.org/officeDocument/2006/relationships/image" Target="../media/image7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3.png"/><Relationship Id="rId4" Type="http://schemas.openxmlformats.org/officeDocument/2006/relationships/image" Target="../media/image75.png"/><Relationship Id="rId5" Type="http://schemas.openxmlformats.org/officeDocument/2006/relationships/image" Target="../media/image73.png"/><Relationship Id="rId6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6.png"/><Relationship Id="rId4" Type="http://schemas.openxmlformats.org/officeDocument/2006/relationships/image" Target="../media/image6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irtw.epa.gov.tw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5.png"/><Relationship Id="rId6" Type="http://schemas.openxmlformats.org/officeDocument/2006/relationships/image" Target="../media/image87.png"/><Relationship Id="rId7" Type="http://schemas.openxmlformats.org/officeDocument/2006/relationships/image" Target="../media/image7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3.png"/><Relationship Id="rId4" Type="http://schemas.openxmlformats.org/officeDocument/2006/relationships/image" Target="../media/image74.png"/><Relationship Id="rId5" Type="http://schemas.openxmlformats.org/officeDocument/2006/relationships/image" Target="../media/image90.png"/><Relationship Id="rId6" Type="http://schemas.openxmlformats.org/officeDocument/2006/relationships/image" Target="../media/image84.png"/><Relationship Id="rId7" Type="http://schemas.openxmlformats.org/officeDocument/2006/relationships/image" Target="../media/image82.png"/><Relationship Id="rId8" Type="http://schemas.openxmlformats.org/officeDocument/2006/relationships/image" Target="../media/image8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35.png"/><Relationship Id="rId5" Type="http://schemas.openxmlformats.org/officeDocument/2006/relationships/image" Target="../media/image69.png"/><Relationship Id="rId6" Type="http://schemas.openxmlformats.org/officeDocument/2006/relationships/image" Target="../media/image5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9.png"/><Relationship Id="rId4" Type="http://schemas.openxmlformats.org/officeDocument/2006/relationships/image" Target="../media/image8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1"/>
          <p:cNvSpPr txBox="1"/>
          <p:nvPr>
            <p:ph type="title"/>
          </p:nvPr>
        </p:nvSpPr>
        <p:spPr>
          <a:xfrm>
            <a:off x="2266442" y="4288404"/>
            <a:ext cx="13753529" cy="1189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6232"/>
              <a:buFont typeface="Microsoft JhengHei"/>
              <a:buNone/>
            </a:pPr>
            <a:r>
              <a:rPr b="1" i="0" lang="zh-TW" sz="6232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菁英課程</a:t>
            </a:r>
            <a:endParaRPr b="1" i="0" sz="6232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79" name="Google Shape;1979;p1"/>
          <p:cNvSpPr txBox="1"/>
          <p:nvPr/>
        </p:nvSpPr>
        <p:spPr>
          <a:xfrm>
            <a:off x="2266442" y="5368525"/>
            <a:ext cx="13753529" cy="78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AE404 Python挑戰課程</a:t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980" name="Google Shape;198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6489" y="7867291"/>
            <a:ext cx="5078812" cy="2459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10"/>
          <p:cNvSpPr txBox="1"/>
          <p:nvPr>
            <p:ph idx="1" type="body"/>
          </p:nvPr>
        </p:nvSpPr>
        <p:spPr>
          <a:xfrm>
            <a:off x="1176026" y="7675315"/>
            <a:ext cx="6890652" cy="123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例如:台灣高鐵聊天機器人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sng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https://m.me/thsrco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13" name="Google Shape;2113;p10"/>
          <p:cNvSpPr txBox="1"/>
          <p:nvPr>
            <p:ph idx="1" type="body"/>
          </p:nvPr>
        </p:nvSpPr>
        <p:spPr>
          <a:xfrm>
            <a:off x="9797139" y="7696427"/>
            <a:ext cx="7713618" cy="123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例如:微軟小冰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sng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https://youtu.be/solEG9FFEdk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14" name="Google Shape;2114;p10"/>
          <p:cNvSpPr txBox="1"/>
          <p:nvPr>
            <p:ph idx="1" type="body"/>
          </p:nvPr>
        </p:nvSpPr>
        <p:spPr>
          <a:xfrm>
            <a:off x="0" y="89535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常見的兩種Chatbot</a:t>
            </a:r>
            <a:endParaRPr/>
          </a:p>
        </p:txBody>
      </p:sp>
      <p:sp>
        <p:nvSpPr>
          <p:cNvPr id="2115" name="Google Shape;2115;p10"/>
          <p:cNvSpPr/>
          <p:nvPr/>
        </p:nvSpPr>
        <p:spPr>
          <a:xfrm>
            <a:off x="1176026" y="4048240"/>
            <a:ext cx="6890652" cy="3467614"/>
          </a:xfrm>
          <a:prstGeom prst="rect">
            <a:avLst/>
          </a:prstGeom>
          <a:solidFill>
            <a:srgbClr val="E1E1E1"/>
          </a:solidFill>
          <a:ln cap="flat" cmpd="sng" w="25400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63636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類似於</a:t>
            </a:r>
            <a:r>
              <a:rPr b="1" i="0" lang="zh-TW" sz="36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個人數位助理</a:t>
            </a:r>
            <a:r>
              <a:rPr b="1" i="0" lang="zh-TW" sz="36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，以幫助使用者完成</a:t>
            </a:r>
            <a:r>
              <a:rPr b="1" i="0" lang="zh-TW" sz="36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特定任務</a:t>
            </a:r>
            <a:r>
              <a:rPr b="1" i="0" lang="zh-TW" sz="36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為主。它不複雜，就像是一個口令一個動作，可以由人來發動指令，再由程式來控制的Chatbot。</a:t>
            </a:r>
            <a:endParaRPr b="1" i="0" sz="3600" u="none" cap="none" strike="noStrike">
              <a:solidFill>
                <a:srgbClr val="36363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116" name="Google Shape;2116;p10"/>
          <p:cNvCxnSpPr/>
          <p:nvPr/>
        </p:nvCxnSpPr>
        <p:spPr>
          <a:xfrm>
            <a:off x="9137650" y="1177290"/>
            <a:ext cx="0" cy="6667500"/>
          </a:xfrm>
          <a:prstGeom prst="straightConnector1">
            <a:avLst/>
          </a:prstGeom>
          <a:noFill/>
          <a:ln cap="flat" cmpd="sng" w="76200">
            <a:solidFill>
              <a:srgbClr val="989898"/>
            </a:solidFill>
            <a:prstDash val="dash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2117" name="Google Shape;2117;p10"/>
          <p:cNvGrpSpPr/>
          <p:nvPr/>
        </p:nvGrpSpPr>
        <p:grpSpPr>
          <a:xfrm>
            <a:off x="3264992" y="792570"/>
            <a:ext cx="11745317" cy="2712720"/>
            <a:chOff x="2301240" y="792570"/>
            <a:chExt cx="11745317" cy="2712720"/>
          </a:xfrm>
        </p:grpSpPr>
        <p:grpSp>
          <p:nvGrpSpPr>
            <p:cNvPr id="2118" name="Google Shape;2118;p10"/>
            <p:cNvGrpSpPr/>
            <p:nvPr/>
          </p:nvGrpSpPr>
          <p:grpSpPr>
            <a:xfrm>
              <a:off x="2301240" y="792570"/>
              <a:ext cx="2712720" cy="2712720"/>
              <a:chOff x="2301240" y="792570"/>
              <a:chExt cx="2712720" cy="2712720"/>
            </a:xfrm>
          </p:grpSpPr>
          <p:sp>
            <p:nvSpPr>
              <p:cNvPr id="2119" name="Google Shape;2119;p10"/>
              <p:cNvSpPr/>
              <p:nvPr/>
            </p:nvSpPr>
            <p:spPr>
              <a:xfrm>
                <a:off x="2301240" y="792570"/>
                <a:ext cx="2712720" cy="2712720"/>
              </a:xfrm>
              <a:prstGeom prst="ellipse">
                <a:avLst/>
              </a:prstGeom>
              <a:solidFill>
                <a:srgbClr val="FFC000">
                  <a:alpha val="23921"/>
                </a:srgbClr>
              </a:solidFill>
              <a:ln cap="flat" cmpd="sng" w="7620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C6C6C"/>
                  </a:buClr>
                  <a:buSzPts val="2100"/>
                  <a:buFont typeface="Arial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0" name="Google Shape;2120;p10"/>
              <p:cNvSpPr txBox="1"/>
              <p:nvPr/>
            </p:nvSpPr>
            <p:spPr>
              <a:xfrm>
                <a:off x="2301240" y="1687266"/>
                <a:ext cx="2712720" cy="923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C6C6C"/>
                  </a:buClr>
                  <a:buSzPts val="5400"/>
                  <a:buFont typeface="Microsoft JhengHei"/>
                  <a:buNone/>
                </a:pPr>
                <a:r>
                  <a:rPr b="1" i="0" lang="zh-TW" sz="5400" u="none" cap="none" strike="noStrike">
                    <a:solidFill>
                      <a:srgbClr val="6C6C6C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任務型</a:t>
                </a:r>
                <a:endParaRPr/>
              </a:p>
            </p:txBody>
          </p:sp>
        </p:grpSp>
        <p:grpSp>
          <p:nvGrpSpPr>
            <p:cNvPr id="2121" name="Google Shape;2121;p10"/>
            <p:cNvGrpSpPr/>
            <p:nvPr/>
          </p:nvGrpSpPr>
          <p:grpSpPr>
            <a:xfrm>
              <a:off x="11333837" y="792570"/>
              <a:ext cx="2712720" cy="2712720"/>
              <a:chOff x="5821679" y="1562009"/>
              <a:chExt cx="2712720" cy="2712720"/>
            </a:xfrm>
          </p:grpSpPr>
          <p:sp>
            <p:nvSpPr>
              <p:cNvPr id="2122" name="Google Shape;2122;p10"/>
              <p:cNvSpPr/>
              <p:nvPr/>
            </p:nvSpPr>
            <p:spPr>
              <a:xfrm>
                <a:off x="5821679" y="1562009"/>
                <a:ext cx="2712720" cy="2712720"/>
              </a:xfrm>
              <a:prstGeom prst="ellipse">
                <a:avLst/>
              </a:prstGeom>
              <a:solidFill>
                <a:srgbClr val="FFC000">
                  <a:alpha val="23921"/>
                </a:srgbClr>
              </a:solidFill>
              <a:ln cap="flat" cmpd="sng" w="7620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C6C6C"/>
                  </a:buClr>
                  <a:buSzPts val="2100"/>
                  <a:buFont typeface="Arial"/>
                  <a:buNone/>
                </a:pPr>
                <a:r>
                  <a:t/>
                </a:r>
                <a:endParaRPr b="0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3" name="Google Shape;2123;p10"/>
              <p:cNvSpPr txBox="1"/>
              <p:nvPr/>
            </p:nvSpPr>
            <p:spPr>
              <a:xfrm>
                <a:off x="5821679" y="2456705"/>
                <a:ext cx="2712720" cy="923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C6C6C"/>
                  </a:buClr>
                  <a:buSzPts val="5400"/>
                  <a:buFont typeface="Microsoft JhengHei"/>
                  <a:buNone/>
                </a:pPr>
                <a:r>
                  <a:rPr b="1" i="0" lang="zh-TW" sz="5400" u="none" cap="none" strike="noStrike">
                    <a:solidFill>
                      <a:srgbClr val="6C6C6C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智慧型</a:t>
                </a:r>
                <a:endParaRPr/>
              </a:p>
            </p:txBody>
          </p:sp>
        </p:grpSp>
      </p:grpSp>
      <p:sp>
        <p:nvSpPr>
          <p:cNvPr id="2124" name="Google Shape;2124;p10"/>
          <p:cNvSpPr/>
          <p:nvPr/>
        </p:nvSpPr>
        <p:spPr>
          <a:xfrm>
            <a:off x="10414904" y="4073120"/>
            <a:ext cx="6478089" cy="3467614"/>
          </a:xfrm>
          <a:prstGeom prst="rect">
            <a:avLst/>
          </a:prstGeom>
          <a:solidFill>
            <a:srgbClr val="E1E1E1"/>
          </a:solidFill>
          <a:ln cap="flat" cmpd="sng" w="25400">
            <a:solidFill>
              <a:srgbClr val="6C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63636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不依賴於提前定義的回答，使用到自然語言處理或人工智慧等技術，可以藉由</a:t>
            </a:r>
            <a:r>
              <a:rPr b="1" i="0" lang="zh-TW" sz="36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分析理解人類的語言</a:t>
            </a:r>
            <a:r>
              <a:rPr b="1" i="0" lang="zh-TW" sz="36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，並給予相對的回應。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11"/>
          <p:cNvSpPr txBox="1"/>
          <p:nvPr>
            <p:ph type="title"/>
          </p:nvPr>
        </p:nvSpPr>
        <p:spPr>
          <a:xfrm>
            <a:off x="862285" y="2758234"/>
            <a:ext cx="16741862" cy="16646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Microsoft JhengHei"/>
              <a:buNone/>
            </a:pPr>
            <a:r>
              <a:rPr b="1" i="0" lang="zh-TW" sz="8832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知識點2</a:t>
            </a:r>
            <a:endParaRPr b="1" i="0" sz="8832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30" name="Google Shape;2130;p11"/>
          <p:cNvSpPr txBox="1"/>
          <p:nvPr>
            <p:ph idx="1" type="body"/>
          </p:nvPr>
        </p:nvSpPr>
        <p:spPr>
          <a:xfrm>
            <a:off x="1108757" y="4592272"/>
            <a:ext cx="16057786" cy="9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b="1" i="0" lang="zh-TW" sz="40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IFTTT</a:t>
            </a:r>
            <a:endParaRPr b="1" i="0" sz="4000" u="none" cap="none" strike="sngStrike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31" name="Google Shape;2131;p11"/>
          <p:cNvSpPr txBox="1"/>
          <p:nvPr>
            <p:ph idx="2" type="body"/>
          </p:nvPr>
        </p:nvSpPr>
        <p:spPr>
          <a:xfrm>
            <a:off x="2104424" y="6133610"/>
            <a:ext cx="14077565" cy="247527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100"/>
              <a:buFont typeface="Microsoft JhengHei"/>
              <a:buNone/>
            </a:pPr>
            <a:r>
              <a:rPr b="1" i="0" lang="zh-TW" sz="21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了解IFTTT概念</a:t>
            </a:r>
            <a:endParaRPr/>
          </a:p>
        </p:txBody>
      </p:sp>
      <p:pic>
        <p:nvPicPr>
          <p:cNvPr id="2132" name="Google Shape;21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200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12"/>
          <p:cNvSpPr txBox="1"/>
          <p:nvPr>
            <p:ph idx="1" type="body"/>
          </p:nvPr>
        </p:nvSpPr>
        <p:spPr>
          <a:xfrm>
            <a:off x="0" y="89535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IFTTT是甚麼?</a:t>
            </a:r>
            <a:endParaRPr/>
          </a:p>
        </p:txBody>
      </p:sp>
      <p:pic>
        <p:nvPicPr>
          <p:cNvPr descr="Download HD Ifttt Your Free Personal Assistant - Ifttt Logo ..." id="2138" name="Google Shape;21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256" y="481157"/>
            <a:ext cx="9342562" cy="53226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9" name="Google Shape;2139;p12"/>
          <p:cNvCxnSpPr/>
          <p:nvPr/>
        </p:nvCxnSpPr>
        <p:spPr>
          <a:xfrm>
            <a:off x="10815743" y="430242"/>
            <a:ext cx="0" cy="6851091"/>
          </a:xfrm>
          <a:prstGeom prst="straightConnector1">
            <a:avLst/>
          </a:prstGeom>
          <a:noFill/>
          <a:ln cap="flat" cmpd="sng" w="76200">
            <a:solidFill>
              <a:srgbClr val="989898"/>
            </a:solidFill>
            <a:prstDash val="dash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40" name="Google Shape;2140;p12"/>
          <p:cNvSpPr txBox="1"/>
          <p:nvPr>
            <p:ph idx="1" type="body"/>
          </p:nvPr>
        </p:nvSpPr>
        <p:spPr>
          <a:xfrm>
            <a:off x="11307003" y="252737"/>
            <a:ext cx="6471610" cy="7071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300"/>
              <a:buFont typeface="Microsoft JhengHei"/>
              <a:buNone/>
            </a:pPr>
            <a:r>
              <a:rPr b="1" i="0" lang="zh-TW" sz="33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雲端平台if this then that（ifttt），是一個連結許多網路服務的</a:t>
            </a:r>
            <a:r>
              <a:rPr b="1" i="0" lang="zh-TW" sz="33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自動化工具</a:t>
            </a:r>
            <a:r>
              <a:rPr b="1" i="0" lang="zh-TW" sz="33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，使用者能指定某個網路服務A在發生某個條件後，</a:t>
            </a:r>
            <a:r>
              <a:rPr b="1" i="0" lang="zh-TW" sz="33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觸發（trigger）</a:t>
            </a:r>
            <a:r>
              <a:rPr b="1" i="0" lang="zh-TW" sz="33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另一個網路服務B進行某個反應</a:t>
            </a:r>
            <a:r>
              <a:rPr b="1" i="0" lang="zh-TW" sz="33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行動（Action）</a:t>
            </a:r>
            <a:r>
              <a:rPr b="1" i="0" lang="zh-TW" sz="33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，這整個流程就被稱為一個自動化任務（Recipe）。</a:t>
            </a:r>
            <a:endParaRPr/>
          </a:p>
        </p:txBody>
      </p:sp>
      <p:sp>
        <p:nvSpPr>
          <p:cNvPr id="2141" name="Google Shape;2141;p12"/>
          <p:cNvSpPr txBox="1"/>
          <p:nvPr>
            <p:ph idx="1" type="body"/>
          </p:nvPr>
        </p:nvSpPr>
        <p:spPr>
          <a:xfrm>
            <a:off x="457200" y="6047365"/>
            <a:ext cx="10358543" cy="123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Instagram發布照片之後，就自動備份到雲端印碟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IFTTT方案程式" id="2142" name="Google Shape;2142;p12"/>
          <p:cNvPicPr preferRelativeResize="0"/>
          <p:nvPr/>
        </p:nvPicPr>
        <p:blipFill rotWithShape="1">
          <a:blip r:embed="rId4">
            <a:alphaModFix/>
          </a:blip>
          <a:srcRect b="35401" l="1" r="41087" t="30665"/>
          <a:stretch/>
        </p:blipFill>
        <p:spPr>
          <a:xfrm>
            <a:off x="1316431" y="7351475"/>
            <a:ext cx="8640079" cy="1531882"/>
          </a:xfrm>
          <a:prstGeom prst="rect">
            <a:avLst/>
          </a:prstGeom>
          <a:noFill/>
          <a:ln>
            <a:noFill/>
          </a:ln>
        </p:spPr>
      </p:pic>
      <p:sp>
        <p:nvSpPr>
          <p:cNvPr id="2143" name="Google Shape;2143;p12"/>
          <p:cNvSpPr txBox="1"/>
          <p:nvPr>
            <p:ph idx="1" type="body"/>
          </p:nvPr>
        </p:nvSpPr>
        <p:spPr>
          <a:xfrm>
            <a:off x="11134500" y="7393989"/>
            <a:ext cx="6644113" cy="1316873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想想看，</a:t>
            </a:r>
            <a:endParaRPr b="1" i="0" sz="36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92929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還可以有什麼其他的應用呢??</a:t>
            </a:r>
            <a:endParaRPr b="1" i="0" sz="36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13"/>
          <p:cNvSpPr txBox="1"/>
          <p:nvPr>
            <p:ph idx="1" type="body"/>
          </p:nvPr>
        </p:nvSpPr>
        <p:spPr>
          <a:xfrm>
            <a:off x="-11113" y="89535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IFTTT註冊&amp;Line連動</a:t>
            </a:r>
            <a:endParaRPr/>
          </a:p>
        </p:txBody>
      </p:sp>
      <p:grpSp>
        <p:nvGrpSpPr>
          <p:cNvPr id="2149" name="Google Shape;2149;p13"/>
          <p:cNvGrpSpPr/>
          <p:nvPr/>
        </p:nvGrpSpPr>
        <p:grpSpPr>
          <a:xfrm>
            <a:off x="306696" y="347487"/>
            <a:ext cx="5100020" cy="3241262"/>
            <a:chOff x="691181" y="580461"/>
            <a:chExt cx="5100020" cy="3241262"/>
          </a:xfrm>
        </p:grpSpPr>
        <p:pic>
          <p:nvPicPr>
            <p:cNvPr id="2150" name="Google Shape;2150;p13"/>
            <p:cNvPicPr preferRelativeResize="0"/>
            <p:nvPr/>
          </p:nvPicPr>
          <p:blipFill rotWithShape="1">
            <a:blip r:embed="rId3">
              <a:alphaModFix/>
            </a:blip>
            <a:srcRect b="0" l="0" r="31992" t="0"/>
            <a:stretch/>
          </p:blipFill>
          <p:spPr>
            <a:xfrm>
              <a:off x="691181" y="580461"/>
              <a:ext cx="5100020" cy="3241262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  <p:sp>
          <p:nvSpPr>
            <p:cNvPr id="2151" name="Google Shape;2151;p13"/>
            <p:cNvSpPr/>
            <p:nvPr/>
          </p:nvSpPr>
          <p:spPr>
            <a:xfrm>
              <a:off x="876974" y="2517647"/>
              <a:ext cx="4146130" cy="353569"/>
            </a:xfrm>
            <a:prstGeom prst="rect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52" name="Google Shape;215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1972" y="244696"/>
            <a:ext cx="6043693" cy="344683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2153" name="Google Shape;2153;p13"/>
          <p:cNvSpPr/>
          <p:nvPr/>
        </p:nvSpPr>
        <p:spPr>
          <a:xfrm>
            <a:off x="11020623" y="266656"/>
            <a:ext cx="1144429" cy="525824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4" name="Google Shape;2154;p13"/>
          <p:cNvSpPr txBox="1"/>
          <p:nvPr>
            <p:ph idx="1" type="body"/>
          </p:nvPr>
        </p:nvSpPr>
        <p:spPr>
          <a:xfrm>
            <a:off x="12980064" y="3368052"/>
            <a:ext cx="4925487" cy="123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Microsoft JhengHei"/>
              <a:buNone/>
            </a:pPr>
            <a:r>
              <a:rPr b="1" i="0" lang="zh-TW" sz="24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可以選擇用</a:t>
            </a:r>
            <a:r>
              <a:rPr b="1" i="0" lang="zh-TW" sz="2400" u="none" cap="none" strike="noStrik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google、fb</a:t>
            </a:r>
            <a:r>
              <a:rPr b="1" i="0" lang="zh-TW" sz="24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等方式或</a:t>
            </a:r>
            <a:r>
              <a:rPr b="1" i="0" lang="zh-TW" sz="24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重新申請</a:t>
            </a:r>
            <a:r>
              <a:rPr b="1" i="0" lang="zh-TW" sz="24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b="1" i="0" sz="24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155" name="Google Shape;2155;p13"/>
          <p:cNvGrpSpPr/>
          <p:nvPr/>
        </p:nvGrpSpPr>
        <p:grpSpPr>
          <a:xfrm>
            <a:off x="13228592" y="286792"/>
            <a:ext cx="4428429" cy="2964224"/>
            <a:chOff x="13082535" y="266656"/>
            <a:chExt cx="4428429" cy="2964224"/>
          </a:xfrm>
        </p:grpSpPr>
        <p:pic>
          <p:nvPicPr>
            <p:cNvPr id="2156" name="Google Shape;2156;p13"/>
            <p:cNvPicPr preferRelativeResize="0"/>
            <p:nvPr/>
          </p:nvPicPr>
          <p:blipFill rotWithShape="1">
            <a:blip r:embed="rId5">
              <a:alphaModFix/>
            </a:blip>
            <a:srcRect b="0" l="0" r="6204" t="0"/>
            <a:stretch/>
          </p:blipFill>
          <p:spPr>
            <a:xfrm>
              <a:off x="13082535" y="266656"/>
              <a:ext cx="4428429" cy="2964224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  <p:sp>
          <p:nvSpPr>
            <p:cNvPr id="2157" name="Google Shape;2157;p13"/>
            <p:cNvSpPr/>
            <p:nvPr/>
          </p:nvSpPr>
          <p:spPr>
            <a:xfrm>
              <a:off x="13273121" y="792480"/>
              <a:ext cx="4047253" cy="1981200"/>
            </a:xfrm>
            <a:prstGeom prst="rect">
              <a:avLst/>
            </a:prstGeom>
            <a:noFill/>
            <a:ln cap="flat" cmpd="sng" w="76200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15442808" y="2884406"/>
              <a:ext cx="716280" cy="346474"/>
            </a:xfrm>
            <a:prstGeom prst="rect">
              <a:avLst/>
            </a:prstGeom>
            <a:noFill/>
            <a:ln cap="flat" cmpd="sng" w="762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9" name="Google Shape;2159;p13"/>
          <p:cNvGrpSpPr/>
          <p:nvPr/>
        </p:nvGrpSpPr>
        <p:grpSpPr>
          <a:xfrm>
            <a:off x="2328829" y="4602020"/>
            <a:ext cx="4058323" cy="739987"/>
            <a:chOff x="550504" y="4179867"/>
            <a:chExt cx="6703330" cy="971253"/>
          </a:xfrm>
        </p:grpSpPr>
        <p:pic>
          <p:nvPicPr>
            <p:cNvPr id="2160" name="Google Shape;2160;p13"/>
            <p:cNvPicPr preferRelativeResize="0"/>
            <p:nvPr/>
          </p:nvPicPr>
          <p:blipFill rotWithShape="1">
            <a:blip r:embed="rId6">
              <a:alphaModFix/>
            </a:blip>
            <a:srcRect b="29003" l="0" r="0" t="0"/>
            <a:stretch/>
          </p:blipFill>
          <p:spPr>
            <a:xfrm>
              <a:off x="550504" y="4179867"/>
              <a:ext cx="6703330" cy="971253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  <p:sp>
          <p:nvSpPr>
            <p:cNvPr id="2161" name="Google Shape;2161;p13"/>
            <p:cNvSpPr/>
            <p:nvPr/>
          </p:nvSpPr>
          <p:spPr>
            <a:xfrm>
              <a:off x="1664933" y="4298478"/>
              <a:ext cx="712507" cy="593562"/>
            </a:xfrm>
            <a:prstGeom prst="rect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62" name="Google Shape;2162;p13"/>
          <p:cNvCxnSpPr/>
          <p:nvPr/>
        </p:nvCxnSpPr>
        <p:spPr>
          <a:xfrm>
            <a:off x="392852" y="4309403"/>
            <a:ext cx="17462411" cy="0"/>
          </a:xfrm>
          <a:prstGeom prst="straightConnector1">
            <a:avLst/>
          </a:prstGeom>
          <a:noFill/>
          <a:ln cap="flat" cmpd="sng" w="76200">
            <a:solidFill>
              <a:srgbClr val="979797"/>
            </a:solidFill>
            <a:prstDash val="dash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63" name="Google Shape;2163;p13"/>
          <p:cNvSpPr txBox="1"/>
          <p:nvPr>
            <p:ph idx="1" type="body"/>
          </p:nvPr>
        </p:nvSpPr>
        <p:spPr>
          <a:xfrm>
            <a:off x="133544" y="4694083"/>
            <a:ext cx="2295757" cy="555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Microsoft JhengHei"/>
              <a:buNone/>
            </a:pPr>
            <a:r>
              <a:rPr b="1" i="0" lang="zh-TW" sz="24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登入之後=&gt;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64" name="Google Shape;2164;p13"/>
          <p:cNvSpPr/>
          <p:nvPr/>
        </p:nvSpPr>
        <p:spPr>
          <a:xfrm>
            <a:off x="5606441" y="1746325"/>
            <a:ext cx="515815" cy="44358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9898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5" name="Google Shape;2165;p13"/>
          <p:cNvSpPr/>
          <p:nvPr/>
        </p:nvSpPr>
        <p:spPr>
          <a:xfrm>
            <a:off x="12489221" y="1746325"/>
            <a:ext cx="515815" cy="44358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9898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6" name="Google Shape;2166;p13"/>
          <p:cNvSpPr/>
          <p:nvPr/>
        </p:nvSpPr>
        <p:spPr>
          <a:xfrm>
            <a:off x="5207823" y="6772421"/>
            <a:ext cx="732789" cy="6301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9898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7" name="Google Shape;2167;p13"/>
          <p:cNvGrpSpPr/>
          <p:nvPr/>
        </p:nvGrpSpPr>
        <p:grpSpPr>
          <a:xfrm>
            <a:off x="6033200" y="5558169"/>
            <a:ext cx="3772781" cy="2981941"/>
            <a:chOff x="6321982" y="5669110"/>
            <a:chExt cx="3003488" cy="2373905"/>
          </a:xfrm>
        </p:grpSpPr>
        <p:pic>
          <p:nvPicPr>
            <p:cNvPr id="2168" name="Google Shape;2168;p13"/>
            <p:cNvPicPr preferRelativeResize="0"/>
            <p:nvPr/>
          </p:nvPicPr>
          <p:blipFill rotWithShape="1">
            <a:blip r:embed="rId7">
              <a:alphaModFix/>
            </a:blip>
            <a:srcRect b="0" l="0" r="0" t="9384"/>
            <a:stretch/>
          </p:blipFill>
          <p:spPr>
            <a:xfrm>
              <a:off x="6321982" y="5669110"/>
              <a:ext cx="3003488" cy="2373905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  <p:sp>
          <p:nvSpPr>
            <p:cNvPr id="2169" name="Google Shape;2169;p13"/>
            <p:cNvSpPr/>
            <p:nvPr/>
          </p:nvSpPr>
          <p:spPr>
            <a:xfrm>
              <a:off x="7423819" y="7627371"/>
              <a:ext cx="799813" cy="415644"/>
            </a:xfrm>
            <a:prstGeom prst="rect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70" name="Google Shape;2170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624279" y="5922478"/>
            <a:ext cx="2496675" cy="2064264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2171" name="Google Shape;2171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976347" y="4972013"/>
            <a:ext cx="3878916" cy="360457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2172" name="Google Shape;2172;p13"/>
          <p:cNvSpPr/>
          <p:nvPr/>
        </p:nvSpPr>
        <p:spPr>
          <a:xfrm>
            <a:off x="13244404" y="6630451"/>
            <a:ext cx="570805" cy="4908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9898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p13"/>
          <p:cNvSpPr/>
          <p:nvPr/>
        </p:nvSpPr>
        <p:spPr>
          <a:xfrm>
            <a:off x="15921832" y="7841499"/>
            <a:ext cx="1933431" cy="735085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4" name="Google Shape;2174;p13"/>
          <p:cNvSpPr/>
          <p:nvPr/>
        </p:nvSpPr>
        <p:spPr>
          <a:xfrm>
            <a:off x="9955213" y="6709172"/>
            <a:ext cx="570805" cy="4908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9898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5" name="Google Shape;2175;p13"/>
          <p:cNvPicPr preferRelativeResize="0"/>
          <p:nvPr/>
        </p:nvPicPr>
        <p:blipFill rotWithShape="1">
          <a:blip r:embed="rId10">
            <a:alphaModFix/>
          </a:blip>
          <a:srcRect b="0" l="0" r="14184" t="0"/>
          <a:stretch/>
        </p:blipFill>
        <p:spPr>
          <a:xfrm>
            <a:off x="-21600" y="5779072"/>
            <a:ext cx="5100026" cy="274237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14"/>
          <p:cNvSpPr txBox="1"/>
          <p:nvPr>
            <p:ph idx="1" type="body"/>
          </p:nvPr>
        </p:nvSpPr>
        <p:spPr>
          <a:xfrm>
            <a:off x="0" y="89535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If Webhook Then Line</a:t>
            </a:r>
            <a:endParaRPr/>
          </a:p>
        </p:txBody>
      </p:sp>
      <p:grpSp>
        <p:nvGrpSpPr>
          <p:cNvPr id="2181" name="Google Shape;2181;p14"/>
          <p:cNvGrpSpPr/>
          <p:nvPr/>
        </p:nvGrpSpPr>
        <p:grpSpPr>
          <a:xfrm>
            <a:off x="992238" y="920524"/>
            <a:ext cx="7332944" cy="2418894"/>
            <a:chOff x="1195754" y="863568"/>
            <a:chExt cx="7332944" cy="2418894"/>
          </a:xfrm>
        </p:grpSpPr>
        <p:pic>
          <p:nvPicPr>
            <p:cNvPr id="2182" name="Google Shape;218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95754" y="863568"/>
              <a:ext cx="7332944" cy="2418894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  <p:sp>
          <p:nvSpPr>
            <p:cNvPr id="2183" name="Google Shape;2183;p14"/>
            <p:cNvSpPr/>
            <p:nvPr/>
          </p:nvSpPr>
          <p:spPr>
            <a:xfrm>
              <a:off x="7502769" y="1359298"/>
              <a:ext cx="1025929" cy="516394"/>
            </a:xfrm>
            <a:prstGeom prst="rect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4" name="Google Shape;2184;p14"/>
          <p:cNvSpPr txBox="1"/>
          <p:nvPr>
            <p:ph idx="1" type="body"/>
          </p:nvPr>
        </p:nvSpPr>
        <p:spPr>
          <a:xfrm>
            <a:off x="403743" y="268387"/>
            <a:ext cx="3121720" cy="517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Microsoft JhengHei"/>
              <a:buNone/>
            </a:pPr>
            <a:r>
              <a:rPr b="1" i="0" lang="zh-TW" sz="24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點擊「Setting」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185" name="Google Shape;2185;p14"/>
          <p:cNvGrpSpPr/>
          <p:nvPr/>
        </p:nvGrpSpPr>
        <p:grpSpPr>
          <a:xfrm>
            <a:off x="9443132" y="825024"/>
            <a:ext cx="4263623" cy="2553067"/>
            <a:chOff x="2448937" y="4269763"/>
            <a:chExt cx="4263623" cy="2553067"/>
          </a:xfrm>
        </p:grpSpPr>
        <p:pic>
          <p:nvPicPr>
            <p:cNvPr id="2186" name="Google Shape;2186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48937" y="4269763"/>
              <a:ext cx="4263623" cy="2553067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  <p:sp>
          <p:nvSpPr>
            <p:cNvPr id="2187" name="Google Shape;2187;p14"/>
            <p:cNvSpPr/>
            <p:nvPr/>
          </p:nvSpPr>
          <p:spPr>
            <a:xfrm>
              <a:off x="5040923" y="5261493"/>
              <a:ext cx="1383323" cy="468923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8" name="Google Shape;2188;p14"/>
          <p:cNvSpPr txBox="1"/>
          <p:nvPr>
            <p:ph idx="1" type="body"/>
          </p:nvPr>
        </p:nvSpPr>
        <p:spPr>
          <a:xfrm>
            <a:off x="14349118" y="763011"/>
            <a:ext cx="3322618" cy="2576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看到Status是Active表示啟用完成且正在運行。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89" name="Google Shape;2189;p14"/>
          <p:cNvSpPr/>
          <p:nvPr/>
        </p:nvSpPr>
        <p:spPr>
          <a:xfrm>
            <a:off x="8598754" y="1805776"/>
            <a:ext cx="570805" cy="4908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9898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0" name="Google Shape;2190;p14"/>
          <p:cNvCxnSpPr/>
          <p:nvPr/>
        </p:nvCxnSpPr>
        <p:spPr>
          <a:xfrm>
            <a:off x="392852" y="3676357"/>
            <a:ext cx="17462411" cy="0"/>
          </a:xfrm>
          <a:prstGeom prst="straightConnector1">
            <a:avLst/>
          </a:prstGeom>
          <a:noFill/>
          <a:ln cap="flat" cmpd="sng" w="76200">
            <a:solidFill>
              <a:srgbClr val="979797"/>
            </a:solidFill>
            <a:prstDash val="dash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91" name="Google Shape;2191;p14"/>
          <p:cNvSpPr txBox="1"/>
          <p:nvPr>
            <p:ph idx="1" type="body"/>
          </p:nvPr>
        </p:nvSpPr>
        <p:spPr>
          <a:xfrm>
            <a:off x="392851" y="3933345"/>
            <a:ext cx="2608257" cy="1122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Microsoft JhengHei"/>
              <a:buNone/>
            </a:pPr>
            <a:r>
              <a:rPr b="1" i="0" lang="zh-TW" sz="24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點擊右上方用戶的「Create」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192" name="Google Shape;219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851" y="5083127"/>
            <a:ext cx="2175334" cy="346240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2193" name="Google Shape;219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25463" y="4040360"/>
            <a:ext cx="9380045" cy="148672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2194" name="Google Shape;2194;p14"/>
          <p:cNvSpPr/>
          <p:nvPr/>
        </p:nvSpPr>
        <p:spPr>
          <a:xfrm rot="-1800000">
            <a:off x="2761421" y="5218592"/>
            <a:ext cx="570805" cy="4908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9898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5" name="Google Shape;219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25463" y="6059168"/>
            <a:ext cx="3593143" cy="26544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2196" name="Google Shape;2196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18346" y="6501412"/>
            <a:ext cx="2367891" cy="212361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2197" name="Google Shape;2197;p14"/>
          <p:cNvSpPr/>
          <p:nvPr/>
        </p:nvSpPr>
        <p:spPr>
          <a:xfrm rot="6300000">
            <a:off x="5916953" y="5499551"/>
            <a:ext cx="808402" cy="4825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8" name="Google Shape;2198;p14"/>
          <p:cNvSpPr/>
          <p:nvPr/>
        </p:nvSpPr>
        <p:spPr>
          <a:xfrm>
            <a:off x="392851" y="7236854"/>
            <a:ext cx="1029549" cy="407736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9" name="Google Shape;2199;p14"/>
          <p:cNvSpPr/>
          <p:nvPr/>
        </p:nvSpPr>
        <p:spPr>
          <a:xfrm>
            <a:off x="5468733" y="4311388"/>
            <a:ext cx="2133559" cy="1047678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0" name="Google Shape;2200;p14"/>
          <p:cNvSpPr/>
          <p:nvPr/>
        </p:nvSpPr>
        <p:spPr>
          <a:xfrm>
            <a:off x="4658711" y="7450924"/>
            <a:ext cx="1213770" cy="1210372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1" name="Google Shape;2201;p14"/>
          <p:cNvSpPr/>
          <p:nvPr/>
        </p:nvSpPr>
        <p:spPr>
          <a:xfrm>
            <a:off x="6027740" y="7808170"/>
            <a:ext cx="570805" cy="4908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C6C6C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2" name="Google Shape;2202;p14"/>
          <p:cNvSpPr/>
          <p:nvPr/>
        </p:nvSpPr>
        <p:spPr>
          <a:xfrm>
            <a:off x="6800304" y="8107003"/>
            <a:ext cx="1524878" cy="552077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3" name="Google Shape;2203;p14"/>
          <p:cNvPicPr preferRelativeResize="0"/>
          <p:nvPr/>
        </p:nvPicPr>
        <p:blipFill rotWithShape="1">
          <a:blip r:embed="rId9">
            <a:alphaModFix/>
          </a:blip>
          <a:srcRect b="0" l="0" r="4932" t="0"/>
          <a:stretch/>
        </p:blipFill>
        <p:spPr>
          <a:xfrm>
            <a:off x="9079084" y="6454551"/>
            <a:ext cx="1933950" cy="229496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2204" name="Google Shape;2204;p14"/>
          <p:cNvSpPr/>
          <p:nvPr/>
        </p:nvSpPr>
        <p:spPr>
          <a:xfrm>
            <a:off x="8581218" y="7482000"/>
            <a:ext cx="445952" cy="38350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C6C6C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p14"/>
          <p:cNvSpPr/>
          <p:nvPr/>
        </p:nvSpPr>
        <p:spPr>
          <a:xfrm>
            <a:off x="9215490" y="7127154"/>
            <a:ext cx="1686540" cy="1528329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6" name="Google Shape;2206;p14"/>
          <p:cNvSpPr/>
          <p:nvPr/>
        </p:nvSpPr>
        <p:spPr>
          <a:xfrm>
            <a:off x="10314318" y="4369821"/>
            <a:ext cx="2133559" cy="1047678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p14"/>
          <p:cNvSpPr/>
          <p:nvPr/>
        </p:nvSpPr>
        <p:spPr>
          <a:xfrm rot="-900000">
            <a:off x="12440515" y="4535116"/>
            <a:ext cx="753991" cy="4825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8" name="Google Shape;2208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338459" y="6059168"/>
            <a:ext cx="3010659" cy="2721043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descr="加入旅天下LINE官方帳號" id="2209" name="Google Shape;2209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014262" y="3890730"/>
            <a:ext cx="1658981" cy="1658981"/>
          </a:xfrm>
          <a:prstGeom prst="rect">
            <a:avLst/>
          </a:prstGeom>
          <a:noFill/>
          <a:ln>
            <a:noFill/>
          </a:ln>
        </p:spPr>
      </p:pic>
      <p:sp>
        <p:nvSpPr>
          <p:cNvPr id="2210" name="Google Shape;2210;p14"/>
          <p:cNvSpPr txBox="1"/>
          <p:nvPr>
            <p:ph idx="1" type="body"/>
          </p:nvPr>
        </p:nvSpPr>
        <p:spPr>
          <a:xfrm>
            <a:off x="11500281" y="7279072"/>
            <a:ext cx="2848837" cy="532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Microsoft JhengHei"/>
              <a:buNone/>
            </a:pPr>
            <a:r>
              <a:rPr b="1" i="0" lang="zh-TW" sz="2400" u="none" cap="none" strike="noStrike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替觸發事件取名</a:t>
            </a:r>
            <a:endParaRPr b="1" i="0" sz="3200" u="none" cap="none" strike="noStrike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11" name="Google Shape;2211;p14"/>
          <p:cNvSpPr/>
          <p:nvPr/>
        </p:nvSpPr>
        <p:spPr>
          <a:xfrm>
            <a:off x="11026420" y="7450924"/>
            <a:ext cx="445952" cy="38350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C6C6C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2" name="Google Shape;2212;p14"/>
          <p:cNvSpPr/>
          <p:nvPr/>
        </p:nvSpPr>
        <p:spPr>
          <a:xfrm>
            <a:off x="11500281" y="7888058"/>
            <a:ext cx="2661196" cy="767175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3" name="Google Shape;2213;p14"/>
          <p:cNvPicPr preferRelativeResize="0"/>
          <p:nvPr/>
        </p:nvPicPr>
        <p:blipFill rotWithShape="1">
          <a:blip r:embed="rId12">
            <a:alphaModFix/>
          </a:blip>
          <a:srcRect b="0" l="0" r="3385" t="0"/>
          <a:stretch/>
        </p:blipFill>
        <p:spPr>
          <a:xfrm>
            <a:off x="15121883" y="3980172"/>
            <a:ext cx="2567433" cy="4650403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2214" name="Google Shape;2214;p14"/>
          <p:cNvSpPr/>
          <p:nvPr/>
        </p:nvSpPr>
        <p:spPr>
          <a:xfrm>
            <a:off x="15342109" y="7893108"/>
            <a:ext cx="2148722" cy="652425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5" name="Google Shape;2215;p14"/>
          <p:cNvSpPr/>
          <p:nvPr/>
        </p:nvSpPr>
        <p:spPr>
          <a:xfrm>
            <a:off x="14559021" y="4701907"/>
            <a:ext cx="445952" cy="38350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C6C6C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6" name="Google Shape;2216;p14"/>
          <p:cNvSpPr/>
          <p:nvPr/>
        </p:nvSpPr>
        <p:spPr>
          <a:xfrm rot="-5400000">
            <a:off x="11812142" y="5635209"/>
            <a:ext cx="445952" cy="38350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C6C6C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15"/>
          <p:cNvSpPr txBox="1"/>
          <p:nvPr>
            <p:ph idx="1" type="body"/>
          </p:nvPr>
        </p:nvSpPr>
        <p:spPr>
          <a:xfrm>
            <a:off x="0" y="89535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查看Webhook金鑰</a:t>
            </a:r>
            <a:endParaRPr/>
          </a:p>
        </p:txBody>
      </p:sp>
      <p:grpSp>
        <p:nvGrpSpPr>
          <p:cNvPr id="2222" name="Google Shape;2222;p15"/>
          <p:cNvGrpSpPr/>
          <p:nvPr/>
        </p:nvGrpSpPr>
        <p:grpSpPr>
          <a:xfrm>
            <a:off x="539261" y="1398369"/>
            <a:ext cx="4384430" cy="3692664"/>
            <a:chOff x="398585" y="674832"/>
            <a:chExt cx="4384430" cy="3692664"/>
          </a:xfrm>
        </p:grpSpPr>
        <p:pic>
          <p:nvPicPr>
            <p:cNvPr id="2223" name="Google Shape;2223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8585" y="674832"/>
              <a:ext cx="4384430" cy="3692664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  <p:sp>
          <p:nvSpPr>
            <p:cNvPr id="2224" name="Google Shape;2224;p15"/>
            <p:cNvSpPr/>
            <p:nvPr/>
          </p:nvSpPr>
          <p:spPr>
            <a:xfrm>
              <a:off x="711212" y="2869487"/>
              <a:ext cx="1361428" cy="170893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5" name="Google Shape;2225;p15"/>
          <p:cNvSpPr txBox="1"/>
          <p:nvPr>
            <p:ph idx="1" type="body"/>
          </p:nvPr>
        </p:nvSpPr>
        <p:spPr>
          <a:xfrm>
            <a:off x="301932" y="275650"/>
            <a:ext cx="5278253" cy="1122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Microsoft JhengHei"/>
              <a:buNone/>
            </a:pPr>
            <a:r>
              <a:rPr b="1" i="0" lang="zh-TW" sz="24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到這裡就表示已經建立完成，準備可以開始來傳送訊息給自己。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26" name="Google Shape;2226;p15"/>
          <p:cNvSpPr/>
          <p:nvPr/>
        </p:nvSpPr>
        <p:spPr>
          <a:xfrm>
            <a:off x="5294782" y="2250259"/>
            <a:ext cx="570805" cy="4908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9898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7" name="Google Shape;2227;p15"/>
          <p:cNvGrpSpPr/>
          <p:nvPr/>
        </p:nvGrpSpPr>
        <p:grpSpPr>
          <a:xfrm>
            <a:off x="6173486" y="1404773"/>
            <a:ext cx="3798276" cy="3206079"/>
            <a:chOff x="6236678" y="1887529"/>
            <a:chExt cx="3798276" cy="3206079"/>
          </a:xfrm>
        </p:grpSpPr>
        <p:pic>
          <p:nvPicPr>
            <p:cNvPr id="2228" name="Google Shape;2228;p15"/>
            <p:cNvPicPr preferRelativeResize="0"/>
            <p:nvPr/>
          </p:nvPicPr>
          <p:blipFill rotWithShape="1">
            <a:blip r:embed="rId4">
              <a:alphaModFix/>
            </a:blip>
            <a:srcRect b="0" l="0" r="12478" t="0"/>
            <a:stretch/>
          </p:blipFill>
          <p:spPr>
            <a:xfrm>
              <a:off x="6236678" y="1887529"/>
              <a:ext cx="3798276" cy="3206079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  <p:sp>
          <p:nvSpPr>
            <p:cNvPr id="2229" name="Google Shape;2229;p15"/>
            <p:cNvSpPr/>
            <p:nvPr/>
          </p:nvSpPr>
          <p:spPr>
            <a:xfrm>
              <a:off x="7604387" y="3593024"/>
              <a:ext cx="1386026" cy="1461903"/>
            </a:xfrm>
            <a:prstGeom prst="rect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0" name="Google Shape;2230;p15"/>
          <p:cNvSpPr txBox="1"/>
          <p:nvPr>
            <p:ph idx="1" type="body"/>
          </p:nvPr>
        </p:nvSpPr>
        <p:spPr>
          <a:xfrm>
            <a:off x="6299900" y="554031"/>
            <a:ext cx="3868616" cy="625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Microsoft JhengHei"/>
              <a:buNone/>
            </a:pPr>
            <a:r>
              <a:rPr b="1" i="0" lang="zh-TW" sz="24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重新搜尋webhook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231" name="Google Shape;2231;p15"/>
          <p:cNvPicPr preferRelativeResize="0"/>
          <p:nvPr/>
        </p:nvPicPr>
        <p:blipFill rotWithShape="1">
          <a:blip r:embed="rId5">
            <a:alphaModFix/>
          </a:blip>
          <a:srcRect b="19377" l="6089" r="0" t="0"/>
          <a:stretch/>
        </p:blipFill>
        <p:spPr>
          <a:xfrm>
            <a:off x="13746148" y="275650"/>
            <a:ext cx="4035056" cy="83734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2232" name="Google Shape;2232;p15"/>
          <p:cNvSpPr/>
          <p:nvPr/>
        </p:nvSpPr>
        <p:spPr>
          <a:xfrm rot="-1114161">
            <a:off x="10221016" y="944641"/>
            <a:ext cx="570805" cy="4908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9898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3" name="Google Shape;2233;p15"/>
          <p:cNvSpPr txBox="1"/>
          <p:nvPr>
            <p:ph idx="1" type="body"/>
          </p:nvPr>
        </p:nvSpPr>
        <p:spPr>
          <a:xfrm>
            <a:off x="10664827" y="353773"/>
            <a:ext cx="3081321" cy="622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點擊右上角的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34" name="Google Shape;2234;p15"/>
          <p:cNvSpPr/>
          <p:nvPr/>
        </p:nvSpPr>
        <p:spPr>
          <a:xfrm>
            <a:off x="16061432" y="414947"/>
            <a:ext cx="1719771" cy="612677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5" name="Google Shape;2235;p15"/>
          <p:cNvPicPr preferRelativeResize="0"/>
          <p:nvPr/>
        </p:nvPicPr>
        <p:blipFill rotWithShape="1">
          <a:blip r:embed="rId6">
            <a:alphaModFix/>
          </a:blip>
          <a:srcRect b="0" l="0" r="14055" t="0"/>
          <a:stretch/>
        </p:blipFill>
        <p:spPr>
          <a:xfrm>
            <a:off x="10855123" y="2195145"/>
            <a:ext cx="6953562" cy="570449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2236" name="Google Shape;2236;p15"/>
          <p:cNvSpPr/>
          <p:nvPr/>
        </p:nvSpPr>
        <p:spPr>
          <a:xfrm>
            <a:off x="12797435" y="6642134"/>
            <a:ext cx="1604365" cy="280084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7" name="Google Shape;2237;p15"/>
          <p:cNvSpPr/>
          <p:nvPr/>
        </p:nvSpPr>
        <p:spPr>
          <a:xfrm>
            <a:off x="13854895" y="7017877"/>
            <a:ext cx="3926307" cy="30889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8" name="Google Shape;2238;p15"/>
          <p:cNvSpPr/>
          <p:nvPr/>
        </p:nvSpPr>
        <p:spPr>
          <a:xfrm rot="5400000">
            <a:off x="14946255" y="1365947"/>
            <a:ext cx="570805" cy="4908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9898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9" name="Google Shape;2239;p15"/>
          <p:cNvSpPr/>
          <p:nvPr/>
        </p:nvSpPr>
        <p:spPr>
          <a:xfrm flipH="1">
            <a:off x="1253067" y="5741017"/>
            <a:ext cx="8024797" cy="22467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6268" y="0"/>
                </a:moveTo>
                <a:close/>
                <a:lnTo>
                  <a:pt x="-6268" y="120000"/>
                </a:lnTo>
              </a:path>
              <a:path extrusionOk="0" fill="none" h="120000" w="120000">
                <a:moveTo>
                  <a:pt x="-6268" y="56813"/>
                </a:moveTo>
                <a:lnTo>
                  <a:pt x="-68219" y="70547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可以看到一串很長的網址，這串網址後方的亂碼就是</a:t>
            </a: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金鑰</a:t>
            </a: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，這串金鑰很重要，如果外流的話就表示任何人都可以透過你的 LINE Notify 發訊息給你(只要刪除連動重新連結就可以產生新的金鑰)。</a:t>
            </a:r>
            <a:endParaRPr b="1" i="0" sz="36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16"/>
          <p:cNvSpPr txBox="1"/>
          <p:nvPr>
            <p:ph idx="1" type="body"/>
          </p:nvPr>
        </p:nvSpPr>
        <p:spPr>
          <a:xfrm>
            <a:off x="0" y="89535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觸發webhook事件</a:t>
            </a:r>
            <a:endParaRPr/>
          </a:p>
        </p:txBody>
      </p:sp>
      <p:grpSp>
        <p:nvGrpSpPr>
          <p:cNvPr id="2245" name="Google Shape;2245;p16"/>
          <p:cNvGrpSpPr/>
          <p:nvPr/>
        </p:nvGrpSpPr>
        <p:grpSpPr>
          <a:xfrm>
            <a:off x="551477" y="313232"/>
            <a:ext cx="6904597" cy="1989952"/>
            <a:chOff x="10855124" y="5931877"/>
            <a:chExt cx="6827614" cy="1967765"/>
          </a:xfrm>
        </p:grpSpPr>
        <p:pic>
          <p:nvPicPr>
            <p:cNvPr id="2246" name="Google Shape;2246;p16"/>
            <p:cNvPicPr preferRelativeResize="0"/>
            <p:nvPr/>
          </p:nvPicPr>
          <p:blipFill rotWithShape="1">
            <a:blip r:embed="rId3">
              <a:alphaModFix/>
            </a:blip>
            <a:srcRect b="899" l="0" r="15611" t="64605"/>
            <a:stretch/>
          </p:blipFill>
          <p:spPr>
            <a:xfrm>
              <a:off x="10855124" y="5931877"/>
              <a:ext cx="6827614" cy="1967765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  <p:sp>
          <p:nvSpPr>
            <p:cNvPr id="2247" name="Google Shape;2247;p16"/>
            <p:cNvSpPr/>
            <p:nvPr/>
          </p:nvSpPr>
          <p:spPr>
            <a:xfrm>
              <a:off x="12792986" y="6686623"/>
              <a:ext cx="1604365" cy="280084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16"/>
            <p:cNvSpPr/>
            <p:nvPr/>
          </p:nvSpPr>
          <p:spPr>
            <a:xfrm>
              <a:off x="11308206" y="7017877"/>
              <a:ext cx="6374532" cy="352009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49" name="Google Shape;224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2533" y="2851772"/>
            <a:ext cx="9679447" cy="59049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2250" name="Google Shape;2250;p16"/>
          <p:cNvSpPr txBox="1"/>
          <p:nvPr>
            <p:ph idx="1" type="body"/>
          </p:nvPr>
        </p:nvSpPr>
        <p:spPr>
          <a:xfrm>
            <a:off x="3655893" y="238714"/>
            <a:ext cx="2642634" cy="1450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複製，開啟此URL</a:t>
            </a:r>
            <a:endParaRPr/>
          </a:p>
        </p:txBody>
      </p:sp>
      <p:sp>
        <p:nvSpPr>
          <p:cNvPr id="2251" name="Google Shape;2251;p16"/>
          <p:cNvSpPr/>
          <p:nvPr/>
        </p:nvSpPr>
        <p:spPr>
          <a:xfrm>
            <a:off x="5375574" y="7089456"/>
            <a:ext cx="1425695" cy="42231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2" name="Google Shape;2252;p16"/>
          <p:cNvSpPr txBox="1"/>
          <p:nvPr>
            <p:ph idx="1" type="body"/>
          </p:nvPr>
        </p:nvSpPr>
        <p:spPr>
          <a:xfrm>
            <a:off x="5033428" y="5804247"/>
            <a:ext cx="3112675" cy="1450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填入剛剛設定的觸發條件名稱</a:t>
            </a:r>
            <a:endParaRPr b="1" i="0" sz="28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53" name="Google Shape;2253;p16"/>
          <p:cNvSpPr txBox="1"/>
          <p:nvPr>
            <p:ph idx="1" type="body"/>
          </p:nvPr>
        </p:nvSpPr>
        <p:spPr>
          <a:xfrm>
            <a:off x="8603226" y="7474436"/>
            <a:ext cx="2182885" cy="1450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填入想傳送的內容</a:t>
            </a:r>
            <a:endParaRPr b="1" i="0" sz="28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54" name="Google Shape;2254;p16"/>
          <p:cNvSpPr/>
          <p:nvPr/>
        </p:nvSpPr>
        <p:spPr>
          <a:xfrm>
            <a:off x="3677069" y="8199910"/>
            <a:ext cx="891501" cy="43962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5" name="Google Shape;2255;p16"/>
          <p:cNvSpPr/>
          <p:nvPr/>
        </p:nvSpPr>
        <p:spPr>
          <a:xfrm>
            <a:off x="5706035" y="8191257"/>
            <a:ext cx="891501" cy="43962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6" name="Google Shape;2256;p16"/>
          <p:cNvSpPr/>
          <p:nvPr/>
        </p:nvSpPr>
        <p:spPr>
          <a:xfrm>
            <a:off x="7700352" y="8191257"/>
            <a:ext cx="891501" cy="43962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7" name="Google Shape;225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88068" y="6084801"/>
            <a:ext cx="5401171" cy="200931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2258" name="Google Shape;225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60490" y="714019"/>
            <a:ext cx="3639408" cy="1188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9" name="Google Shape;2259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813086" y="2830739"/>
            <a:ext cx="4951134" cy="131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260" name="Google Shape;2260;p16"/>
          <p:cNvSpPr/>
          <p:nvPr/>
        </p:nvSpPr>
        <p:spPr>
          <a:xfrm rot="5400000">
            <a:off x="422720" y="2786175"/>
            <a:ext cx="1907449" cy="1335024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1" name="Google Shape;2261;p16"/>
          <p:cNvSpPr/>
          <p:nvPr/>
        </p:nvSpPr>
        <p:spPr>
          <a:xfrm flipH="1" rot="5400000">
            <a:off x="9082248" y="1181494"/>
            <a:ext cx="1456943" cy="1335024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2" name="Google Shape;2262;p16"/>
          <p:cNvSpPr/>
          <p:nvPr/>
        </p:nvSpPr>
        <p:spPr>
          <a:xfrm flipH="1" rot="10800000">
            <a:off x="14423022" y="1242454"/>
            <a:ext cx="1456943" cy="1335024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3" name="Google Shape;2263;p16"/>
          <p:cNvSpPr/>
          <p:nvPr/>
        </p:nvSpPr>
        <p:spPr>
          <a:xfrm>
            <a:off x="15051024" y="4345357"/>
            <a:ext cx="828941" cy="137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8" name="Google Shape;22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581" y="6551484"/>
            <a:ext cx="1920380" cy="1920380"/>
          </a:xfrm>
          <a:prstGeom prst="rect">
            <a:avLst/>
          </a:prstGeom>
          <a:noFill/>
          <a:ln>
            <a:noFill/>
          </a:ln>
        </p:spPr>
      </p:pic>
      <p:sp>
        <p:nvSpPr>
          <p:cNvPr id="2269" name="Google Shape;2269;p17"/>
          <p:cNvSpPr txBox="1"/>
          <p:nvPr>
            <p:ph idx="1" type="body"/>
          </p:nvPr>
        </p:nvSpPr>
        <p:spPr>
          <a:xfrm>
            <a:off x="0" y="89535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Webhook是什麼?</a:t>
            </a:r>
            <a:endParaRPr/>
          </a:p>
        </p:txBody>
      </p:sp>
      <p:grpSp>
        <p:nvGrpSpPr>
          <p:cNvPr id="2270" name="Google Shape;2270;p17"/>
          <p:cNvGrpSpPr/>
          <p:nvPr/>
        </p:nvGrpSpPr>
        <p:grpSpPr>
          <a:xfrm>
            <a:off x="-304799" y="186612"/>
            <a:ext cx="4389302" cy="7996096"/>
            <a:chOff x="85551" y="0"/>
            <a:chExt cx="4656129" cy="8482181"/>
          </a:xfrm>
        </p:grpSpPr>
        <p:pic>
          <p:nvPicPr>
            <p:cNvPr descr="Webhook Icon at GetDrawings | Free download" id="2271" name="Google Shape;227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51" y="3826051"/>
              <a:ext cx="4656129" cy="4656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 request: webhooks-icon · Issue #15236 · FortAwesome/Font ..." id="2272" name="Google Shape;2272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0591" y="0"/>
              <a:ext cx="3826050" cy="38260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3" name="Google Shape;2273;p17"/>
          <p:cNvSpPr txBox="1"/>
          <p:nvPr>
            <p:ph idx="1" type="body"/>
          </p:nvPr>
        </p:nvSpPr>
        <p:spPr>
          <a:xfrm>
            <a:off x="4604707" y="404571"/>
            <a:ext cx="13378494" cy="1963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lang="zh-TW" sz="3200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之前</a:t>
            </a: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提過</a:t>
            </a:r>
            <a:r>
              <a:rPr b="1" lang="zh-TW" sz="3200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</a:t>
            </a: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API</a:t>
            </a:r>
            <a:r>
              <a:rPr b="1" lang="zh-TW" sz="3200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」</a:t>
            </a: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概念像</a:t>
            </a:r>
            <a:r>
              <a:rPr b="1" i="0" lang="zh-TW" sz="32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客人-服務生-廚房</a:t>
            </a: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，而</a:t>
            </a:r>
            <a:r>
              <a:rPr b="1" lang="zh-TW" sz="3200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</a:t>
            </a: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webhook</a:t>
            </a:r>
            <a:r>
              <a:rPr b="1" lang="zh-TW" sz="3200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」</a:t>
            </a: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就像是</a:t>
            </a:r>
            <a:r>
              <a:rPr b="1" i="0" lang="zh-TW" sz="32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餐廳-外送員</a:t>
            </a:r>
            <a:r>
              <a:rPr b="1" i="0" lang="zh-TW" sz="32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，外送員要怎麼知道餐廳什麼時候做好餐點並去取餐呢?定期向餐廳確認餐點是否完成？好像不是個好方法?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36363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274" name="Google Shape;2274;p17"/>
          <p:cNvCxnSpPr/>
          <p:nvPr/>
        </p:nvCxnSpPr>
        <p:spPr>
          <a:xfrm>
            <a:off x="4084503" y="404571"/>
            <a:ext cx="0" cy="7479323"/>
          </a:xfrm>
          <a:prstGeom prst="straightConnector1">
            <a:avLst/>
          </a:prstGeom>
          <a:noFill/>
          <a:ln cap="flat" cmpd="sng" w="76200">
            <a:solidFill>
              <a:srgbClr val="989898"/>
            </a:solidFill>
            <a:prstDash val="dash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275" name="Google Shape;2275;p17"/>
          <p:cNvSpPr txBox="1"/>
          <p:nvPr>
            <p:ph idx="1" type="body"/>
          </p:nvPr>
        </p:nvSpPr>
        <p:spPr>
          <a:xfrm>
            <a:off x="4604706" y="2762306"/>
            <a:ext cx="13378495" cy="20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透過Webhook(也稱為Web callback或HTTP Push API)餐廳能「</a:t>
            </a:r>
            <a:r>
              <a:rPr b="1" i="0" lang="zh-TW" sz="32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主動</a:t>
            </a: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」去聯繫外送員，和API會在</a:t>
            </a:r>
            <a:r>
              <a:rPr b="1" i="0" lang="zh-TW" sz="32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要求時執行操作</a:t>
            </a: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不同，Webhook會在</a:t>
            </a:r>
            <a:r>
              <a:rPr b="1" i="0" lang="zh-TW" sz="32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滿足特定條件時自動執行操作</a:t>
            </a: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76" name="Google Shape;2276;p17"/>
          <p:cNvSpPr/>
          <p:nvPr/>
        </p:nvSpPr>
        <p:spPr>
          <a:xfrm rot="5400000">
            <a:off x="11008550" y="2332538"/>
            <a:ext cx="570805" cy="4908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9898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7" name="Google Shape;2277;p17"/>
          <p:cNvSpPr txBox="1"/>
          <p:nvPr>
            <p:ph idx="1" type="body"/>
          </p:nvPr>
        </p:nvSpPr>
        <p:spPr>
          <a:xfrm>
            <a:off x="4604706" y="4992097"/>
            <a:ext cx="12902476" cy="1433375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400"/>
              <a:buFont typeface="Microsoft JhengHei"/>
              <a:buNone/>
            </a:pPr>
            <a:r>
              <a:rPr b="1" i="0" lang="zh-TW" sz="34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不只有server端可以開啟API讓大家使用，client端也可以開啟webhook來擔任接收方，也有人稱之為反向的API。</a:t>
            </a:r>
            <a:endParaRPr b="1" i="0" sz="34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278" name="Google Shape;2278;p17"/>
          <p:cNvGrpSpPr/>
          <p:nvPr/>
        </p:nvGrpSpPr>
        <p:grpSpPr>
          <a:xfrm>
            <a:off x="6901933" y="7382060"/>
            <a:ext cx="791027" cy="1021404"/>
            <a:chOff x="7023427" y="7380122"/>
            <a:chExt cx="791027" cy="1021404"/>
          </a:xfrm>
        </p:grpSpPr>
        <p:sp>
          <p:nvSpPr>
            <p:cNvPr id="2279" name="Google Shape;2279;p17"/>
            <p:cNvSpPr/>
            <p:nvPr/>
          </p:nvSpPr>
          <p:spPr>
            <a:xfrm>
              <a:off x="7023427" y="7380122"/>
              <a:ext cx="791027" cy="51070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3939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17"/>
            <p:cNvSpPr/>
            <p:nvPr/>
          </p:nvSpPr>
          <p:spPr>
            <a:xfrm rot="10800000">
              <a:off x="7023427" y="7890824"/>
              <a:ext cx="791027" cy="51070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3939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6C6C6C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1" name="Google Shape;2281;p17"/>
          <p:cNvSpPr/>
          <p:nvPr/>
        </p:nvSpPr>
        <p:spPr>
          <a:xfrm>
            <a:off x="6422478" y="8403464"/>
            <a:ext cx="19929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餐點好了</a:t>
            </a:r>
            <a:endParaRPr b="1" i="0" sz="3200" u="none" cap="none" strike="noStrike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282" name="Google Shape;2282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78932" y="6551484"/>
            <a:ext cx="1928547" cy="1928547"/>
          </a:xfrm>
          <a:prstGeom prst="rect">
            <a:avLst/>
          </a:prstGeom>
          <a:noFill/>
          <a:ln>
            <a:noFill/>
          </a:ln>
        </p:spPr>
      </p:pic>
      <p:sp>
        <p:nvSpPr>
          <p:cNvPr id="2283" name="Google Shape;2283;p17"/>
          <p:cNvSpPr/>
          <p:nvPr/>
        </p:nvSpPr>
        <p:spPr>
          <a:xfrm>
            <a:off x="6300984" y="6798808"/>
            <a:ext cx="19929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我過去拿</a:t>
            </a:r>
            <a:endParaRPr b="1" i="0" sz="3200" u="none" cap="none" strike="noStrike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84" name="Google Shape;2284;p17"/>
          <p:cNvSpPr txBox="1"/>
          <p:nvPr>
            <p:ph idx="1" type="body"/>
          </p:nvPr>
        </p:nvSpPr>
        <p:spPr>
          <a:xfrm>
            <a:off x="10290239" y="6745855"/>
            <a:ext cx="7692962" cy="20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使用方式:client提供一個</a:t>
            </a:r>
            <a:r>
              <a:rPr b="1" i="0" lang="zh-TW" sz="3200" u="none" cap="none" strike="noStrik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webhook的URL</a:t>
            </a: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，當事件觸發server就會將請求傳到此URL，進而傳給client。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9" name="Google Shape;22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113" y="5217698"/>
            <a:ext cx="16730537" cy="1772871"/>
          </a:xfrm>
          <a:prstGeom prst="rect">
            <a:avLst/>
          </a:prstGeom>
          <a:noFill/>
          <a:ln>
            <a:noFill/>
          </a:ln>
        </p:spPr>
      </p:pic>
      <p:sp>
        <p:nvSpPr>
          <p:cNvPr id="2290" name="Google Shape;2290;p18"/>
          <p:cNvSpPr txBox="1"/>
          <p:nvPr>
            <p:ph idx="1" type="body"/>
          </p:nvPr>
        </p:nvSpPr>
        <p:spPr>
          <a:xfrm>
            <a:off x="0" y="89535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用python傳個Line給自己吧~</a:t>
            </a:r>
            <a:endParaRPr/>
          </a:p>
        </p:txBody>
      </p:sp>
      <p:pic>
        <p:nvPicPr>
          <p:cNvPr id="2291" name="Google Shape;229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113" y="875304"/>
            <a:ext cx="2376549" cy="322072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2292" name="Google Shape;2292;p18"/>
          <p:cNvSpPr/>
          <p:nvPr/>
        </p:nvSpPr>
        <p:spPr>
          <a:xfrm>
            <a:off x="601113" y="2077932"/>
            <a:ext cx="1029549" cy="407736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3" name="Google Shape;2293;p18"/>
          <p:cNvSpPr txBox="1"/>
          <p:nvPr>
            <p:ph idx="1" type="body"/>
          </p:nvPr>
        </p:nvSpPr>
        <p:spPr>
          <a:xfrm>
            <a:off x="1630662" y="1460948"/>
            <a:ext cx="1650336" cy="123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Microsoft JhengHei"/>
              <a:buNone/>
            </a:pPr>
            <a:r>
              <a:rPr b="1" i="0" lang="zh-TW" sz="2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我的</a:t>
            </a:r>
            <a:endParaRPr b="1" i="0" sz="24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Microsoft JhengHei"/>
              <a:buNone/>
            </a:pPr>
            <a:r>
              <a:rPr b="1" i="0" lang="zh-TW" sz="2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方案程式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294" name="Google Shape;2294;p18"/>
          <p:cNvPicPr preferRelativeResize="0"/>
          <p:nvPr/>
        </p:nvPicPr>
        <p:blipFill rotWithShape="1">
          <a:blip r:embed="rId5">
            <a:alphaModFix/>
          </a:blip>
          <a:srcRect b="6982" l="8158" r="12569" t="2665"/>
          <a:stretch/>
        </p:blipFill>
        <p:spPr>
          <a:xfrm>
            <a:off x="4007211" y="875304"/>
            <a:ext cx="6010658" cy="322072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2295" name="Google Shape;2295;p18"/>
          <p:cNvSpPr/>
          <p:nvPr/>
        </p:nvSpPr>
        <p:spPr>
          <a:xfrm>
            <a:off x="3280998" y="2293915"/>
            <a:ext cx="445952" cy="38350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C6C6C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6" name="Google Shape;2296;p18"/>
          <p:cNvSpPr/>
          <p:nvPr/>
        </p:nvSpPr>
        <p:spPr>
          <a:xfrm>
            <a:off x="4007210" y="1721502"/>
            <a:ext cx="3015381" cy="2210418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7" name="Google Shape;2297;p18"/>
          <p:cNvSpPr txBox="1"/>
          <p:nvPr>
            <p:ph idx="1" type="body"/>
          </p:nvPr>
        </p:nvSpPr>
        <p:spPr>
          <a:xfrm>
            <a:off x="3428186" y="426484"/>
            <a:ext cx="2642634" cy="1450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點擊剛剛設定的服務</a:t>
            </a:r>
            <a:endParaRPr b="1" i="0" sz="28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298" name="Google Shape;2298;p18"/>
          <p:cNvPicPr preferRelativeResize="0"/>
          <p:nvPr/>
        </p:nvPicPr>
        <p:blipFill rotWithShape="1">
          <a:blip r:embed="rId6">
            <a:alphaModFix/>
          </a:blip>
          <a:srcRect b="76664" l="80460" r="0" t="5403"/>
          <a:stretch/>
        </p:blipFill>
        <p:spPr>
          <a:xfrm>
            <a:off x="10877095" y="211001"/>
            <a:ext cx="2142778" cy="969264"/>
          </a:xfrm>
          <a:prstGeom prst="rect">
            <a:avLst/>
          </a:prstGeom>
          <a:noFill/>
          <a:ln>
            <a:noFill/>
          </a:ln>
        </p:spPr>
      </p:pic>
      <p:sp>
        <p:nvSpPr>
          <p:cNvPr id="2299" name="Google Shape;2299;p18"/>
          <p:cNvSpPr/>
          <p:nvPr/>
        </p:nvSpPr>
        <p:spPr>
          <a:xfrm>
            <a:off x="10224506" y="875304"/>
            <a:ext cx="445952" cy="38350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C6C6C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0" name="Google Shape;2300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42108" y="1463213"/>
            <a:ext cx="5412292" cy="321546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2301" name="Google Shape;2301;p18"/>
          <p:cNvSpPr/>
          <p:nvPr/>
        </p:nvSpPr>
        <p:spPr>
          <a:xfrm>
            <a:off x="11047417" y="3540865"/>
            <a:ext cx="1408743" cy="783489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2" name="Google Shape;2302;p18"/>
          <p:cNvSpPr txBox="1"/>
          <p:nvPr>
            <p:ph idx="1" type="body"/>
          </p:nvPr>
        </p:nvSpPr>
        <p:spPr>
          <a:xfrm>
            <a:off x="12930905" y="2876562"/>
            <a:ext cx="4851410" cy="1491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Message內的參數會對應到我們網址的參數，可以修改成想要的形式</a:t>
            </a:r>
            <a:endParaRPr b="1" i="0" sz="28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03" name="Google Shape;2303;p18"/>
          <p:cNvSpPr/>
          <p:nvPr/>
        </p:nvSpPr>
        <p:spPr>
          <a:xfrm flipH="1" rot="10800000">
            <a:off x="13308346" y="628638"/>
            <a:ext cx="1141506" cy="709176"/>
          </a:xfrm>
          <a:prstGeom prst="bentUpArrow">
            <a:avLst>
              <a:gd fmla="val 29356" name="adj1"/>
              <a:gd fmla="val 25000" name="adj2"/>
              <a:gd fmla="val 25000" name="adj3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4" name="Google Shape;2304;p18"/>
          <p:cNvSpPr/>
          <p:nvPr/>
        </p:nvSpPr>
        <p:spPr>
          <a:xfrm>
            <a:off x="2957502" y="7066969"/>
            <a:ext cx="5114796" cy="738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548" y="0"/>
                </a:moveTo>
                <a:close/>
                <a:lnTo>
                  <a:pt x="-5548" y="120000"/>
                </a:lnTo>
              </a:path>
              <a:path extrusionOk="0" fill="none" h="120000" w="120000">
                <a:moveTo>
                  <a:pt x="-5548" y="52079"/>
                </a:moveTo>
                <a:lnTo>
                  <a:pt x="-18431" y="-27787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2BA3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對網址送request模擬網頁開啟</a:t>
            </a:r>
            <a:endParaRPr b="1" i="0" sz="2800" u="none" cap="none" strike="noStrike">
              <a:solidFill>
                <a:srgbClr val="3E3E3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05" name="Google Shape;2305;p18"/>
          <p:cNvSpPr/>
          <p:nvPr/>
        </p:nvSpPr>
        <p:spPr>
          <a:xfrm flipH="1">
            <a:off x="6295129" y="4926610"/>
            <a:ext cx="2339884" cy="738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433" y="0"/>
                </a:moveTo>
                <a:close/>
                <a:lnTo>
                  <a:pt x="-10433" y="120000"/>
                </a:lnTo>
              </a:path>
              <a:path extrusionOk="0" fill="none" h="120000" w="120000">
                <a:moveTo>
                  <a:pt x="-10433" y="52079"/>
                </a:moveTo>
                <a:lnTo>
                  <a:pt x="-54446" y="138390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觸發條件名稱</a:t>
            </a:r>
            <a:endParaRPr/>
          </a:p>
        </p:txBody>
      </p:sp>
      <p:sp>
        <p:nvSpPr>
          <p:cNvPr id="2306" name="Google Shape;2306;p18"/>
          <p:cNvSpPr/>
          <p:nvPr/>
        </p:nvSpPr>
        <p:spPr>
          <a:xfrm>
            <a:off x="12753063" y="5665272"/>
            <a:ext cx="4851410" cy="877721"/>
          </a:xfrm>
          <a:prstGeom prst="rect">
            <a:avLst/>
          </a:prstGeom>
          <a:noFill/>
          <a:ln cap="flat" cmpd="sng" w="762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7" name="Google Shape;2307;p18"/>
          <p:cNvGrpSpPr/>
          <p:nvPr/>
        </p:nvGrpSpPr>
        <p:grpSpPr>
          <a:xfrm>
            <a:off x="8937370" y="6886127"/>
            <a:ext cx="5168042" cy="1871151"/>
            <a:chOff x="6585808" y="5289681"/>
            <a:chExt cx="5168042" cy="1871151"/>
          </a:xfrm>
        </p:grpSpPr>
        <p:sp>
          <p:nvSpPr>
            <p:cNvPr id="2308" name="Google Shape;2308;p18"/>
            <p:cNvSpPr/>
            <p:nvPr/>
          </p:nvSpPr>
          <p:spPr>
            <a:xfrm>
              <a:off x="6585808" y="5289681"/>
              <a:ext cx="5168042" cy="187115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124152" y="0"/>
                  </a:moveTo>
                  <a:close/>
                  <a:lnTo>
                    <a:pt x="124152" y="120000"/>
                  </a:lnTo>
                </a:path>
                <a:path extrusionOk="0" fill="none" h="120000" w="120000">
                  <a:moveTo>
                    <a:pt x="124152" y="61003"/>
                  </a:moveTo>
                  <a:lnTo>
                    <a:pt x="156859" y="-21905"/>
                  </a:lnTo>
                </a:path>
              </a:pathLst>
            </a:custGeom>
            <a:solidFill>
              <a:srgbClr val="FFFFFF"/>
            </a:solidFill>
            <a:ln cap="flat" cmpd="sng" w="57150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6C6C"/>
                </a:buClr>
                <a:buSzPts val="2800"/>
                <a:buFont typeface="Arial"/>
                <a:buNone/>
              </a:pPr>
              <a:r>
                <a:t/>
              </a:r>
              <a:endParaRPr b="1" i="0" sz="2800" u="none" cap="none" strike="noStrike">
                <a:solidFill>
                  <a:srgbClr val="3E3E3E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pic>
          <p:nvPicPr>
            <p:cNvPr id="2309" name="Google Shape;2309;p18"/>
            <p:cNvPicPr preferRelativeResize="0"/>
            <p:nvPr/>
          </p:nvPicPr>
          <p:blipFill rotWithShape="1">
            <a:blip r:embed="rId8">
              <a:alphaModFix/>
            </a:blip>
            <a:srcRect b="0" l="0" r="22195" t="0"/>
            <a:stretch/>
          </p:blipFill>
          <p:spPr>
            <a:xfrm>
              <a:off x="6756827" y="5563299"/>
              <a:ext cx="4772757" cy="1433421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19"/>
          <p:cNvSpPr/>
          <p:nvPr/>
        </p:nvSpPr>
        <p:spPr>
          <a:xfrm>
            <a:off x="0" y="0"/>
            <a:ext cx="7424344" cy="10287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1" i="0" lang="zh-TW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 b="1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5" name="Google Shape;2315;p19"/>
          <p:cNvSpPr txBox="1"/>
          <p:nvPr>
            <p:ph idx="1" type="body"/>
          </p:nvPr>
        </p:nvSpPr>
        <p:spPr>
          <a:xfrm>
            <a:off x="9430094" y="1993150"/>
            <a:ext cx="8399080" cy="279031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課堂實作-IFTTT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16" name="Google Shape;2316;p19"/>
          <p:cNvSpPr txBox="1"/>
          <p:nvPr>
            <p:ph idx="2" type="body"/>
          </p:nvPr>
        </p:nvSpPr>
        <p:spPr>
          <a:xfrm>
            <a:off x="9207031" y="5007503"/>
            <a:ext cx="8845206" cy="430106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-350920" lvl="0" marL="3509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600"/>
              <a:buFont typeface="Microsoft JhengHei"/>
              <a:buChar char="•"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利用IFTTT將webhook與Line串聯，如果webhook網址送出請求，會在Line收到對應的內容。</a:t>
            </a:r>
            <a:endParaRPr b="1" sz="3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3600"/>
              <a:buFont typeface="Microsoft JhengHei"/>
              <a:buChar char="•"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使用Python傳送「Hello World」給自己</a:t>
            </a:r>
            <a:endParaRPr/>
          </a:p>
        </p:txBody>
      </p:sp>
      <p:pic>
        <p:nvPicPr>
          <p:cNvPr id="2317" name="Google Shape;23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59037"/>
            <a:ext cx="2880000" cy="1394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p19"/>
          <p:cNvGrpSpPr/>
          <p:nvPr/>
        </p:nvGrpSpPr>
        <p:grpSpPr>
          <a:xfrm>
            <a:off x="227438" y="1619704"/>
            <a:ext cx="6969468" cy="7047593"/>
            <a:chOff x="227438" y="1295753"/>
            <a:chExt cx="6969468" cy="7047593"/>
          </a:xfrm>
        </p:grpSpPr>
        <p:pic>
          <p:nvPicPr>
            <p:cNvPr descr="Download HD Ifttt Your Free Personal Assistant - Ifttt Logo ..." id="2319" name="Google Shape;2319;p19"/>
            <p:cNvPicPr preferRelativeResize="0"/>
            <p:nvPr/>
          </p:nvPicPr>
          <p:blipFill rotWithShape="1">
            <a:blip r:embed="rId4">
              <a:alphaModFix/>
            </a:blip>
            <a:srcRect b="48567" l="0" r="0" t="0"/>
            <a:stretch/>
          </p:blipFill>
          <p:spPr>
            <a:xfrm>
              <a:off x="570003" y="1295753"/>
              <a:ext cx="6284338" cy="18414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20" name="Google Shape;2320;p19"/>
            <p:cNvGrpSpPr/>
            <p:nvPr/>
          </p:nvGrpSpPr>
          <p:grpSpPr>
            <a:xfrm>
              <a:off x="227438" y="3980466"/>
              <a:ext cx="6969468" cy="4362880"/>
              <a:chOff x="566408" y="2974626"/>
              <a:chExt cx="6969468" cy="4362880"/>
            </a:xfrm>
          </p:grpSpPr>
          <p:pic>
            <p:nvPicPr>
              <p:cNvPr descr="設置動作服務" id="2321" name="Google Shape;2321;p19"/>
              <p:cNvPicPr preferRelativeResize="0"/>
              <p:nvPr/>
            </p:nvPicPr>
            <p:blipFill rotWithShape="1">
              <a:blip r:embed="rId5">
                <a:alphaModFix/>
              </a:blip>
              <a:srcRect b="-710" l="0" r="74178" t="1"/>
              <a:stretch/>
            </p:blipFill>
            <p:spPr>
              <a:xfrm>
                <a:off x="702425" y="2974626"/>
                <a:ext cx="3747570" cy="205135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322" name="Google Shape;2322;p19"/>
              <p:cNvGrpSpPr/>
              <p:nvPr/>
            </p:nvGrpSpPr>
            <p:grpSpPr>
              <a:xfrm>
                <a:off x="566408" y="4783463"/>
                <a:ext cx="6969468" cy="2554043"/>
                <a:chOff x="572608" y="4794390"/>
                <a:chExt cx="6969468" cy="2554043"/>
              </a:xfrm>
            </p:grpSpPr>
            <p:pic>
              <p:nvPicPr>
                <p:cNvPr descr="設置動作服務" id="2323" name="Google Shape;2323;p1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-2593" l="26836" r="42016" t="1"/>
                <a:stretch/>
              </p:blipFill>
              <p:spPr>
                <a:xfrm>
                  <a:off x="572608" y="5279432"/>
                  <a:ext cx="4475667" cy="20690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加入旅天下LINE官方帳號" id="2324" name="Google Shape;2324;p19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4988033" y="4794390"/>
                  <a:ext cx="2554043" cy="255404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2"/>
          <p:cNvSpPr txBox="1"/>
          <p:nvPr/>
        </p:nvSpPr>
        <p:spPr>
          <a:xfrm>
            <a:off x="8828171" y="5998595"/>
            <a:ext cx="783087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6000"/>
              <a:buFont typeface="Microsoft JhengHei"/>
              <a:buNone/>
            </a:pPr>
            <a:r>
              <a:rPr b="1" i="0" lang="zh-TW" sz="6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第九堂課</a:t>
            </a:r>
            <a:endParaRPr b="1" i="0" sz="60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86" name="Google Shape;1986;p2"/>
          <p:cNvSpPr/>
          <p:nvPr/>
        </p:nvSpPr>
        <p:spPr>
          <a:xfrm rot="-859865">
            <a:off x="-102849" y="7227190"/>
            <a:ext cx="7879035" cy="106442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730" y="0"/>
                </a:lnTo>
                <a:lnTo>
                  <a:pt x="21600" y="0"/>
                </a:lnTo>
                <a:lnTo>
                  <a:pt x="20870" y="21600"/>
                </a:lnTo>
                <a:close/>
              </a:path>
            </a:pathLst>
          </a:custGeom>
          <a:solidFill>
            <a:srgbClr val="004C6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87" name="Google Shape;1987;p2"/>
          <p:cNvSpPr/>
          <p:nvPr/>
        </p:nvSpPr>
        <p:spPr>
          <a:xfrm rot="-859865">
            <a:off x="830144" y="8238890"/>
            <a:ext cx="7879034" cy="287027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97" y="0"/>
                </a:lnTo>
                <a:lnTo>
                  <a:pt x="21600" y="0"/>
                </a:lnTo>
                <a:lnTo>
                  <a:pt x="21403" y="21600"/>
                </a:lnTo>
                <a:close/>
              </a:path>
            </a:pathLst>
          </a:custGeom>
          <a:solidFill>
            <a:srgbClr val="00728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88" name="Google Shape;1988;p2"/>
          <p:cNvSpPr/>
          <p:nvPr/>
        </p:nvSpPr>
        <p:spPr>
          <a:xfrm rot="-859865">
            <a:off x="7606486" y="4361865"/>
            <a:ext cx="4977712" cy="574053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623" y="0"/>
                </a:lnTo>
                <a:lnTo>
                  <a:pt x="21600" y="0"/>
                </a:lnTo>
                <a:lnTo>
                  <a:pt x="20977" y="21600"/>
                </a:lnTo>
                <a:close/>
              </a:path>
            </a:pathLst>
          </a:custGeom>
          <a:solidFill>
            <a:srgbClr val="004C6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89" name="Google Shape;1989;p2"/>
          <p:cNvSpPr/>
          <p:nvPr/>
        </p:nvSpPr>
        <p:spPr>
          <a:xfrm rot="-859865">
            <a:off x="10003272" y="3611231"/>
            <a:ext cx="4977712" cy="287027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311" y="0"/>
                </a:lnTo>
                <a:lnTo>
                  <a:pt x="21600" y="0"/>
                </a:lnTo>
                <a:lnTo>
                  <a:pt x="21289" y="21600"/>
                </a:lnTo>
                <a:close/>
              </a:path>
            </a:pathLst>
          </a:cu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90" name="Google Shape;1990;p2"/>
          <p:cNvSpPr/>
          <p:nvPr/>
        </p:nvSpPr>
        <p:spPr>
          <a:xfrm rot="-859865">
            <a:off x="-150396" y="7285824"/>
            <a:ext cx="4977711" cy="42360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460" y="0"/>
                </a:lnTo>
                <a:lnTo>
                  <a:pt x="21600" y="0"/>
                </a:lnTo>
                <a:lnTo>
                  <a:pt x="21140" y="21600"/>
                </a:lnTo>
                <a:close/>
              </a:path>
            </a:pathLst>
          </a:custGeom>
          <a:solidFill>
            <a:srgbClr val="40D8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91" name="Google Shape;1991;p2"/>
          <p:cNvSpPr txBox="1"/>
          <p:nvPr/>
        </p:nvSpPr>
        <p:spPr>
          <a:xfrm rot="-867753">
            <a:off x="307268" y="7435008"/>
            <a:ext cx="69426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icrosoft JhengHei"/>
              <a:buNone/>
            </a:pPr>
            <a:r>
              <a:rPr b="1" i="0" lang="zh-TW" sz="48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AE404 - 9</a:t>
            </a:r>
            <a:endParaRPr b="1" i="0" sz="48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92" name="Google Shape;1992;p2"/>
          <p:cNvSpPr/>
          <p:nvPr/>
        </p:nvSpPr>
        <p:spPr>
          <a:xfrm rot="-859865">
            <a:off x="275489" y="9205075"/>
            <a:ext cx="3233854" cy="17122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86" y="0"/>
                </a:lnTo>
                <a:lnTo>
                  <a:pt x="21600" y="0"/>
                </a:lnTo>
                <a:lnTo>
                  <a:pt x="21314" y="21600"/>
                </a:lnTo>
                <a:close/>
              </a:path>
            </a:pathLst>
          </a:custGeom>
          <a:solidFill>
            <a:srgbClr val="7FE5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93" name="Google Shape;1993;p2"/>
          <p:cNvSpPr/>
          <p:nvPr/>
        </p:nvSpPr>
        <p:spPr>
          <a:xfrm rot="-859865">
            <a:off x="7979502" y="4000736"/>
            <a:ext cx="3767564" cy="161949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32" y="0"/>
                </a:lnTo>
                <a:lnTo>
                  <a:pt x="21600" y="0"/>
                </a:lnTo>
                <a:lnTo>
                  <a:pt x="21368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94" name="Google Shape;1994;p2"/>
          <p:cNvSpPr txBox="1"/>
          <p:nvPr/>
        </p:nvSpPr>
        <p:spPr>
          <a:xfrm>
            <a:off x="9679480" y="6970229"/>
            <a:ext cx="64871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3000"/>
              <a:buFont typeface="Microsoft JhengHei"/>
              <a:buNone/>
            </a:pPr>
            <a:r>
              <a:rPr b="1" i="0" lang="zh-TW" sz="3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Python挑戰-聊天機器人(I)</a:t>
            </a:r>
            <a:endParaRPr/>
          </a:p>
        </p:txBody>
      </p:sp>
      <p:pic>
        <p:nvPicPr>
          <p:cNvPr id="1995" name="Google Shape;19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0"/>
          <p:cNvSpPr txBox="1"/>
          <p:nvPr>
            <p:ph type="title"/>
          </p:nvPr>
        </p:nvSpPr>
        <p:spPr>
          <a:xfrm>
            <a:off x="862285" y="2758234"/>
            <a:ext cx="16741862" cy="16646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Microsoft JhengHei"/>
              <a:buNone/>
            </a:pPr>
            <a:r>
              <a:rPr b="1" i="0" lang="zh-TW" sz="8832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知識點3</a:t>
            </a:r>
            <a:endParaRPr b="1" i="0" sz="8832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30" name="Google Shape;2330;p20"/>
          <p:cNvSpPr txBox="1"/>
          <p:nvPr>
            <p:ph idx="1" type="body"/>
          </p:nvPr>
        </p:nvSpPr>
        <p:spPr>
          <a:xfrm>
            <a:off x="1108757" y="4592272"/>
            <a:ext cx="16057786" cy="9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b="1" i="0" lang="zh-TW" sz="40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IFTTT爬蟲實戰</a:t>
            </a:r>
            <a:endParaRPr b="1" i="0" sz="4000" u="none" cap="none" strike="sngStrike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31" name="Google Shape;2331;p20"/>
          <p:cNvSpPr txBox="1"/>
          <p:nvPr>
            <p:ph idx="2" type="body"/>
          </p:nvPr>
        </p:nvSpPr>
        <p:spPr>
          <a:xfrm>
            <a:off x="2104424" y="6133610"/>
            <a:ext cx="14077565" cy="247527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100"/>
              <a:buFont typeface="Microsoft JhengHei"/>
              <a:buNone/>
            </a:pPr>
            <a:r>
              <a:rPr b="1" i="0" lang="zh-TW" sz="21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實際結合IFTTT與Line進行爬蟲</a:t>
            </a:r>
            <a:endParaRPr/>
          </a:p>
        </p:txBody>
      </p:sp>
      <p:pic>
        <p:nvPicPr>
          <p:cNvPr id="2332" name="Google Shape;23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200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21"/>
          <p:cNvSpPr/>
          <p:nvPr/>
        </p:nvSpPr>
        <p:spPr>
          <a:xfrm>
            <a:off x="0" y="0"/>
            <a:ext cx="7424344" cy="10287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1" i="0" lang="zh-TW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 b="1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8" name="Google Shape;2338;p21"/>
          <p:cNvSpPr txBox="1"/>
          <p:nvPr>
            <p:ph idx="1" type="body"/>
          </p:nvPr>
        </p:nvSpPr>
        <p:spPr>
          <a:xfrm>
            <a:off x="9430094" y="1993150"/>
            <a:ext cx="8399080" cy="279031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今日專題-空氣品質</a:t>
            </a:r>
            <a:endParaRPr/>
          </a:p>
        </p:txBody>
      </p:sp>
      <p:sp>
        <p:nvSpPr>
          <p:cNvPr id="2339" name="Google Shape;2339;p21"/>
          <p:cNvSpPr txBox="1"/>
          <p:nvPr>
            <p:ph idx="2" type="body"/>
          </p:nvPr>
        </p:nvSpPr>
        <p:spPr>
          <a:xfrm>
            <a:off x="9207031" y="5007503"/>
            <a:ext cx="8845206" cy="430106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-350920" lvl="0" marL="3509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600"/>
              <a:buFont typeface="Microsoft JhengHei"/>
              <a:buChar char="•"/>
            </a:pPr>
            <a:r>
              <a:rPr b="1" lang="zh-TW" sz="36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https://airtw.epa.gov.tw/</a:t>
            </a:r>
            <a:endParaRPr b="1" sz="3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3600"/>
              <a:buFont typeface="Microsoft JhengHei"/>
              <a:buChar char="•"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環保署-空氣品質監測網</a:t>
            </a:r>
            <a:endParaRPr b="1" sz="3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3600"/>
              <a:buFont typeface="Microsoft JhengHei"/>
              <a:buChar char="•"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取得PM2.5值(小時濃度)</a:t>
            </a:r>
            <a:endParaRPr/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3600"/>
              <a:buFont typeface="Microsoft JhengHei"/>
              <a:buChar char="•"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回傳給Line</a:t>
            </a:r>
            <a:endParaRPr b="1"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340" name="Google Shape;234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5300" y="8859037"/>
            <a:ext cx="2880000" cy="13948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HD Ifttt Your Free Personal Assistant - Ifttt Logo ..." id="2341" name="Google Shape;2341;p21"/>
          <p:cNvPicPr preferRelativeResize="0"/>
          <p:nvPr/>
        </p:nvPicPr>
        <p:blipFill rotWithShape="1">
          <a:blip r:embed="rId5">
            <a:alphaModFix/>
          </a:blip>
          <a:srcRect b="48567" l="0" r="0" t="0"/>
          <a:stretch/>
        </p:blipFill>
        <p:spPr>
          <a:xfrm>
            <a:off x="570003" y="896690"/>
            <a:ext cx="6284338" cy="18414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室內空氣品質顯示看板" id="2342" name="Google Shape;2342;p21"/>
          <p:cNvPicPr preferRelativeResize="0"/>
          <p:nvPr/>
        </p:nvPicPr>
        <p:blipFill rotWithShape="1">
          <a:blip r:embed="rId6">
            <a:alphaModFix/>
          </a:blip>
          <a:srcRect b="28127" l="0" r="0" t="0"/>
          <a:stretch/>
        </p:blipFill>
        <p:spPr>
          <a:xfrm>
            <a:off x="1122255" y="2789623"/>
            <a:ext cx="5179833" cy="372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3" name="Google Shape;2343;p21"/>
          <p:cNvPicPr preferRelativeResize="0"/>
          <p:nvPr/>
        </p:nvPicPr>
        <p:blipFill rotWithShape="1">
          <a:blip r:embed="rId7">
            <a:alphaModFix/>
          </a:blip>
          <a:srcRect b="-4544" l="0" r="31724" t="0"/>
          <a:stretch/>
        </p:blipFill>
        <p:spPr>
          <a:xfrm>
            <a:off x="721206" y="7087479"/>
            <a:ext cx="5981930" cy="2624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22"/>
          <p:cNvSpPr txBox="1"/>
          <p:nvPr>
            <p:ph idx="1" type="body"/>
          </p:nvPr>
        </p:nvSpPr>
        <p:spPr>
          <a:xfrm>
            <a:off x="0" y="89535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爬取天氣資料傳送到Line</a:t>
            </a:r>
            <a:endParaRPr/>
          </a:p>
        </p:txBody>
      </p:sp>
      <p:cxnSp>
        <p:nvCxnSpPr>
          <p:cNvPr id="2349" name="Google Shape;2349;p22"/>
          <p:cNvCxnSpPr/>
          <p:nvPr/>
        </p:nvCxnSpPr>
        <p:spPr>
          <a:xfrm>
            <a:off x="10358542" y="577879"/>
            <a:ext cx="0" cy="7479323"/>
          </a:xfrm>
          <a:prstGeom prst="straightConnector1">
            <a:avLst/>
          </a:prstGeom>
          <a:noFill/>
          <a:ln cap="flat" cmpd="sng" w="76200">
            <a:solidFill>
              <a:srgbClr val="989898"/>
            </a:solidFill>
            <a:prstDash val="dash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350" name="Google Shape;2350;p22"/>
          <p:cNvPicPr preferRelativeResize="0"/>
          <p:nvPr/>
        </p:nvPicPr>
        <p:blipFill rotWithShape="1">
          <a:blip r:embed="rId3">
            <a:alphaModFix/>
          </a:blip>
          <a:srcRect b="23139" l="13036" r="10719" t="0"/>
          <a:stretch/>
        </p:blipFill>
        <p:spPr>
          <a:xfrm>
            <a:off x="11057045" y="1706124"/>
            <a:ext cx="6378900" cy="539697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grpSp>
        <p:nvGrpSpPr>
          <p:cNvPr id="2351" name="Google Shape;2351;p22"/>
          <p:cNvGrpSpPr/>
          <p:nvPr/>
        </p:nvGrpSpPr>
        <p:grpSpPr>
          <a:xfrm>
            <a:off x="528228" y="577879"/>
            <a:ext cx="4915548" cy="6486309"/>
            <a:chOff x="4478215" y="1953627"/>
            <a:chExt cx="4663947" cy="6154309"/>
          </a:xfrm>
        </p:grpSpPr>
        <p:pic>
          <p:nvPicPr>
            <p:cNvPr id="2352" name="Google Shape;2352;p22"/>
            <p:cNvPicPr preferRelativeResize="0"/>
            <p:nvPr/>
          </p:nvPicPr>
          <p:blipFill rotWithShape="1">
            <a:blip r:embed="rId4">
              <a:alphaModFix/>
            </a:blip>
            <a:srcRect b="0" l="1880" r="55618" t="8329"/>
            <a:stretch/>
          </p:blipFill>
          <p:spPr>
            <a:xfrm>
              <a:off x="4478215" y="2672862"/>
              <a:ext cx="4663947" cy="5435074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  <p:pic>
          <p:nvPicPr>
            <p:cNvPr id="2353" name="Google Shape;2353;p22"/>
            <p:cNvPicPr preferRelativeResize="0"/>
            <p:nvPr/>
          </p:nvPicPr>
          <p:blipFill rotWithShape="1">
            <a:blip r:embed="rId5">
              <a:alphaModFix/>
            </a:blip>
            <a:srcRect b="-611" l="0" r="56928" t="0"/>
            <a:stretch/>
          </p:blipFill>
          <p:spPr>
            <a:xfrm>
              <a:off x="4478215" y="1953627"/>
              <a:ext cx="4663947" cy="723635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803"/>
                </a:srgbClr>
              </a:outerShdw>
            </a:effectLst>
          </p:spPr>
        </p:pic>
      </p:grpSp>
      <p:sp>
        <p:nvSpPr>
          <p:cNvPr id="2354" name="Google Shape;2354;p22"/>
          <p:cNvSpPr/>
          <p:nvPr/>
        </p:nvSpPr>
        <p:spPr>
          <a:xfrm>
            <a:off x="1365535" y="4051301"/>
            <a:ext cx="3529194" cy="897217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5" name="Google Shape;2355;p22"/>
          <p:cNvSpPr txBox="1"/>
          <p:nvPr>
            <p:ph idx="1" type="body"/>
          </p:nvPr>
        </p:nvSpPr>
        <p:spPr>
          <a:xfrm>
            <a:off x="3594232" y="3416357"/>
            <a:ext cx="1946716" cy="573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爬蟲目標</a:t>
            </a:r>
            <a:endParaRPr b="1" i="0" sz="28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56" name="Google Shape;2356;p22"/>
          <p:cNvSpPr txBox="1"/>
          <p:nvPr>
            <p:ph idx="1" type="body"/>
          </p:nvPr>
        </p:nvSpPr>
        <p:spPr>
          <a:xfrm>
            <a:off x="1139871" y="7422522"/>
            <a:ext cx="3980521" cy="672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每小時會更新一次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57" name="Google Shape;2357;p22"/>
          <p:cNvSpPr txBox="1"/>
          <p:nvPr>
            <p:ph idx="1" type="body"/>
          </p:nvPr>
        </p:nvSpPr>
        <p:spPr>
          <a:xfrm>
            <a:off x="5909250" y="577879"/>
            <a:ext cx="4156364" cy="27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先試著用JS開關看網頁內容是否是動態生成，或試著找Network是否有回傳的資料。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58" name="Google Shape;2358;p22"/>
          <p:cNvSpPr/>
          <p:nvPr/>
        </p:nvSpPr>
        <p:spPr>
          <a:xfrm>
            <a:off x="7019885" y="3718810"/>
            <a:ext cx="828941" cy="137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9" name="Google Shape;2359;p22"/>
          <p:cNvSpPr txBox="1"/>
          <p:nvPr>
            <p:ph idx="1" type="body"/>
          </p:nvPr>
        </p:nvSpPr>
        <p:spPr>
          <a:xfrm>
            <a:off x="8080575" y="3698726"/>
            <a:ext cx="1579465" cy="1093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都無法取得</a:t>
            </a:r>
            <a:endParaRPr b="1" i="0" sz="28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360" name="Google Shape;2360;p22"/>
          <p:cNvGrpSpPr/>
          <p:nvPr/>
        </p:nvGrpSpPr>
        <p:grpSpPr>
          <a:xfrm>
            <a:off x="6206749" y="5250541"/>
            <a:ext cx="2560317" cy="2584799"/>
            <a:chOff x="15853536" y="6113615"/>
            <a:chExt cx="2560317" cy="2584799"/>
          </a:xfrm>
        </p:grpSpPr>
        <p:pic>
          <p:nvPicPr>
            <p:cNvPr id="2361" name="Google Shape;2361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184864" y="6113615"/>
              <a:ext cx="1897662" cy="18976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2" name="Google Shape;2362;p22"/>
            <p:cNvSpPr/>
            <p:nvPr/>
          </p:nvSpPr>
          <p:spPr>
            <a:xfrm>
              <a:off x="15853536" y="8052083"/>
              <a:ext cx="256031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A330"/>
                </a:buClr>
                <a:buSzPts val="3600"/>
                <a:buFont typeface="Microsoft JhengHei"/>
                <a:buNone/>
              </a:pPr>
              <a:r>
                <a:rPr b="1" i="0" lang="zh-TW" sz="3600" u="none" cap="none" strike="noStrike">
                  <a:solidFill>
                    <a:srgbClr val="2BA33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Selenium</a:t>
              </a:r>
              <a:endParaRPr/>
            </a:p>
          </p:txBody>
        </p:sp>
      </p:grpSp>
      <p:sp>
        <p:nvSpPr>
          <p:cNvPr id="2363" name="Google Shape;2363;p22"/>
          <p:cNvSpPr txBox="1"/>
          <p:nvPr>
            <p:ph idx="1" type="body"/>
          </p:nvPr>
        </p:nvSpPr>
        <p:spPr>
          <a:xfrm>
            <a:off x="11657090" y="633260"/>
            <a:ext cx="4306779" cy="651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修改Line訊息顯示</a:t>
            </a:r>
            <a:endParaRPr b="1" i="0" sz="32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64" name="Google Shape;2364;p22"/>
          <p:cNvSpPr/>
          <p:nvPr/>
        </p:nvSpPr>
        <p:spPr>
          <a:xfrm>
            <a:off x="15672389" y="7189009"/>
            <a:ext cx="1555738" cy="738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6736" y="0"/>
                </a:moveTo>
                <a:close/>
                <a:lnTo>
                  <a:pt x="-16736" y="120000"/>
                </a:lnTo>
              </a:path>
              <a:path extrusionOk="0" fill="none" h="120000" w="120000">
                <a:moveTo>
                  <a:pt x="-16736" y="48703"/>
                </a:moveTo>
                <a:lnTo>
                  <a:pt x="-71072" y="-154120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3E3E3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代表換行</a:t>
            </a:r>
            <a:endParaRPr/>
          </a:p>
        </p:txBody>
      </p:sp>
      <p:sp>
        <p:nvSpPr>
          <p:cNvPr id="2365" name="Google Shape;2365;p22"/>
          <p:cNvSpPr/>
          <p:nvPr/>
        </p:nvSpPr>
        <p:spPr>
          <a:xfrm>
            <a:off x="14165716" y="5371537"/>
            <a:ext cx="672502" cy="877721"/>
          </a:xfrm>
          <a:prstGeom prst="rect">
            <a:avLst/>
          </a:prstGeom>
          <a:noFill/>
          <a:ln cap="flat" cmpd="sng" w="762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23"/>
          <p:cNvSpPr txBox="1"/>
          <p:nvPr>
            <p:ph idx="1" type="body"/>
          </p:nvPr>
        </p:nvSpPr>
        <p:spPr>
          <a:xfrm>
            <a:off x="2184388" y="1481016"/>
            <a:ext cx="139065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25" lIns="68525" spcFirstLastPara="1" rIns="68525" wrap="square" tIns="685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ct val="100000"/>
              <a:buFont typeface="Roboto Condensed Light"/>
              <a:buNone/>
            </a:pPr>
            <a:r>
              <a:rPr lang="zh-TW" sz="13200"/>
              <a:t>手冊時間</a:t>
            </a:r>
            <a:endParaRPr b="0" i="0" sz="13200" u="none" cap="none" strike="noStrike">
              <a:solidFill>
                <a:srgbClr val="11396D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371" name="Google Shape;23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75751" y="8397000"/>
            <a:ext cx="3899548" cy="188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2" name="Google Shape;23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1268" y="3388689"/>
            <a:ext cx="4512840" cy="6384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3" name="Google Shape;237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1268" y="3388689"/>
            <a:ext cx="4512840" cy="6384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p24"/>
          <p:cNvSpPr txBox="1"/>
          <p:nvPr>
            <p:ph idx="1" type="body"/>
          </p:nvPr>
        </p:nvSpPr>
        <p:spPr>
          <a:xfrm>
            <a:off x="2167431" y="3388304"/>
            <a:ext cx="13906546" cy="166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Microsoft JhengHei"/>
              <a:buNone/>
            </a:pPr>
            <a:r>
              <a:rPr b="1" i="0" lang="zh-TW" sz="8832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實作時間</a:t>
            </a:r>
            <a:endParaRPr b="1" i="0" sz="8832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79" name="Google Shape;2379;p24"/>
          <p:cNvSpPr txBox="1"/>
          <p:nvPr>
            <p:ph idx="2" type="body"/>
          </p:nvPr>
        </p:nvSpPr>
        <p:spPr>
          <a:xfrm>
            <a:off x="2189140" y="5098494"/>
            <a:ext cx="13906545" cy="1935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教師巡堂，隨時抽問</a:t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380" name="Google Shape;238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200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25"/>
          <p:cNvSpPr/>
          <p:nvPr/>
        </p:nvSpPr>
        <p:spPr>
          <a:xfrm>
            <a:off x="0" y="0"/>
            <a:ext cx="7424344" cy="10287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1" i="0" lang="zh-TW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 b="1" i="0" sz="3600" u="none" cap="none" strike="noStrike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6" name="Google Shape;2386;p25"/>
          <p:cNvSpPr txBox="1"/>
          <p:nvPr>
            <p:ph idx="1" type="body"/>
          </p:nvPr>
        </p:nvSpPr>
        <p:spPr>
          <a:xfrm>
            <a:off x="9430094" y="1993150"/>
            <a:ext cx="8399080" cy="279031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課堂實作-空氣品質</a:t>
            </a:r>
            <a:endParaRPr/>
          </a:p>
        </p:txBody>
      </p:sp>
      <p:sp>
        <p:nvSpPr>
          <p:cNvPr id="2387" name="Google Shape;2387;p25"/>
          <p:cNvSpPr txBox="1"/>
          <p:nvPr>
            <p:ph idx="2" type="body"/>
          </p:nvPr>
        </p:nvSpPr>
        <p:spPr>
          <a:xfrm>
            <a:off x="9207031" y="5007503"/>
            <a:ext cx="8845206" cy="430106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 fontScale="92500" lnSpcReduction="10000"/>
          </a:bodyPr>
          <a:lstStyle/>
          <a:p>
            <a:pPr indent="-350920" lvl="0" marL="3509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Microsoft JhengHei"/>
              <a:buChar char="•"/>
            </a:pPr>
            <a:r>
              <a:rPr b="1" lang="zh-TW" sz="36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https://airtw.epa.gov.tw/</a:t>
            </a:r>
            <a:endParaRPr b="1" sz="3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Microsoft JhengHei"/>
              <a:buChar char="•"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環保署-空氣品質監測網</a:t>
            </a:r>
            <a:endParaRPr b="1" sz="3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Microsoft JhengHei"/>
              <a:buChar char="•"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取得PM2.5值(小時濃度)</a:t>
            </a:r>
            <a:endParaRPr/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Microsoft JhengHei"/>
              <a:buChar char="•"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回傳給Line</a:t>
            </a:r>
            <a:endParaRPr/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Microsoft JhengHei"/>
              <a:buChar char="•"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想想看:可以利用什麼方式處理</a:t>
            </a:r>
            <a:r>
              <a:rPr b="1" lang="zh-TW" sz="3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下拉選單</a:t>
            </a: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選擇城市測站，以及如何</a:t>
            </a:r>
            <a:r>
              <a:rPr b="1" lang="zh-TW" sz="3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定期執行</a:t>
            </a: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程式取得空氣品質數據？</a:t>
            </a:r>
            <a:endParaRPr/>
          </a:p>
        </p:txBody>
      </p:sp>
      <p:pic>
        <p:nvPicPr>
          <p:cNvPr id="2388" name="Google Shape;238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5300" y="8859037"/>
            <a:ext cx="2880000" cy="13948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HD Ifttt Your Free Personal Assistant - Ifttt Logo ..." id="2389" name="Google Shape;2389;p25"/>
          <p:cNvPicPr preferRelativeResize="0"/>
          <p:nvPr/>
        </p:nvPicPr>
        <p:blipFill rotWithShape="1">
          <a:blip r:embed="rId5">
            <a:alphaModFix/>
          </a:blip>
          <a:srcRect b="48567" l="0" r="0" t="0"/>
          <a:stretch/>
        </p:blipFill>
        <p:spPr>
          <a:xfrm>
            <a:off x="570003" y="896690"/>
            <a:ext cx="6284338" cy="18414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室內空氣品質顯示看板" id="2390" name="Google Shape;2390;p25"/>
          <p:cNvPicPr preferRelativeResize="0"/>
          <p:nvPr/>
        </p:nvPicPr>
        <p:blipFill rotWithShape="1">
          <a:blip r:embed="rId6">
            <a:alphaModFix/>
          </a:blip>
          <a:srcRect b="28127" l="0" r="0" t="0"/>
          <a:stretch/>
        </p:blipFill>
        <p:spPr>
          <a:xfrm>
            <a:off x="1122255" y="2789623"/>
            <a:ext cx="5179833" cy="372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1" name="Google Shape;2391;p25"/>
          <p:cNvPicPr preferRelativeResize="0"/>
          <p:nvPr/>
        </p:nvPicPr>
        <p:blipFill rotWithShape="1">
          <a:blip r:embed="rId7">
            <a:alphaModFix/>
          </a:blip>
          <a:srcRect b="-4544" l="0" r="31724" t="0"/>
          <a:stretch/>
        </p:blipFill>
        <p:spPr>
          <a:xfrm>
            <a:off x="721206" y="7087479"/>
            <a:ext cx="5981930" cy="2624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" name="Google Shape;23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098" y="3624150"/>
            <a:ext cx="17053884" cy="255386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2397" name="Google Shape;239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9800" y="7899028"/>
            <a:ext cx="9715500" cy="12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8" name="Google Shape;239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9098" y="7899028"/>
            <a:ext cx="7810500" cy="12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9" name="Google Shape;2399;p26"/>
          <p:cNvSpPr txBox="1"/>
          <p:nvPr>
            <p:ph idx="1" type="body"/>
          </p:nvPr>
        </p:nvSpPr>
        <p:spPr>
          <a:xfrm>
            <a:off x="0" y="9274342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(補充)selenium處理下拉選單</a:t>
            </a:r>
            <a:endParaRPr/>
          </a:p>
        </p:txBody>
      </p:sp>
      <p:pic>
        <p:nvPicPr>
          <p:cNvPr id="2400" name="Google Shape;2400;p26"/>
          <p:cNvPicPr preferRelativeResize="0"/>
          <p:nvPr/>
        </p:nvPicPr>
        <p:blipFill rotWithShape="1">
          <a:blip r:embed="rId6">
            <a:alphaModFix/>
          </a:blip>
          <a:srcRect b="0" l="0" r="52561" t="0"/>
          <a:stretch/>
        </p:blipFill>
        <p:spPr>
          <a:xfrm>
            <a:off x="595776" y="408783"/>
            <a:ext cx="5084019" cy="296802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2401" name="Google Shape;2401;p26"/>
          <p:cNvPicPr preferRelativeResize="0"/>
          <p:nvPr/>
        </p:nvPicPr>
        <p:blipFill rotWithShape="1">
          <a:blip r:embed="rId7">
            <a:alphaModFix/>
          </a:blip>
          <a:srcRect b="1326" l="0" r="43751" t="0"/>
          <a:stretch/>
        </p:blipFill>
        <p:spPr>
          <a:xfrm>
            <a:off x="6243201" y="959679"/>
            <a:ext cx="6266819" cy="205791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2402" name="Google Shape;2402;p26"/>
          <p:cNvSpPr/>
          <p:nvPr/>
        </p:nvSpPr>
        <p:spPr>
          <a:xfrm>
            <a:off x="13577910" y="1452431"/>
            <a:ext cx="3073410" cy="203132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6736" y="0"/>
                </a:moveTo>
                <a:close/>
                <a:lnTo>
                  <a:pt x="-16736" y="120000"/>
                </a:lnTo>
              </a:path>
              <a:path extrusionOk="0" fill="none" h="120000" w="120000">
                <a:moveTo>
                  <a:pt x="-16736" y="48703"/>
                </a:moveTo>
                <a:lnTo>
                  <a:pt x="-46253" y="161104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3E3E3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透過 WebDriver 提供的 Select 來操作下拉選單</a:t>
            </a:r>
            <a:endParaRPr/>
          </a:p>
        </p:txBody>
      </p:sp>
      <p:sp>
        <p:nvSpPr>
          <p:cNvPr id="2403" name="Google Shape;2403;p26"/>
          <p:cNvSpPr/>
          <p:nvPr/>
        </p:nvSpPr>
        <p:spPr>
          <a:xfrm>
            <a:off x="9625263" y="5547202"/>
            <a:ext cx="8385341" cy="738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650" y="0"/>
                </a:moveTo>
                <a:close/>
                <a:lnTo>
                  <a:pt x="-3650" y="120000"/>
                </a:lnTo>
              </a:path>
              <a:path extrusionOk="0" fill="none" h="120000" w="120000">
                <a:moveTo>
                  <a:pt x="-3650" y="52613"/>
                </a:moveTo>
                <a:lnTo>
                  <a:pt x="-8652" y="22439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3E3E3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方法1:透過 index 值選取下拉選單資料，1代表第2項</a:t>
            </a:r>
            <a:endParaRPr/>
          </a:p>
        </p:txBody>
      </p:sp>
      <p:sp>
        <p:nvSpPr>
          <p:cNvPr id="2404" name="Google Shape;2404;p26"/>
          <p:cNvSpPr/>
          <p:nvPr/>
        </p:nvSpPr>
        <p:spPr>
          <a:xfrm>
            <a:off x="9376610" y="1453289"/>
            <a:ext cx="3133410" cy="616143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5" name="Google Shape;2405;p26"/>
          <p:cNvSpPr txBox="1"/>
          <p:nvPr>
            <p:ph idx="1" type="body"/>
          </p:nvPr>
        </p:nvSpPr>
        <p:spPr>
          <a:xfrm>
            <a:off x="595776" y="7250126"/>
            <a:ext cx="6534159" cy="601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3E3E3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方法2:透過 option 的 value 值選取資料</a:t>
            </a:r>
            <a:endParaRPr/>
          </a:p>
        </p:txBody>
      </p:sp>
      <p:pic>
        <p:nvPicPr>
          <p:cNvPr id="2406" name="Google Shape;2406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45613" y="6662850"/>
            <a:ext cx="7384074" cy="529114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2407" name="Google Shape;2407;p26"/>
          <p:cNvSpPr txBox="1"/>
          <p:nvPr>
            <p:ph idx="1" type="body"/>
          </p:nvPr>
        </p:nvSpPr>
        <p:spPr>
          <a:xfrm>
            <a:off x="8760384" y="7297101"/>
            <a:ext cx="6534159" cy="601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3E3E3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方法3:透過選項顯示的文字選取資料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27"/>
          <p:cNvSpPr txBox="1"/>
          <p:nvPr>
            <p:ph idx="1" type="body"/>
          </p:nvPr>
        </p:nvSpPr>
        <p:spPr>
          <a:xfrm>
            <a:off x="2167431" y="3388304"/>
            <a:ext cx="13906546" cy="166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Roboto Condensed Light"/>
              <a:buNone/>
            </a:pPr>
            <a:r>
              <a:rPr b="1" lang="zh-TW" sz="8832"/>
              <a:t>測驗</a:t>
            </a:r>
            <a:r>
              <a:rPr b="1" i="0" lang="zh-TW" sz="8832" u="none" cap="none" strike="noStrike">
                <a:solidFill>
                  <a:srgbClr val="11396D"/>
                </a:solidFill>
              </a:rPr>
              <a:t>時間</a:t>
            </a:r>
            <a:endParaRPr b="1" i="0" sz="8832" u="none" cap="none" strike="noStrike">
              <a:solidFill>
                <a:srgbClr val="11396D"/>
              </a:solidFill>
            </a:endParaRPr>
          </a:p>
        </p:txBody>
      </p:sp>
    </p:spTree>
  </p:cSld>
  <p:clrMapOvr>
    <a:masterClrMapping/>
  </p:clrMapOvr>
  <p:transition spd="slow" p14:dur="1200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7" name="Google Shape;2417;p28"/>
          <p:cNvGrpSpPr/>
          <p:nvPr/>
        </p:nvGrpSpPr>
        <p:grpSpPr>
          <a:xfrm>
            <a:off x="4325664" y="1394885"/>
            <a:ext cx="9623971" cy="5019192"/>
            <a:chOff x="4325673" y="1394885"/>
            <a:chExt cx="9623971" cy="5019192"/>
          </a:xfrm>
        </p:grpSpPr>
        <p:sp>
          <p:nvSpPr>
            <p:cNvPr id="2418" name="Google Shape;2418;p28"/>
            <p:cNvSpPr txBox="1"/>
            <p:nvPr/>
          </p:nvSpPr>
          <p:spPr>
            <a:xfrm>
              <a:off x="7607209" y="1394885"/>
              <a:ext cx="3060901" cy="10784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6408"/>
                <a:buFont typeface="Microsoft JhengHei"/>
                <a:buNone/>
              </a:pPr>
              <a:r>
                <a:rPr b="1" i="0" lang="zh-TW" sz="6408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題目一:</a:t>
              </a:r>
              <a:endParaRPr b="1" i="0" sz="6408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419" name="Google Shape;2419;p28"/>
            <p:cNvSpPr/>
            <p:nvPr/>
          </p:nvSpPr>
          <p:spPr>
            <a:xfrm>
              <a:off x="4325673" y="2687796"/>
              <a:ext cx="96239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zh-TW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常見的聊天機器人有下列哪一種?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420" name="Google Shape;2420;p28"/>
            <p:cNvCxnSpPr/>
            <p:nvPr/>
          </p:nvCxnSpPr>
          <p:spPr>
            <a:xfrm>
              <a:off x="6808116" y="2473320"/>
              <a:ext cx="4659086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21" name="Google Shape;2421;p28"/>
            <p:cNvSpPr/>
            <p:nvPr/>
          </p:nvSpPr>
          <p:spPr>
            <a:xfrm>
              <a:off x="6187457" y="3551755"/>
              <a:ext cx="5900401" cy="2862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742950" lvl="0" marL="7429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AutoNum type="arabicParenBoth"/>
              </a:pPr>
              <a:r>
                <a:rPr b="1" i="0" lang="zh-TW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任務型聊天機器人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-742950" lvl="0" marL="7429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AutoNum type="arabicParenBoth"/>
              </a:pPr>
              <a:r>
                <a:rPr b="1" i="0" lang="zh-TW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智慧型聊天機器人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zh-TW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(3)以上皆是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6" name="Google Shape;2426;p29"/>
          <p:cNvGrpSpPr/>
          <p:nvPr/>
        </p:nvGrpSpPr>
        <p:grpSpPr>
          <a:xfrm>
            <a:off x="6808107" y="1394885"/>
            <a:ext cx="4659086" cy="2010549"/>
            <a:chOff x="4950350" y="1394885"/>
            <a:chExt cx="4659086" cy="2010549"/>
          </a:xfrm>
        </p:grpSpPr>
        <p:sp>
          <p:nvSpPr>
            <p:cNvPr id="2427" name="Google Shape;2427;p29"/>
            <p:cNvSpPr txBox="1"/>
            <p:nvPr/>
          </p:nvSpPr>
          <p:spPr>
            <a:xfrm>
              <a:off x="6168404" y="1394885"/>
              <a:ext cx="2222979" cy="1107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6600"/>
                <a:buFont typeface="Microsoft JhengHei"/>
                <a:buNone/>
              </a:pPr>
              <a:r>
                <a:rPr b="1" i="0" lang="zh-TW" sz="66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答案:</a:t>
              </a:r>
              <a:endParaRPr/>
            </a:p>
          </p:txBody>
        </p:sp>
        <p:sp>
          <p:nvSpPr>
            <p:cNvPr id="2428" name="Google Shape;2428;p29"/>
            <p:cNvSpPr/>
            <p:nvPr/>
          </p:nvSpPr>
          <p:spPr>
            <a:xfrm>
              <a:off x="5589334" y="2502879"/>
              <a:ext cx="3381118" cy="902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zh-TW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(3)以上皆是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429" name="Google Shape;2429;p29"/>
            <p:cNvCxnSpPr/>
            <p:nvPr/>
          </p:nvCxnSpPr>
          <p:spPr>
            <a:xfrm>
              <a:off x="4950350" y="2473320"/>
              <a:ext cx="4659086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"/>
          <p:cNvSpPr txBox="1"/>
          <p:nvPr>
            <p:ph idx="1" type="body"/>
          </p:nvPr>
        </p:nvSpPr>
        <p:spPr>
          <a:xfrm>
            <a:off x="2167431" y="3388304"/>
            <a:ext cx="13906547" cy="16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00"/>
              <a:buFont typeface="Microsoft JhengHei"/>
              <a:buNone/>
            </a:pPr>
            <a:r>
              <a:rPr b="1" i="0" lang="zh-TW" sz="8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課前複習</a:t>
            </a:r>
            <a:endParaRPr b="1" i="0" sz="88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01" name="Google Shape;2001;p3"/>
          <p:cNvSpPr txBox="1"/>
          <p:nvPr/>
        </p:nvSpPr>
        <p:spPr>
          <a:xfrm>
            <a:off x="2184377" y="5270442"/>
            <a:ext cx="13906545" cy="1935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大家回想一下上次教的內容吧!</a:t>
            </a:r>
            <a:endParaRPr/>
          </a:p>
        </p:txBody>
      </p:sp>
      <p:pic>
        <p:nvPicPr>
          <p:cNvPr id="2002" name="Google Shape;20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910044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4" name="Google Shape;2434;p30"/>
          <p:cNvGrpSpPr/>
          <p:nvPr/>
        </p:nvGrpSpPr>
        <p:grpSpPr>
          <a:xfrm>
            <a:off x="6293039" y="1394885"/>
            <a:ext cx="5689219" cy="5098656"/>
            <a:chOff x="6293048" y="1394885"/>
            <a:chExt cx="5689219" cy="5098656"/>
          </a:xfrm>
        </p:grpSpPr>
        <p:sp>
          <p:nvSpPr>
            <p:cNvPr id="2435" name="Google Shape;2435;p30"/>
            <p:cNvSpPr txBox="1"/>
            <p:nvPr/>
          </p:nvSpPr>
          <p:spPr>
            <a:xfrm>
              <a:off x="7616828" y="1394885"/>
              <a:ext cx="3041664" cy="10784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6408"/>
                <a:buFont typeface="Microsoft JhengHei"/>
                <a:buNone/>
              </a:pPr>
              <a:r>
                <a:rPr b="1" i="0" lang="zh-TW" sz="6408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題目二:</a:t>
              </a:r>
              <a:endParaRPr b="1" i="0" sz="6408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436" name="Google Shape;2436;p30"/>
            <p:cNvCxnSpPr/>
            <p:nvPr/>
          </p:nvCxnSpPr>
          <p:spPr>
            <a:xfrm>
              <a:off x="6808116" y="2473320"/>
              <a:ext cx="4659086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37" name="Google Shape;2437;p30"/>
            <p:cNvSpPr/>
            <p:nvPr/>
          </p:nvSpPr>
          <p:spPr>
            <a:xfrm>
              <a:off x="6293048" y="3631219"/>
              <a:ext cx="5689219" cy="2862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zh-TW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(1)餐廳-外送員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zh-TW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(2)服務生-廚房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zh-TW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(3)客人-服務生-廚房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438" name="Google Shape;2438;p30"/>
          <p:cNvSpPr/>
          <p:nvPr/>
        </p:nvSpPr>
        <p:spPr>
          <a:xfrm>
            <a:off x="4278168" y="2698327"/>
            <a:ext cx="97189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4000"/>
              <a:buFont typeface="Microsoft JhengHei"/>
              <a:buNone/>
            </a:pPr>
            <a:r>
              <a:rPr b="1" i="0" lang="zh-TW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Webhook的概念就好像?</a:t>
            </a:r>
            <a:endParaRPr b="1" i="0" sz="40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3" name="Google Shape;2443;p31"/>
          <p:cNvGrpSpPr/>
          <p:nvPr/>
        </p:nvGrpSpPr>
        <p:grpSpPr>
          <a:xfrm>
            <a:off x="6808107" y="1394885"/>
            <a:ext cx="4659086" cy="2215341"/>
            <a:chOff x="4950350" y="1394885"/>
            <a:chExt cx="4659086" cy="2215341"/>
          </a:xfrm>
        </p:grpSpPr>
        <p:sp>
          <p:nvSpPr>
            <p:cNvPr id="2444" name="Google Shape;2444;p31"/>
            <p:cNvSpPr txBox="1"/>
            <p:nvPr/>
          </p:nvSpPr>
          <p:spPr>
            <a:xfrm>
              <a:off x="6168404" y="1394885"/>
              <a:ext cx="2222979" cy="1107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6600"/>
                <a:buFont typeface="Microsoft JhengHei"/>
                <a:buNone/>
              </a:pPr>
              <a:r>
                <a:rPr b="1" i="0" lang="zh-TW" sz="66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答案:</a:t>
              </a: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5152964" y="2476839"/>
              <a:ext cx="4253857" cy="1133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zh-TW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(1)餐廳-外送員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446" name="Google Shape;2446;p31"/>
            <p:cNvCxnSpPr/>
            <p:nvPr/>
          </p:nvCxnSpPr>
          <p:spPr>
            <a:xfrm>
              <a:off x="4950350" y="2473320"/>
              <a:ext cx="4659086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0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1" name="Google Shape;2451;p32"/>
          <p:cNvGrpSpPr/>
          <p:nvPr/>
        </p:nvGrpSpPr>
        <p:grpSpPr>
          <a:xfrm>
            <a:off x="2171891" y="1219039"/>
            <a:ext cx="14964507" cy="2575012"/>
            <a:chOff x="1655404" y="1394885"/>
            <a:chExt cx="14964507" cy="2575012"/>
          </a:xfrm>
        </p:grpSpPr>
        <p:sp>
          <p:nvSpPr>
            <p:cNvPr id="2452" name="Google Shape;2452;p32"/>
            <p:cNvSpPr txBox="1"/>
            <p:nvPr/>
          </p:nvSpPr>
          <p:spPr>
            <a:xfrm>
              <a:off x="7616829" y="1394885"/>
              <a:ext cx="3041663" cy="10784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6408"/>
                <a:buFont typeface="Microsoft JhengHei"/>
                <a:buNone/>
              </a:pPr>
              <a:r>
                <a:rPr b="1" i="0" lang="zh-TW" sz="6408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題目三:</a:t>
              </a:r>
              <a:endParaRPr b="1" i="0" sz="6408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453" name="Google Shape;2453;p32"/>
            <p:cNvSpPr/>
            <p:nvPr/>
          </p:nvSpPr>
          <p:spPr>
            <a:xfrm>
              <a:off x="1655404" y="2646458"/>
              <a:ext cx="14964507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zh-TW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selenium處理下拉選單時，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zh-TW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選取資料可以使用甚麼方法?</a:t>
              </a:r>
              <a:endParaRPr/>
            </a:p>
          </p:txBody>
        </p:sp>
        <p:cxnSp>
          <p:nvCxnSpPr>
            <p:cNvPr id="2454" name="Google Shape;2454;p32"/>
            <p:cNvCxnSpPr/>
            <p:nvPr/>
          </p:nvCxnSpPr>
          <p:spPr>
            <a:xfrm>
              <a:off x="6808116" y="2473320"/>
              <a:ext cx="4659086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55" name="Google Shape;2455;p32"/>
          <p:cNvSpPr/>
          <p:nvPr/>
        </p:nvSpPr>
        <p:spPr>
          <a:xfrm>
            <a:off x="4563984" y="3967188"/>
            <a:ext cx="1018032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4000"/>
              <a:buFont typeface="Microsoft JhengHei"/>
              <a:buNone/>
            </a:pPr>
            <a:r>
              <a:rPr b="1" i="0" lang="zh-TW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(1)透過 option 的 value 值選取資料</a:t>
            </a:r>
            <a:endParaRPr b="1" i="0" sz="40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4000"/>
              <a:buFont typeface="Microsoft JhengHei"/>
              <a:buNone/>
            </a:pPr>
            <a:r>
              <a:rPr b="1" i="0" lang="zh-TW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(2)透過選項顯示的文字選取資料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4000"/>
              <a:buFont typeface="Microsoft JhengHei"/>
              <a:buNone/>
            </a:pPr>
            <a:r>
              <a:rPr b="1" i="0" lang="zh-TW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(3)以上皆是</a:t>
            </a:r>
            <a:endParaRPr b="1" i="0" sz="40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0" name="Google Shape;2460;p33"/>
          <p:cNvGrpSpPr/>
          <p:nvPr/>
        </p:nvGrpSpPr>
        <p:grpSpPr>
          <a:xfrm>
            <a:off x="6808107" y="1394885"/>
            <a:ext cx="4659086" cy="2186429"/>
            <a:chOff x="4950350" y="1394885"/>
            <a:chExt cx="4659086" cy="2186429"/>
          </a:xfrm>
        </p:grpSpPr>
        <p:sp>
          <p:nvSpPr>
            <p:cNvPr id="2461" name="Google Shape;2461;p33"/>
            <p:cNvSpPr txBox="1"/>
            <p:nvPr/>
          </p:nvSpPr>
          <p:spPr>
            <a:xfrm>
              <a:off x="6168404" y="1394885"/>
              <a:ext cx="2222979" cy="1107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6600"/>
                <a:buFont typeface="Microsoft JhengHei"/>
                <a:buNone/>
              </a:pPr>
              <a:r>
                <a:rPr b="1" i="0" lang="zh-TW" sz="66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答案:</a:t>
              </a:r>
              <a:endParaRPr/>
            </a:p>
          </p:txBody>
        </p:sp>
        <p:sp>
          <p:nvSpPr>
            <p:cNvPr id="2462" name="Google Shape;2462;p33"/>
            <p:cNvSpPr/>
            <p:nvPr/>
          </p:nvSpPr>
          <p:spPr>
            <a:xfrm>
              <a:off x="5589334" y="2678759"/>
              <a:ext cx="3381118" cy="902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96D"/>
                </a:buClr>
                <a:buSzPts val="4000"/>
                <a:buFont typeface="Microsoft JhengHei"/>
                <a:buNone/>
              </a:pPr>
              <a:r>
                <a:rPr b="1" i="0" lang="zh-TW" sz="4000" u="none" cap="none" strike="noStrike">
                  <a:solidFill>
                    <a:srgbClr val="11396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(3)以上皆是</a:t>
              </a:r>
              <a:endParaRPr b="1" i="0" sz="40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463" name="Google Shape;2463;p33"/>
            <p:cNvCxnSpPr/>
            <p:nvPr/>
          </p:nvCxnSpPr>
          <p:spPr>
            <a:xfrm>
              <a:off x="4950350" y="2473320"/>
              <a:ext cx="4659086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7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p34"/>
          <p:cNvSpPr txBox="1"/>
          <p:nvPr>
            <p:ph type="title"/>
          </p:nvPr>
        </p:nvSpPr>
        <p:spPr>
          <a:xfrm>
            <a:off x="637260" y="192949"/>
            <a:ext cx="16741862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課程回顧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69" name="Google Shape;2469;p34"/>
          <p:cNvSpPr txBox="1"/>
          <p:nvPr>
            <p:ph idx="1" type="body"/>
          </p:nvPr>
        </p:nvSpPr>
        <p:spPr>
          <a:xfrm>
            <a:off x="937201" y="2856363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Chatbot（又稱為  talkbot、IM bot）是一種電腦程式，能透過文字或語音來建立對話。</a:t>
            </a:r>
            <a:endParaRPr/>
          </a:p>
        </p:txBody>
      </p:sp>
      <p:sp>
        <p:nvSpPr>
          <p:cNvPr id="2470" name="Google Shape;2470;p34"/>
          <p:cNvSpPr txBox="1"/>
          <p:nvPr>
            <p:ph idx="2" type="body"/>
          </p:nvPr>
        </p:nvSpPr>
        <p:spPr>
          <a:xfrm>
            <a:off x="1852396" y="2128165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聊天機器人</a:t>
            </a:r>
            <a:endParaRPr/>
          </a:p>
        </p:txBody>
      </p:sp>
      <p:sp>
        <p:nvSpPr>
          <p:cNvPr id="2471" name="Google Shape;2471;p34"/>
          <p:cNvSpPr txBox="1"/>
          <p:nvPr>
            <p:ph idx="3" type="body"/>
          </p:nvPr>
        </p:nvSpPr>
        <p:spPr>
          <a:xfrm>
            <a:off x="1042305" y="2128165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472" name="Google Shape;2472;p34"/>
          <p:cNvSpPr txBox="1"/>
          <p:nvPr>
            <p:ph idx="4" type="body"/>
          </p:nvPr>
        </p:nvSpPr>
        <p:spPr>
          <a:xfrm>
            <a:off x="937201" y="5284508"/>
            <a:ext cx="7579002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類似於個人數位助理，以幫助使用者完成特定任務為主。它不複雜，就像是一個口令一個動作，可以由人來發動指令，再由程式來控制的Chatbot。</a:t>
            </a:r>
            <a:endParaRPr/>
          </a:p>
        </p:txBody>
      </p:sp>
      <p:sp>
        <p:nvSpPr>
          <p:cNvPr id="2473" name="Google Shape;2473;p34"/>
          <p:cNvSpPr txBox="1"/>
          <p:nvPr>
            <p:ph idx="5" type="body"/>
          </p:nvPr>
        </p:nvSpPr>
        <p:spPr>
          <a:xfrm>
            <a:off x="1852396" y="4556311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任務型聊天機器人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Courier"/>
              <a:buNone/>
            </a:pPr>
            <a:r>
              <a:t/>
            </a:r>
            <a:endParaRPr b="1" i="0" sz="28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Courier"/>
              <a:buNone/>
            </a:pPr>
            <a:r>
              <a:t/>
            </a:r>
            <a:endParaRPr b="1" i="0" sz="28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74" name="Google Shape;2474;p34"/>
          <p:cNvSpPr txBox="1"/>
          <p:nvPr>
            <p:ph idx="6" type="body"/>
          </p:nvPr>
        </p:nvSpPr>
        <p:spPr>
          <a:xfrm>
            <a:off x="1042305" y="4556311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475" name="Google Shape;2475;p34"/>
          <p:cNvSpPr txBox="1"/>
          <p:nvPr>
            <p:ph idx="7" type="body"/>
          </p:nvPr>
        </p:nvSpPr>
        <p:spPr>
          <a:xfrm>
            <a:off x="937201" y="7709351"/>
            <a:ext cx="7755953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 fontScale="850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1000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不依賴於提前定義的回答，使用到自然語言處理或人工智慧等技術，可以藉由分析理解人類的語言，並給予相對的回應。</a:t>
            </a:r>
            <a:endParaRPr/>
          </a:p>
        </p:txBody>
      </p:sp>
      <p:sp>
        <p:nvSpPr>
          <p:cNvPr id="2476" name="Google Shape;2476;p34"/>
          <p:cNvSpPr txBox="1"/>
          <p:nvPr>
            <p:ph idx="8" type="body"/>
          </p:nvPr>
        </p:nvSpPr>
        <p:spPr>
          <a:xfrm>
            <a:off x="1852395" y="6981153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lang="zh-TW" sz="2800">
                <a:latin typeface="Microsoft JhengHei"/>
                <a:ea typeface="Microsoft JhengHei"/>
                <a:cs typeface="Microsoft JhengHei"/>
                <a:sym typeface="Microsoft JhengHei"/>
              </a:rPr>
              <a:t>智慧型聊天機器人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Arial"/>
              <a:buNone/>
            </a:pPr>
            <a:r>
              <a:t/>
            </a:r>
            <a:endParaRPr b="1" sz="2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77" name="Google Shape;2477;p34"/>
          <p:cNvSpPr txBox="1"/>
          <p:nvPr>
            <p:ph idx="9" type="body"/>
          </p:nvPr>
        </p:nvSpPr>
        <p:spPr>
          <a:xfrm>
            <a:off x="1042304" y="6981153"/>
            <a:ext cx="630072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478" name="Google Shape;2478;p34"/>
          <p:cNvSpPr txBox="1"/>
          <p:nvPr>
            <p:ph idx="13" type="body"/>
          </p:nvPr>
        </p:nvSpPr>
        <p:spPr>
          <a:xfrm>
            <a:off x="9488151" y="2856363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是一個連結許多網路服務的自動化工具，使用者指定A在發生某個條件後，觸發（trigger）另一個B進行反應（Action）。</a:t>
            </a:r>
            <a:endParaRPr b="1" i="0" sz="28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79" name="Google Shape;2479;p34"/>
          <p:cNvSpPr txBox="1"/>
          <p:nvPr>
            <p:ph idx="14" type="body"/>
          </p:nvPr>
        </p:nvSpPr>
        <p:spPr>
          <a:xfrm>
            <a:off x="10403346" y="2128165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IFTTT</a:t>
            </a:r>
            <a:endParaRPr b="1" i="0" sz="28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80" name="Google Shape;2480;p34"/>
          <p:cNvSpPr txBox="1"/>
          <p:nvPr>
            <p:ph idx="15" type="body"/>
          </p:nvPr>
        </p:nvSpPr>
        <p:spPr>
          <a:xfrm>
            <a:off x="9593256" y="2128165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481" name="Google Shape;2481;p34"/>
          <p:cNvSpPr txBox="1"/>
          <p:nvPr>
            <p:ph idx="16" type="body"/>
          </p:nvPr>
        </p:nvSpPr>
        <p:spPr>
          <a:xfrm>
            <a:off x="9488151" y="5284508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 fontScale="925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也稱為Web callback或HTTP Push API，和API會在要求時執行操作不同，Webhook會在滿足特定條件時自動執行操作。</a:t>
            </a:r>
            <a:endParaRPr/>
          </a:p>
        </p:txBody>
      </p:sp>
      <p:sp>
        <p:nvSpPr>
          <p:cNvPr id="2482" name="Google Shape;2482;p34"/>
          <p:cNvSpPr txBox="1"/>
          <p:nvPr>
            <p:ph idx="17" type="body"/>
          </p:nvPr>
        </p:nvSpPr>
        <p:spPr>
          <a:xfrm>
            <a:off x="10403346" y="4556311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Webhook</a:t>
            </a:r>
            <a:endParaRPr b="1" i="0" sz="28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83" name="Google Shape;2483;p34"/>
          <p:cNvSpPr txBox="1"/>
          <p:nvPr>
            <p:ph idx="18" type="body"/>
          </p:nvPr>
        </p:nvSpPr>
        <p:spPr>
          <a:xfrm>
            <a:off x="9593256" y="4556311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484" name="Google Shape;2484;p34"/>
          <p:cNvSpPr txBox="1"/>
          <p:nvPr>
            <p:ph idx="19" type="body"/>
          </p:nvPr>
        </p:nvSpPr>
        <p:spPr>
          <a:xfrm>
            <a:off x="9488151" y="7709351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匯入Select、定位選單物件，接著指定特定的選單選項(依索引、value或選項內文)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85" name="Google Shape;2485;p34"/>
          <p:cNvSpPr txBox="1"/>
          <p:nvPr>
            <p:ph idx="20" type="body"/>
          </p:nvPr>
        </p:nvSpPr>
        <p:spPr>
          <a:xfrm>
            <a:off x="10403344" y="6981153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Selenium 下拉選單處理</a:t>
            </a:r>
            <a:endParaRPr b="0" i="0" sz="2800" u="none" cap="none" strike="noStrike">
              <a:solidFill>
                <a:srgbClr val="11396D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86" name="Google Shape;2486;p34"/>
          <p:cNvSpPr txBox="1"/>
          <p:nvPr>
            <p:ph idx="21" type="body"/>
          </p:nvPr>
        </p:nvSpPr>
        <p:spPr>
          <a:xfrm>
            <a:off x="9593254" y="6981153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pic>
        <p:nvPicPr>
          <p:cNvPr id="2487" name="Google Shape;248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p35"/>
          <p:cNvSpPr/>
          <p:nvPr/>
        </p:nvSpPr>
        <p:spPr>
          <a:xfrm>
            <a:off x="2115" y="4233"/>
            <a:ext cx="7424344" cy="10287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93" name="Google Shape;2493;p35"/>
          <p:cNvSpPr txBox="1"/>
          <p:nvPr>
            <p:ph idx="1" type="body"/>
          </p:nvPr>
        </p:nvSpPr>
        <p:spPr>
          <a:xfrm>
            <a:off x="9430094" y="1993150"/>
            <a:ext cx="8399080" cy="279031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課後作業</a:t>
            </a:r>
            <a:endParaRPr/>
          </a:p>
        </p:txBody>
      </p:sp>
      <p:sp>
        <p:nvSpPr>
          <p:cNvPr id="2494" name="Google Shape;2494;p35"/>
          <p:cNvSpPr txBox="1"/>
          <p:nvPr>
            <p:ph idx="2" type="body"/>
          </p:nvPr>
        </p:nvSpPr>
        <p:spPr>
          <a:xfrm>
            <a:off x="9430094" y="4905009"/>
            <a:ext cx="8399078" cy="430106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-350920" lvl="0" marL="3509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500"/>
              <a:buFont typeface="Microsoft JhengHei"/>
              <a:buChar char="•"/>
            </a:pPr>
            <a:r>
              <a:rPr b="1" lang="zh-TW" sz="3500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發想一個可以用IFTTT的小服務，並實作出來(下周前交)。</a:t>
            </a:r>
            <a:endParaRPr b="1" sz="3500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3500"/>
              <a:buFont typeface="Microsoft JhengHei"/>
              <a:buChar char="•"/>
            </a:pPr>
            <a:r>
              <a:rPr b="1" lang="zh-TW" sz="3500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完成後取名為XXX_Homework9.py</a:t>
            </a:r>
            <a:endParaRPr b="1" sz="3500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3500"/>
              <a:buFont typeface="Microsoft JhengHei"/>
              <a:buChar char="•"/>
            </a:pPr>
            <a:r>
              <a:rPr b="1" lang="zh-TW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下次上課前將檔案寄給老師。</a:t>
            </a:r>
            <a:endParaRPr b="1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20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3500"/>
              <a:buFont typeface="Microsoft JhengHei"/>
              <a:buChar char="•"/>
            </a:pPr>
            <a:r>
              <a:rPr b="1" lang="zh-TW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寫不出來或有任何問題可請教老師</a:t>
            </a:r>
            <a:endParaRPr b="1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495" name="Google Shape;24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59037"/>
            <a:ext cx="2880000" cy="1394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6" name="Google Shape;2496;p35"/>
          <p:cNvGrpSpPr/>
          <p:nvPr/>
        </p:nvGrpSpPr>
        <p:grpSpPr>
          <a:xfrm>
            <a:off x="227438" y="1619704"/>
            <a:ext cx="6969468" cy="7047593"/>
            <a:chOff x="227438" y="1295753"/>
            <a:chExt cx="6969468" cy="7047593"/>
          </a:xfrm>
        </p:grpSpPr>
        <p:pic>
          <p:nvPicPr>
            <p:cNvPr descr="Download HD Ifttt Your Free Personal Assistant - Ifttt Logo ..." id="2497" name="Google Shape;2497;p35"/>
            <p:cNvPicPr preferRelativeResize="0"/>
            <p:nvPr/>
          </p:nvPicPr>
          <p:blipFill rotWithShape="1">
            <a:blip r:embed="rId4">
              <a:alphaModFix/>
            </a:blip>
            <a:srcRect b="48567" l="0" r="0" t="0"/>
            <a:stretch/>
          </p:blipFill>
          <p:spPr>
            <a:xfrm>
              <a:off x="570003" y="1295753"/>
              <a:ext cx="6284338" cy="18414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98" name="Google Shape;2498;p35"/>
            <p:cNvGrpSpPr/>
            <p:nvPr/>
          </p:nvGrpSpPr>
          <p:grpSpPr>
            <a:xfrm>
              <a:off x="227438" y="3980466"/>
              <a:ext cx="6969468" cy="4362880"/>
              <a:chOff x="566408" y="2974626"/>
              <a:chExt cx="6969468" cy="4362880"/>
            </a:xfrm>
          </p:grpSpPr>
          <p:pic>
            <p:nvPicPr>
              <p:cNvPr descr="設置動作服務" id="2499" name="Google Shape;2499;p35"/>
              <p:cNvPicPr preferRelativeResize="0"/>
              <p:nvPr/>
            </p:nvPicPr>
            <p:blipFill rotWithShape="1">
              <a:blip r:embed="rId5">
                <a:alphaModFix/>
              </a:blip>
              <a:srcRect b="-710" l="0" r="74178" t="1"/>
              <a:stretch/>
            </p:blipFill>
            <p:spPr>
              <a:xfrm>
                <a:off x="702425" y="2974626"/>
                <a:ext cx="3747570" cy="205135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500" name="Google Shape;2500;p35"/>
              <p:cNvGrpSpPr/>
              <p:nvPr/>
            </p:nvGrpSpPr>
            <p:grpSpPr>
              <a:xfrm>
                <a:off x="566408" y="4783463"/>
                <a:ext cx="6969468" cy="2554043"/>
                <a:chOff x="572608" y="4794390"/>
                <a:chExt cx="6969468" cy="2554043"/>
              </a:xfrm>
            </p:grpSpPr>
            <p:pic>
              <p:nvPicPr>
                <p:cNvPr descr="設置動作服務" id="2501" name="Google Shape;2501;p3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-2593" l="26836" r="42016" t="1"/>
                <a:stretch/>
              </p:blipFill>
              <p:spPr>
                <a:xfrm>
                  <a:off x="572608" y="5279432"/>
                  <a:ext cx="4475667" cy="20690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加入旅天下LINE官方帳號" id="2502" name="Google Shape;2502;p35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4988033" y="4794390"/>
                  <a:ext cx="2554043" cy="255404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6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p36"/>
          <p:cNvSpPr txBox="1"/>
          <p:nvPr>
            <p:ph idx="1" type="body"/>
          </p:nvPr>
        </p:nvSpPr>
        <p:spPr>
          <a:xfrm>
            <a:off x="2184377" y="4068871"/>
            <a:ext cx="13906546" cy="3655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4324"/>
              <a:buNone/>
            </a:pPr>
            <a:r>
              <a:rPr b="1" lang="zh-TW"/>
              <a:t>作品上傳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ct val="74324"/>
              <a:buFont typeface="Roboto Condensed Light"/>
              <a:buNone/>
            </a:pPr>
            <a:r>
              <a:rPr b="1" lang="zh-TW"/>
              <a:t>&amp;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ct val="74324"/>
              <a:buFont typeface="Roboto Condensed Light"/>
              <a:buNone/>
            </a:pPr>
            <a:r>
              <a:rPr b="1" lang="zh-TW"/>
              <a:t>檢查筆記</a:t>
            </a:r>
            <a:endParaRPr b="1"/>
          </a:p>
        </p:txBody>
      </p:sp>
      <p:grpSp>
        <p:nvGrpSpPr>
          <p:cNvPr id="2508" name="Google Shape;2508;p36"/>
          <p:cNvGrpSpPr/>
          <p:nvPr/>
        </p:nvGrpSpPr>
        <p:grpSpPr>
          <a:xfrm>
            <a:off x="5305238" y="1919764"/>
            <a:ext cx="7664824" cy="1925640"/>
            <a:chOff x="5298141" y="2215599"/>
            <a:chExt cx="7664824" cy="1925640"/>
          </a:xfrm>
        </p:grpSpPr>
        <p:sp>
          <p:nvSpPr>
            <p:cNvPr id="2509" name="Google Shape;2509;p36"/>
            <p:cNvSpPr/>
            <p:nvPr/>
          </p:nvSpPr>
          <p:spPr>
            <a:xfrm>
              <a:off x="5298141" y="2215599"/>
              <a:ext cx="7664824" cy="1925640"/>
            </a:xfrm>
            <a:prstGeom prst="rect">
              <a:avLst/>
            </a:prstGeom>
            <a:solidFill>
              <a:srgbClr val="515151">
                <a:alpha val="509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6C6C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10" name="Google Shape;2510;p36"/>
            <p:cNvGrpSpPr/>
            <p:nvPr/>
          </p:nvGrpSpPr>
          <p:grpSpPr>
            <a:xfrm>
              <a:off x="5536514" y="2272526"/>
              <a:ext cx="7202272" cy="1811786"/>
              <a:chOff x="5086324" y="696622"/>
              <a:chExt cx="11236024" cy="2826507"/>
            </a:xfrm>
          </p:grpSpPr>
          <p:pic>
            <p:nvPicPr>
              <p:cNvPr id="2511" name="Google Shape;2511;p3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086324" y="696622"/>
                <a:ext cx="8102653" cy="28265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12" name="Google Shape;2512;p3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3883253" y="890327"/>
                <a:ext cx="2439095" cy="24390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6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37"/>
          <p:cNvSpPr txBox="1"/>
          <p:nvPr>
            <p:ph idx="1" type="body"/>
          </p:nvPr>
        </p:nvSpPr>
        <p:spPr>
          <a:xfrm>
            <a:off x="2167431" y="3388304"/>
            <a:ext cx="13906546" cy="166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Roboto Condensed Light"/>
              <a:buNone/>
            </a:pPr>
            <a:r>
              <a:rPr b="1" i="0" lang="zh-TW" sz="8832" u="none" cap="none" strike="noStrike">
                <a:solidFill>
                  <a:srgbClr val="11396D"/>
                </a:solidFill>
              </a:rPr>
              <a:t>本堂課結束</a:t>
            </a:r>
            <a:endParaRPr b="1" i="0" sz="8832" u="none" cap="none" strike="noStrike">
              <a:solidFill>
                <a:srgbClr val="11396D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38"/>
          <p:cNvSpPr txBox="1"/>
          <p:nvPr>
            <p:ph idx="1" type="body"/>
          </p:nvPr>
        </p:nvSpPr>
        <p:spPr>
          <a:xfrm>
            <a:off x="2167431" y="3388304"/>
            <a:ext cx="13906546" cy="166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Roboto Condensed Light"/>
              <a:buNone/>
            </a:pPr>
            <a:r>
              <a:rPr b="1" i="0" lang="zh-TW" sz="8832" u="none" cap="none" strike="noStrike">
                <a:solidFill>
                  <a:srgbClr val="11396D"/>
                </a:solidFill>
              </a:rPr>
              <a:t>課後記錄</a:t>
            </a:r>
            <a:endParaRPr b="1" i="0" sz="8832" u="none" cap="none" strike="noStrike">
              <a:solidFill>
                <a:srgbClr val="11396D"/>
              </a:solidFill>
            </a:endParaRPr>
          </a:p>
        </p:txBody>
      </p:sp>
      <p:sp>
        <p:nvSpPr>
          <p:cNvPr id="2523" name="Google Shape;2523;p38"/>
          <p:cNvSpPr/>
          <p:nvPr/>
        </p:nvSpPr>
        <p:spPr>
          <a:xfrm>
            <a:off x="2189140" y="5098494"/>
            <a:ext cx="13906546" cy="1935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Arial"/>
              <a:buNone/>
            </a:pPr>
            <a:r>
              <a:rPr b="1" i="0" lang="zh-TW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請老師把行政工作完成再離開唷！</a:t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p39"/>
          <p:cNvSpPr txBox="1"/>
          <p:nvPr>
            <p:ph idx="1" type="body"/>
          </p:nvPr>
        </p:nvSpPr>
        <p:spPr>
          <a:xfrm>
            <a:off x="2167431" y="3388304"/>
            <a:ext cx="13906546" cy="166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Roboto Condensed Light"/>
              <a:buNone/>
            </a:pPr>
            <a:r>
              <a:rPr b="1" i="0" lang="zh-TW" sz="8832" u="none" cap="none" strike="noStrike">
                <a:solidFill>
                  <a:srgbClr val="11396D"/>
                </a:solidFill>
              </a:rPr>
              <a:t>成果分享</a:t>
            </a:r>
            <a:endParaRPr b="1" i="0" sz="8832" u="none" cap="none" strike="noStrike">
              <a:solidFill>
                <a:srgbClr val="11396D"/>
              </a:solidFill>
            </a:endParaRPr>
          </a:p>
        </p:txBody>
      </p:sp>
      <p:sp>
        <p:nvSpPr>
          <p:cNvPr id="2529" name="Google Shape;2529;p39"/>
          <p:cNvSpPr/>
          <p:nvPr/>
        </p:nvSpPr>
        <p:spPr>
          <a:xfrm>
            <a:off x="2189140" y="5098494"/>
            <a:ext cx="13906546" cy="1935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Arial"/>
              <a:buNone/>
            </a:pPr>
            <a:r>
              <a:rPr b="1" i="0" lang="zh-TW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請老師記得把今天學生的表現，分享給家長知道唷！</a:t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"/>
          <p:cNvSpPr txBox="1"/>
          <p:nvPr>
            <p:ph type="title"/>
          </p:nvPr>
        </p:nvSpPr>
        <p:spPr>
          <a:xfrm>
            <a:off x="637260" y="192949"/>
            <a:ext cx="16741862" cy="112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課程回顧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08" name="Google Shape;2008;p4"/>
          <p:cNvSpPr txBox="1"/>
          <p:nvPr>
            <p:ph idx="1" type="body"/>
          </p:nvPr>
        </p:nvSpPr>
        <p:spPr>
          <a:xfrm>
            <a:off x="937201" y="2856363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回傳符合的第一筆元素。</a:t>
            </a:r>
            <a:endParaRPr/>
          </a:p>
        </p:txBody>
      </p:sp>
      <p:sp>
        <p:nvSpPr>
          <p:cNvPr id="2009" name="Google Shape;2009;p4"/>
          <p:cNvSpPr txBox="1"/>
          <p:nvPr>
            <p:ph idx="2" type="body"/>
          </p:nvPr>
        </p:nvSpPr>
        <p:spPr>
          <a:xfrm>
            <a:off x="1852396" y="2128165"/>
            <a:ext cx="6839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Selenium定位-find_element (By.xxx,  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10" name="Google Shape;2010;p4"/>
          <p:cNvSpPr txBox="1"/>
          <p:nvPr>
            <p:ph idx="3" type="body"/>
          </p:nvPr>
        </p:nvSpPr>
        <p:spPr>
          <a:xfrm>
            <a:off x="1042305" y="2128165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11" name="Google Shape;2011;p4"/>
          <p:cNvSpPr txBox="1"/>
          <p:nvPr>
            <p:ph idx="4" type="body"/>
          </p:nvPr>
        </p:nvSpPr>
        <p:spPr>
          <a:xfrm>
            <a:off x="937201" y="5284508"/>
            <a:ext cx="7579002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回傳符合的元素串列。</a:t>
            </a:r>
            <a:endParaRPr/>
          </a:p>
        </p:txBody>
      </p:sp>
      <p:sp>
        <p:nvSpPr>
          <p:cNvPr id="2012" name="Google Shape;2012;p4"/>
          <p:cNvSpPr txBox="1"/>
          <p:nvPr>
            <p:ph idx="5" type="body"/>
          </p:nvPr>
        </p:nvSpPr>
        <p:spPr>
          <a:xfrm>
            <a:off x="1852396" y="4556311"/>
            <a:ext cx="6839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Selenium定位-find_elements (By.xxx, 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Courier"/>
              <a:buNone/>
            </a:pPr>
            <a:r>
              <a:t/>
            </a:r>
            <a:endParaRPr b="1" i="0" sz="2800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13" name="Google Shape;2013;p4"/>
          <p:cNvSpPr txBox="1"/>
          <p:nvPr>
            <p:ph idx="6" type="body"/>
          </p:nvPr>
        </p:nvSpPr>
        <p:spPr>
          <a:xfrm>
            <a:off x="1042305" y="4556311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014" name="Google Shape;2014;p4"/>
          <p:cNvSpPr txBox="1"/>
          <p:nvPr>
            <p:ph idx="7" type="body"/>
          </p:nvPr>
        </p:nvSpPr>
        <p:spPr>
          <a:xfrm>
            <a:off x="937201" y="7709351"/>
            <a:ext cx="7755953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click()</a:t>
            </a:r>
            <a:r>
              <a:rPr b="0" i="0" lang="zh-TW" sz="32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b="1" i="0" lang="zh-TW" sz="32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點擊元素</a:t>
            </a:r>
            <a:endParaRPr b="0" i="0" sz="3200" u="none" cap="none" strike="noStrike">
              <a:solidFill>
                <a:srgbClr val="36363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63636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send_keys()</a:t>
            </a:r>
            <a:r>
              <a:rPr b="0" i="0" lang="zh-TW" sz="32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b="1" i="0" lang="zh-TW" sz="3200" u="none" cap="none" strike="noStrike">
                <a:solidFill>
                  <a:srgbClr val="36363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輸入內容</a:t>
            </a:r>
            <a:endParaRPr b="0" i="0" sz="3200" u="none" cap="none" strike="noStrike">
              <a:solidFill>
                <a:srgbClr val="36363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15" name="Google Shape;2015;p4"/>
          <p:cNvSpPr txBox="1"/>
          <p:nvPr>
            <p:ph idx="8" type="body"/>
          </p:nvPr>
        </p:nvSpPr>
        <p:spPr>
          <a:xfrm>
            <a:off x="1852395" y="6981153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lang="zh-TW" sz="2800">
                <a:latin typeface="Microsoft JhengHei"/>
                <a:ea typeface="Microsoft JhengHei"/>
                <a:cs typeface="Microsoft JhengHei"/>
                <a:sym typeface="Microsoft JhengHei"/>
              </a:rPr>
              <a:t>Selenium常用方法</a:t>
            </a:r>
            <a:endParaRPr b="1" sz="2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16" name="Google Shape;2016;p4"/>
          <p:cNvSpPr txBox="1"/>
          <p:nvPr>
            <p:ph idx="9" type="body"/>
          </p:nvPr>
        </p:nvSpPr>
        <p:spPr>
          <a:xfrm>
            <a:off x="1042304" y="6981153"/>
            <a:ext cx="630072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017" name="Google Shape;2017;p4"/>
          <p:cNvSpPr txBox="1"/>
          <p:nvPr>
            <p:ph idx="13" type="body"/>
          </p:nvPr>
        </p:nvSpPr>
        <p:spPr>
          <a:xfrm>
            <a:off x="9488151" y="2856363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匯入Keys模組</a:t>
            </a:r>
            <a:endParaRPr b="1" i="0" sz="28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使用方式:send_keys(Keys.ENTER)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Courier"/>
              <a:buNone/>
            </a:pPr>
            <a:r>
              <a:t/>
            </a:r>
            <a:endParaRPr b="1" i="0" sz="28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18" name="Google Shape;2018;p4"/>
          <p:cNvSpPr txBox="1"/>
          <p:nvPr>
            <p:ph idx="14" type="body"/>
          </p:nvPr>
        </p:nvSpPr>
        <p:spPr>
          <a:xfrm>
            <a:off x="10403346" y="2128165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Selenium按鍵常數</a:t>
            </a:r>
            <a:endParaRPr/>
          </a:p>
        </p:txBody>
      </p:sp>
      <p:sp>
        <p:nvSpPr>
          <p:cNvPr id="2019" name="Google Shape;2019;p4"/>
          <p:cNvSpPr txBox="1"/>
          <p:nvPr>
            <p:ph idx="15" type="body"/>
          </p:nvPr>
        </p:nvSpPr>
        <p:spPr>
          <a:xfrm>
            <a:off x="9593256" y="2128165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020" name="Google Shape;2020;p4"/>
          <p:cNvSpPr txBox="1"/>
          <p:nvPr>
            <p:ph idx="16" type="body"/>
          </p:nvPr>
        </p:nvSpPr>
        <p:spPr>
          <a:xfrm>
            <a:off x="9488151" y="5284508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ENTER</a:t>
            </a:r>
            <a:r>
              <a:rPr b="0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SHIFT</a:t>
            </a:r>
            <a:r>
              <a:rPr b="0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SPACE</a:t>
            </a:r>
            <a:r>
              <a:rPr b="0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TAB</a:t>
            </a:r>
            <a:r>
              <a:rPr b="0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ARROW_DOWN</a:t>
            </a:r>
            <a:r>
              <a:rPr b="0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CONTROL</a:t>
            </a: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/>
          </a:p>
        </p:txBody>
      </p:sp>
      <p:sp>
        <p:nvSpPr>
          <p:cNvPr id="2021" name="Google Shape;2021;p4"/>
          <p:cNvSpPr txBox="1"/>
          <p:nvPr>
            <p:ph idx="17" type="body"/>
          </p:nvPr>
        </p:nvSpPr>
        <p:spPr>
          <a:xfrm>
            <a:off x="10403346" y="4556311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常用的按鍵常數</a:t>
            </a:r>
            <a:endParaRPr/>
          </a:p>
        </p:txBody>
      </p:sp>
      <p:sp>
        <p:nvSpPr>
          <p:cNvPr id="2022" name="Google Shape;2022;p4"/>
          <p:cNvSpPr txBox="1"/>
          <p:nvPr>
            <p:ph idx="18" type="body"/>
          </p:nvPr>
        </p:nvSpPr>
        <p:spPr>
          <a:xfrm>
            <a:off x="9593256" y="4556311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023" name="Google Shape;2023;p4"/>
          <p:cNvSpPr txBox="1"/>
          <p:nvPr>
            <p:ph idx="19" type="body"/>
          </p:nvPr>
        </p:nvSpPr>
        <p:spPr>
          <a:xfrm>
            <a:off x="9488151" y="7709351"/>
            <a:ext cx="7755954" cy="1664619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用find_element回傳的WebElement物件的get_attribute方法。</a:t>
            </a:r>
            <a:endParaRPr/>
          </a:p>
        </p:txBody>
      </p:sp>
      <p:sp>
        <p:nvSpPr>
          <p:cNvPr id="2024" name="Google Shape;2024;p4"/>
          <p:cNvSpPr txBox="1"/>
          <p:nvPr>
            <p:ph idx="20" type="body"/>
          </p:nvPr>
        </p:nvSpPr>
        <p:spPr>
          <a:xfrm>
            <a:off x="10403344" y="6981153"/>
            <a:ext cx="6839109" cy="773204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selenium取得src屬性方法</a:t>
            </a:r>
            <a:endParaRPr/>
          </a:p>
        </p:txBody>
      </p:sp>
      <p:sp>
        <p:nvSpPr>
          <p:cNvPr id="2025" name="Google Shape;2025;p4"/>
          <p:cNvSpPr txBox="1"/>
          <p:nvPr>
            <p:ph idx="21" type="body"/>
          </p:nvPr>
        </p:nvSpPr>
        <p:spPr>
          <a:xfrm>
            <a:off x="9593254" y="6981153"/>
            <a:ext cx="630071" cy="75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pic>
        <p:nvPicPr>
          <p:cNvPr id="2026" name="Google Shape;20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5"/>
          <p:cNvSpPr/>
          <p:nvPr/>
        </p:nvSpPr>
        <p:spPr>
          <a:xfrm>
            <a:off x="2115" y="4233"/>
            <a:ext cx="7424344" cy="10287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C6C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32" name="Google Shape;2032;p5"/>
          <p:cNvSpPr txBox="1"/>
          <p:nvPr>
            <p:ph idx="1" type="body"/>
          </p:nvPr>
        </p:nvSpPr>
        <p:spPr>
          <a:xfrm>
            <a:off x="9430094" y="1993150"/>
            <a:ext cx="8399080" cy="2790313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81625" spcFirstLastPara="1" rIns="81625" wrap="square" tIns="816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5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課後作業</a:t>
            </a:r>
            <a:endParaRPr/>
          </a:p>
        </p:txBody>
      </p:sp>
      <p:sp>
        <p:nvSpPr>
          <p:cNvPr id="2033" name="Google Shape;2033;p5"/>
          <p:cNvSpPr txBox="1"/>
          <p:nvPr>
            <p:ph idx="2" type="body"/>
          </p:nvPr>
        </p:nvSpPr>
        <p:spPr>
          <a:xfrm>
            <a:off x="9430094" y="4905009"/>
            <a:ext cx="8399078" cy="4301067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 fontScale="92500"/>
          </a:bodyPr>
          <a:lstStyle/>
          <a:p>
            <a:pPr indent="-350951" lvl="0" marL="3509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Microsoft JhengHei"/>
              <a:buChar char="•"/>
            </a:pPr>
            <a:r>
              <a:rPr b="1" lang="zh-TW" sz="3500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使用Selenium自動登入FaceBook，記得程式碼不要留真正的帳號密碼</a:t>
            </a:r>
            <a:endParaRPr b="1" sz="3500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51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Microsoft JhengHei"/>
              <a:buChar char="•"/>
            </a:pPr>
            <a:r>
              <a:rPr b="1" lang="zh-TW" sz="3500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完成後取名為XXX_Homework8.py</a:t>
            </a:r>
            <a:endParaRPr b="1" sz="3500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51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ct val="145833"/>
              <a:buFont typeface="Microsoft JhengHei"/>
              <a:buChar char="•"/>
            </a:pPr>
            <a:r>
              <a:rPr b="1" lang="zh-TW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下次上課前將檔案寄給老師。</a:t>
            </a:r>
            <a:endParaRPr b="1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0951" lvl="0" marL="35092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ct val="145833"/>
              <a:buFont typeface="Microsoft JhengHei"/>
              <a:buChar char="•"/>
            </a:pPr>
            <a:r>
              <a:rPr b="1" lang="zh-TW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寫不出來或有任何問題可請教老師</a:t>
            </a:r>
            <a:endParaRPr b="1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034" name="Google Shape;20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59037"/>
            <a:ext cx="2880000" cy="1394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5" name="Google Shape;2035;p5"/>
          <p:cNvGrpSpPr/>
          <p:nvPr/>
        </p:nvGrpSpPr>
        <p:grpSpPr>
          <a:xfrm>
            <a:off x="947064" y="4007460"/>
            <a:ext cx="5534446" cy="5534446"/>
            <a:chOff x="913045" y="3835341"/>
            <a:chExt cx="5534446" cy="5534446"/>
          </a:xfrm>
        </p:grpSpPr>
        <p:pic>
          <p:nvPicPr>
            <p:cNvPr id="2036" name="Google Shape;2036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13045" y="3835341"/>
              <a:ext cx="5534446" cy="55344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7" name="Google Shape;2037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27922" y="5705884"/>
              <a:ext cx="1904692" cy="19046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6"/>
          <p:cNvSpPr txBox="1"/>
          <p:nvPr>
            <p:ph idx="1" type="body"/>
          </p:nvPr>
        </p:nvSpPr>
        <p:spPr>
          <a:xfrm>
            <a:off x="2167431" y="3388304"/>
            <a:ext cx="13906546" cy="166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Microsoft JhengHei"/>
              <a:buNone/>
            </a:pPr>
            <a:r>
              <a:rPr b="1" i="0" lang="zh-TW" sz="8832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開始上課</a:t>
            </a:r>
            <a:endParaRPr b="1" i="0" sz="8832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43" name="Google Shape;2043;p6"/>
          <p:cNvSpPr/>
          <p:nvPr/>
        </p:nvSpPr>
        <p:spPr>
          <a:xfrm>
            <a:off x="2189140" y="5098494"/>
            <a:ext cx="13906545" cy="1935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6C6C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要專心，今天的課程很有趣唷!</a:t>
            </a:r>
            <a:endParaRPr/>
          </a:p>
        </p:txBody>
      </p:sp>
      <p:pic>
        <p:nvPicPr>
          <p:cNvPr id="2044" name="Google Shape;20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7"/>
          <p:cNvSpPr txBox="1"/>
          <p:nvPr>
            <p:ph type="title"/>
          </p:nvPr>
        </p:nvSpPr>
        <p:spPr>
          <a:xfrm>
            <a:off x="862285" y="2758234"/>
            <a:ext cx="16741862" cy="16646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96D"/>
              </a:buClr>
              <a:buSzPts val="8832"/>
              <a:buFont typeface="Microsoft JhengHei"/>
              <a:buNone/>
            </a:pPr>
            <a:r>
              <a:rPr b="1" i="0" lang="zh-TW" sz="8832" u="none" cap="none" strike="noStrike">
                <a:solidFill>
                  <a:srgbClr val="11396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知識點1</a:t>
            </a:r>
            <a:endParaRPr b="1" i="0" sz="8832" u="none" cap="none" strike="noStrike">
              <a:solidFill>
                <a:srgbClr val="11396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50" name="Google Shape;2050;p7"/>
          <p:cNvSpPr txBox="1"/>
          <p:nvPr>
            <p:ph idx="1" type="body"/>
          </p:nvPr>
        </p:nvSpPr>
        <p:spPr>
          <a:xfrm>
            <a:off x="1108757" y="4592272"/>
            <a:ext cx="16057786" cy="9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b="1" i="0" lang="zh-TW" sz="4000" u="none" cap="none" strike="noStrik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聊天機器人</a:t>
            </a:r>
            <a:endParaRPr b="1" i="0" sz="4000" u="none" cap="none" strike="sngStrike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51" name="Google Shape;2051;p7"/>
          <p:cNvSpPr txBox="1"/>
          <p:nvPr>
            <p:ph idx="2" type="body"/>
          </p:nvPr>
        </p:nvSpPr>
        <p:spPr>
          <a:xfrm>
            <a:off x="2104424" y="6133610"/>
            <a:ext cx="14077565" cy="2475276"/>
          </a:xfrm>
          <a:prstGeom prst="rect">
            <a:avLst/>
          </a:prstGeom>
          <a:noFill/>
          <a:ln>
            <a:noFill/>
          </a:ln>
        </p:spPr>
        <p:txBody>
          <a:bodyPr anchorCtr="0" anchor="t" bIns="81625" lIns="81625" spcFirstLastPara="1" rIns="81625" wrap="square" tIns="816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100"/>
              <a:buFont typeface="Microsoft JhengHei"/>
              <a:buNone/>
            </a:pPr>
            <a:r>
              <a:rPr b="1" i="0" lang="zh-TW" sz="21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介紹聊天機器人概念與發展</a:t>
            </a:r>
            <a:endParaRPr/>
          </a:p>
        </p:txBody>
      </p:sp>
      <p:pic>
        <p:nvPicPr>
          <p:cNvPr id="2052" name="Google Shape;20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200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Google Shape;20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5300" y="8892115"/>
            <a:ext cx="2880000" cy="1394885"/>
          </a:xfrm>
          <a:prstGeom prst="rect">
            <a:avLst/>
          </a:prstGeom>
          <a:noFill/>
          <a:ln>
            <a:noFill/>
          </a:ln>
        </p:spPr>
      </p:pic>
      <p:sp>
        <p:nvSpPr>
          <p:cNvPr id="2058" name="Google Shape;2058;p8"/>
          <p:cNvSpPr txBox="1"/>
          <p:nvPr>
            <p:ph idx="1" type="body"/>
          </p:nvPr>
        </p:nvSpPr>
        <p:spPr>
          <a:xfrm>
            <a:off x="4470400" y="674349"/>
            <a:ext cx="13458557" cy="2459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0"/>
              <a:buFont typeface="Microsoft JhengHei"/>
              <a:buNone/>
            </a:pPr>
            <a:r>
              <a:rPr b="1" lang="zh-TW" sz="11500">
                <a:latin typeface="Microsoft JhengHei"/>
                <a:ea typeface="Microsoft JhengHei"/>
                <a:cs typeface="Microsoft JhengHei"/>
                <a:sym typeface="Microsoft JhengHei"/>
              </a:rPr>
              <a:t>什麼是聊天機器人?</a:t>
            </a:r>
            <a:endParaRPr sz="1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59" name="Google Shape;2059;p8"/>
          <p:cNvSpPr txBox="1"/>
          <p:nvPr>
            <p:ph idx="2" type="body"/>
          </p:nvPr>
        </p:nvSpPr>
        <p:spPr>
          <a:xfrm>
            <a:off x="5529262" y="2412425"/>
            <a:ext cx="12104140" cy="1952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Chatbot（又稱為  talkbot、IM bot）是一種電腦程式，能透過文字或語音來建立對話。</a:t>
            </a:r>
            <a:endParaRPr b="1" i="0" sz="3600" u="none" cap="none" strike="noStrik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60" name="Google Shape;2060;p8"/>
          <p:cNvSpPr txBox="1"/>
          <p:nvPr>
            <p:ph idx="2" type="body"/>
          </p:nvPr>
        </p:nvSpPr>
        <p:spPr>
          <a:xfrm>
            <a:off x="215723" y="4639002"/>
            <a:ext cx="17713234" cy="3021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200"/>
              <a:buFont typeface="Microsoft JhengHei"/>
              <a:buNone/>
            </a:pPr>
            <a:r>
              <a:rPr b="1"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目前市面上的聊天機器人較接近</a:t>
            </a:r>
            <a:r>
              <a:rPr b="1" lang="zh-TW" sz="32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 bot </a:t>
            </a:r>
            <a:r>
              <a:rPr b="1"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(instant messaging，即時通訊），代表是「</a:t>
            </a:r>
            <a:r>
              <a:rPr b="1" lang="zh-TW" sz="3200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以即時通訊軟體作為互動平台的機器人</a:t>
            </a:r>
            <a:r>
              <a:rPr b="1"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」，包含 Facebook Messenger、LINE、WeChat、Telegram等通訊軟體都提供了</a:t>
            </a:r>
            <a:r>
              <a:rPr b="1" lang="zh-TW" sz="32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透過程式建置機器人的服務</a:t>
            </a:r>
            <a:r>
              <a:rPr b="1"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b="1"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061" name="Google Shape;206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69" y="292580"/>
            <a:ext cx="4000020" cy="40000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2" name="Google Shape;2062;p8"/>
          <p:cNvGrpSpPr/>
          <p:nvPr/>
        </p:nvGrpSpPr>
        <p:grpSpPr>
          <a:xfrm>
            <a:off x="3346823" y="7110016"/>
            <a:ext cx="11581655" cy="2951789"/>
            <a:chOff x="2894013" y="7110016"/>
            <a:chExt cx="11581655" cy="2951789"/>
          </a:xfrm>
        </p:grpSpPr>
        <p:pic>
          <p:nvPicPr>
            <p:cNvPr descr="軟體] Facebook Messenger for Mac 法國上線- Mo PTT 鄉公所" id="2063" name="Google Shape;2063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94013" y="7463548"/>
              <a:ext cx="2244724" cy="2244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加入旅天下LINE官方帳號" id="2064" name="Google Shape;2064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38362" y="7110016"/>
              <a:ext cx="2951789" cy="29517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cial-wechat-circle-512 – Protect Your Favorite Cell phone ..." id="2065" name="Google Shape;2065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289776" y="7416716"/>
              <a:ext cx="2291556" cy="22915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Telegram 2019 Logo.svg - 維基百科，自由嘅百科全書" id="2066" name="Google Shape;2066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180957" y="7413560"/>
              <a:ext cx="2294711" cy="229471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9"/>
          <p:cNvSpPr txBox="1"/>
          <p:nvPr>
            <p:ph idx="1" type="body"/>
          </p:nvPr>
        </p:nvSpPr>
        <p:spPr>
          <a:xfrm>
            <a:off x="0" y="8953500"/>
            <a:ext cx="18286413" cy="990600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Chatbot的發展</a:t>
            </a:r>
            <a:endParaRPr/>
          </a:p>
        </p:txBody>
      </p:sp>
      <p:cxnSp>
        <p:nvCxnSpPr>
          <p:cNvPr id="2072" name="Google Shape;2072;p9"/>
          <p:cNvCxnSpPr/>
          <p:nvPr/>
        </p:nvCxnSpPr>
        <p:spPr>
          <a:xfrm>
            <a:off x="1343660" y="838200"/>
            <a:ext cx="16249332" cy="0"/>
          </a:xfrm>
          <a:prstGeom prst="straightConnector1">
            <a:avLst/>
          </a:prstGeom>
          <a:noFill/>
          <a:ln cap="flat" cmpd="sng" w="38100">
            <a:solidFill>
              <a:srgbClr val="3762CC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73" name="Google Shape;2073;p9"/>
          <p:cNvSpPr/>
          <p:nvPr/>
        </p:nvSpPr>
        <p:spPr>
          <a:xfrm>
            <a:off x="2400618" y="603250"/>
            <a:ext cx="469900" cy="469900"/>
          </a:xfrm>
          <a:prstGeom prst="ellipse">
            <a:avLst/>
          </a:prstGeom>
          <a:solidFill>
            <a:srgbClr val="A4C9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4" name="Google Shape;20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874" y="165302"/>
            <a:ext cx="1345796" cy="1345796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p9"/>
          <p:cNvSpPr txBox="1"/>
          <p:nvPr/>
        </p:nvSpPr>
        <p:spPr>
          <a:xfrm>
            <a:off x="1877854" y="-27641"/>
            <a:ext cx="1515428" cy="77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1966</a:t>
            </a:r>
            <a:endParaRPr/>
          </a:p>
        </p:txBody>
      </p:sp>
      <p:sp>
        <p:nvSpPr>
          <p:cNvPr id="2076" name="Google Shape;2076;p9"/>
          <p:cNvSpPr/>
          <p:nvPr/>
        </p:nvSpPr>
        <p:spPr>
          <a:xfrm>
            <a:off x="5350254" y="603250"/>
            <a:ext cx="469900" cy="469900"/>
          </a:xfrm>
          <a:prstGeom prst="ellipse">
            <a:avLst/>
          </a:prstGeom>
          <a:solidFill>
            <a:srgbClr val="A4C9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7" name="Google Shape;2077;p9"/>
          <p:cNvSpPr txBox="1"/>
          <p:nvPr/>
        </p:nvSpPr>
        <p:spPr>
          <a:xfrm>
            <a:off x="4827490" y="-27641"/>
            <a:ext cx="1515428" cy="77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1995</a:t>
            </a:r>
            <a:endParaRPr/>
          </a:p>
        </p:txBody>
      </p:sp>
      <p:sp>
        <p:nvSpPr>
          <p:cNvPr id="2078" name="Google Shape;2078;p9"/>
          <p:cNvSpPr txBox="1"/>
          <p:nvPr/>
        </p:nvSpPr>
        <p:spPr>
          <a:xfrm>
            <a:off x="1877854" y="962842"/>
            <a:ext cx="1515428" cy="77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Eliza</a:t>
            </a:r>
            <a:endParaRPr/>
          </a:p>
        </p:txBody>
      </p:sp>
      <p:sp>
        <p:nvSpPr>
          <p:cNvPr id="2079" name="Google Shape;2079;p9"/>
          <p:cNvSpPr txBox="1"/>
          <p:nvPr/>
        </p:nvSpPr>
        <p:spPr>
          <a:xfrm>
            <a:off x="4633444" y="957515"/>
            <a:ext cx="2167096" cy="77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A.L.I.C.E.</a:t>
            </a:r>
            <a:endParaRPr/>
          </a:p>
        </p:txBody>
      </p:sp>
      <p:sp>
        <p:nvSpPr>
          <p:cNvPr id="2080" name="Google Shape;2080;p9"/>
          <p:cNvSpPr/>
          <p:nvPr/>
        </p:nvSpPr>
        <p:spPr>
          <a:xfrm>
            <a:off x="8512895" y="603250"/>
            <a:ext cx="469900" cy="469900"/>
          </a:xfrm>
          <a:prstGeom prst="ellipse">
            <a:avLst/>
          </a:prstGeom>
          <a:solidFill>
            <a:srgbClr val="A4C9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9"/>
          <p:cNvSpPr txBox="1"/>
          <p:nvPr/>
        </p:nvSpPr>
        <p:spPr>
          <a:xfrm>
            <a:off x="7990131" y="-27641"/>
            <a:ext cx="1515428" cy="77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2001</a:t>
            </a:r>
            <a:endParaRPr/>
          </a:p>
        </p:txBody>
      </p:sp>
      <p:sp>
        <p:nvSpPr>
          <p:cNvPr id="2082" name="Google Shape;2082;p9"/>
          <p:cNvSpPr txBox="1"/>
          <p:nvPr/>
        </p:nvSpPr>
        <p:spPr>
          <a:xfrm>
            <a:off x="7085998" y="957515"/>
            <a:ext cx="3261748" cy="77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SmarterChild</a:t>
            </a:r>
            <a:endParaRPr b="1" i="0" sz="3200" u="none" cap="none" strike="noStrike">
              <a:solidFill>
                <a:srgbClr val="00B05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83" name="Google Shape;2083;p9"/>
          <p:cNvSpPr/>
          <p:nvPr/>
        </p:nvSpPr>
        <p:spPr>
          <a:xfrm>
            <a:off x="12130855" y="623570"/>
            <a:ext cx="469900" cy="469900"/>
          </a:xfrm>
          <a:prstGeom prst="ellipse">
            <a:avLst/>
          </a:prstGeom>
          <a:solidFill>
            <a:srgbClr val="A4C9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Google Shape;2084;p9"/>
          <p:cNvSpPr txBox="1"/>
          <p:nvPr/>
        </p:nvSpPr>
        <p:spPr>
          <a:xfrm>
            <a:off x="11608091" y="-7321"/>
            <a:ext cx="1515428" cy="77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2006</a:t>
            </a:r>
            <a:endParaRPr/>
          </a:p>
        </p:txBody>
      </p:sp>
      <p:sp>
        <p:nvSpPr>
          <p:cNvPr id="2085" name="Google Shape;2085;p9"/>
          <p:cNvSpPr txBox="1"/>
          <p:nvPr/>
        </p:nvSpPr>
        <p:spPr>
          <a:xfrm>
            <a:off x="11119944" y="957515"/>
            <a:ext cx="2929789" cy="77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IBMWaston</a:t>
            </a:r>
            <a:endParaRPr b="1" i="0" sz="3200" u="none" cap="none" strike="noStrike">
              <a:solidFill>
                <a:srgbClr val="7030A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86" name="Google Shape;2086;p9"/>
          <p:cNvSpPr/>
          <p:nvPr/>
        </p:nvSpPr>
        <p:spPr>
          <a:xfrm flipH="1">
            <a:off x="130581" y="2283817"/>
            <a:ext cx="2860074" cy="2728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3357" y="0"/>
                </a:moveTo>
                <a:close/>
                <a:lnTo>
                  <a:pt x="-13357" y="120000"/>
                </a:lnTo>
              </a:path>
              <a:path extrusionOk="0" fill="none" h="120000" w="120000">
                <a:moveTo>
                  <a:pt x="-13357" y="12984"/>
                </a:moveTo>
                <a:lnTo>
                  <a:pt x="9889" y="-19622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被認為是第一個聊天機器人，也是第一個能通過</a:t>
            </a: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圖靈測試</a:t>
            </a: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的程序。</a:t>
            </a:r>
            <a:endParaRPr/>
          </a:p>
        </p:txBody>
      </p:sp>
      <p:sp>
        <p:nvSpPr>
          <p:cNvPr id="2087" name="Google Shape;2087;p9"/>
          <p:cNvSpPr/>
          <p:nvPr/>
        </p:nvSpPr>
        <p:spPr>
          <a:xfrm flipH="1">
            <a:off x="3549031" y="2406813"/>
            <a:ext cx="2788598" cy="2728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3357" y="0"/>
                </a:moveTo>
                <a:close/>
                <a:lnTo>
                  <a:pt x="-13357" y="120000"/>
                </a:lnTo>
              </a:path>
              <a:path extrusionOk="0" fill="none" h="120000" w="120000">
                <a:moveTo>
                  <a:pt x="-13357" y="12984"/>
                </a:moveTo>
                <a:lnTo>
                  <a:pt x="14462" y="-24890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一個能</a:t>
            </a: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參與人類對話</a:t>
            </a: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的程序，90年代在網頁上很受歡迎。</a:t>
            </a:r>
            <a:endParaRPr/>
          </a:p>
        </p:txBody>
      </p:sp>
      <p:sp>
        <p:nvSpPr>
          <p:cNvPr id="2088" name="Google Shape;2088;p9"/>
          <p:cNvSpPr/>
          <p:nvPr/>
        </p:nvSpPr>
        <p:spPr>
          <a:xfrm>
            <a:off x="7048945" y="2509322"/>
            <a:ext cx="3109385" cy="2728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220" y="0"/>
                </a:moveTo>
                <a:close/>
                <a:lnTo>
                  <a:pt x="-10220" y="120000"/>
                </a:lnTo>
              </a:path>
              <a:path extrusionOk="0" fill="none" h="120000" w="120000">
                <a:moveTo>
                  <a:pt x="-10220" y="11539"/>
                </a:moveTo>
                <a:lnTo>
                  <a:pt x="32690" y="-36659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在訊息中廣泛流行的聊天機器人，能提供聊天外的</a:t>
            </a: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功能性服務</a:t>
            </a: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/>
          </a:p>
        </p:txBody>
      </p:sp>
      <p:sp>
        <p:nvSpPr>
          <p:cNvPr id="2089" name="Google Shape;2089;p9"/>
          <p:cNvSpPr/>
          <p:nvPr/>
        </p:nvSpPr>
        <p:spPr>
          <a:xfrm>
            <a:off x="10815546" y="2366923"/>
            <a:ext cx="3506185" cy="2728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220" y="0"/>
                </a:moveTo>
                <a:close/>
                <a:lnTo>
                  <a:pt x="-10220" y="120000"/>
                </a:lnTo>
              </a:path>
              <a:path extrusionOk="0" fill="none" h="120000" w="120000">
                <a:moveTo>
                  <a:pt x="-10220" y="11539"/>
                </a:moveTo>
                <a:lnTo>
                  <a:pt x="17790" y="-31297"/>
                </a:lnTo>
              </a:path>
            </a:pathLst>
          </a:custGeom>
          <a:solidFill>
            <a:srgbClr val="FFFFFF"/>
          </a:solidFill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一個能用</a:t>
            </a: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自然語言</a:t>
            </a: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回答問題的電腦程式， 是一個</a:t>
            </a: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能學習</a:t>
            </a:r>
            <a:r>
              <a:rPr b="1" i="0" lang="zh-TW" sz="28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的聊天機器人。</a:t>
            </a:r>
            <a:endParaRPr/>
          </a:p>
        </p:txBody>
      </p:sp>
      <p:sp>
        <p:nvSpPr>
          <p:cNvPr id="2090" name="Google Shape;2090;p9"/>
          <p:cNvSpPr/>
          <p:nvPr/>
        </p:nvSpPr>
        <p:spPr>
          <a:xfrm>
            <a:off x="14914036" y="566757"/>
            <a:ext cx="469900" cy="469900"/>
          </a:xfrm>
          <a:prstGeom prst="ellipse">
            <a:avLst/>
          </a:prstGeom>
          <a:solidFill>
            <a:srgbClr val="A4C9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p9"/>
          <p:cNvSpPr txBox="1"/>
          <p:nvPr/>
        </p:nvSpPr>
        <p:spPr>
          <a:xfrm>
            <a:off x="14391272" y="-64134"/>
            <a:ext cx="1515428" cy="77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2010</a:t>
            </a:r>
            <a:endParaRPr/>
          </a:p>
        </p:txBody>
      </p:sp>
      <p:sp>
        <p:nvSpPr>
          <p:cNvPr id="2092" name="Google Shape;2092;p9"/>
          <p:cNvSpPr txBox="1"/>
          <p:nvPr/>
        </p:nvSpPr>
        <p:spPr>
          <a:xfrm>
            <a:off x="14559761" y="900702"/>
            <a:ext cx="1178450" cy="77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Siri</a:t>
            </a:r>
            <a:endParaRPr/>
          </a:p>
        </p:txBody>
      </p:sp>
      <p:sp>
        <p:nvSpPr>
          <p:cNvPr id="2093" name="Google Shape;2093;p9"/>
          <p:cNvSpPr/>
          <p:nvPr/>
        </p:nvSpPr>
        <p:spPr>
          <a:xfrm>
            <a:off x="16690846" y="603250"/>
            <a:ext cx="469900" cy="469900"/>
          </a:xfrm>
          <a:prstGeom prst="ellipse">
            <a:avLst/>
          </a:prstGeom>
          <a:solidFill>
            <a:srgbClr val="A4C9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C6C6C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4" name="Google Shape;2094;p9"/>
          <p:cNvSpPr txBox="1"/>
          <p:nvPr/>
        </p:nvSpPr>
        <p:spPr>
          <a:xfrm>
            <a:off x="16168082" y="-27641"/>
            <a:ext cx="1515428" cy="77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2016</a:t>
            </a:r>
            <a:endParaRPr/>
          </a:p>
        </p:txBody>
      </p:sp>
      <p:pic>
        <p:nvPicPr>
          <p:cNvPr descr="軟體] Facebook Messenger for Mac 法國上線- Mo PTT 鄉公所" id="2095" name="Google Shape;209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80984" y="2219913"/>
            <a:ext cx="1422081" cy="1422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ri - 维基百科，自由的百科全书" id="2096" name="Google Shape;209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90132" y="1667548"/>
            <a:ext cx="1478530" cy="1478530"/>
          </a:xfrm>
          <a:prstGeom prst="rect">
            <a:avLst/>
          </a:prstGeom>
          <a:noFill/>
          <a:ln>
            <a:noFill/>
          </a:ln>
        </p:spPr>
      </p:pic>
      <p:sp>
        <p:nvSpPr>
          <p:cNvPr id="2097" name="Google Shape;2097;p9"/>
          <p:cNvSpPr txBox="1"/>
          <p:nvPr/>
        </p:nvSpPr>
        <p:spPr>
          <a:xfrm>
            <a:off x="15687092" y="1070201"/>
            <a:ext cx="2477407" cy="1633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3200"/>
              <a:buFont typeface="Microsoft JhengHei"/>
              <a:buNone/>
            </a:pPr>
            <a:r>
              <a:rPr b="1" i="0" lang="zh-TW" sz="3200" u="none" cap="none" strike="noStrike">
                <a:solidFill>
                  <a:srgbClr val="53535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聊天機器人</a:t>
            </a:r>
            <a:endParaRPr b="1" i="0" sz="3200" u="none" cap="none" strike="noStrike">
              <a:solidFill>
                <a:srgbClr val="53535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098" name="Google Shape;2098;p9"/>
          <p:cNvCxnSpPr/>
          <p:nvPr/>
        </p:nvCxnSpPr>
        <p:spPr>
          <a:xfrm>
            <a:off x="255692" y="5791200"/>
            <a:ext cx="17462411" cy="0"/>
          </a:xfrm>
          <a:prstGeom prst="straightConnector1">
            <a:avLst/>
          </a:prstGeom>
          <a:noFill/>
          <a:ln cap="flat" cmpd="sng" w="76200">
            <a:solidFill>
              <a:srgbClr val="979797"/>
            </a:solidFill>
            <a:prstDash val="dash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99" name="Google Shape;2099;p9"/>
          <p:cNvSpPr txBox="1"/>
          <p:nvPr>
            <p:ph idx="1" type="body"/>
          </p:nvPr>
        </p:nvSpPr>
        <p:spPr>
          <a:xfrm>
            <a:off x="302804" y="5933599"/>
            <a:ext cx="2687851" cy="92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圖靈測試?</a:t>
            </a:r>
            <a:endParaRPr/>
          </a:p>
        </p:txBody>
      </p:sp>
      <p:sp>
        <p:nvSpPr>
          <p:cNvPr id="2100" name="Google Shape;2100;p9"/>
          <p:cNvSpPr txBox="1"/>
          <p:nvPr>
            <p:ph idx="1" type="body"/>
          </p:nvPr>
        </p:nvSpPr>
        <p:spPr>
          <a:xfrm>
            <a:off x="12500603" y="5933599"/>
            <a:ext cx="2687851" cy="92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自然語言?</a:t>
            </a:r>
            <a:endParaRPr/>
          </a:p>
        </p:txBody>
      </p:sp>
      <p:cxnSp>
        <p:nvCxnSpPr>
          <p:cNvPr id="2101" name="Google Shape;2101;p9"/>
          <p:cNvCxnSpPr/>
          <p:nvPr/>
        </p:nvCxnSpPr>
        <p:spPr>
          <a:xfrm>
            <a:off x="12174398" y="6021572"/>
            <a:ext cx="0" cy="2621685"/>
          </a:xfrm>
          <a:prstGeom prst="straightConnector1">
            <a:avLst/>
          </a:prstGeom>
          <a:noFill/>
          <a:ln cap="flat" cmpd="sng" w="76200">
            <a:solidFill>
              <a:srgbClr val="989898"/>
            </a:solidFill>
            <a:prstDash val="dash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02" name="Google Shape;2102;p9"/>
          <p:cNvSpPr txBox="1"/>
          <p:nvPr>
            <p:ph idx="1" type="body"/>
          </p:nvPr>
        </p:nvSpPr>
        <p:spPr>
          <a:xfrm>
            <a:off x="331874" y="6637800"/>
            <a:ext cx="5249061" cy="2241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讓受試者和A與機器對話，如果30%的受試者不能確定出誰是人還是機器，那麼這台機器就通過了圖靈測試。</a:t>
            </a:r>
            <a:endParaRPr b="1" i="0" sz="36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Both Turing Test and GAN Attempt to Fool a Judge - Hussam Hamdan ..." id="2103" name="Google Shape;2103;p9"/>
          <p:cNvPicPr preferRelativeResize="0"/>
          <p:nvPr/>
        </p:nvPicPr>
        <p:blipFill rotWithShape="1">
          <a:blip r:embed="rId6">
            <a:alphaModFix/>
          </a:blip>
          <a:srcRect b="9653" l="0" r="3422" t="21739"/>
          <a:stretch/>
        </p:blipFill>
        <p:spPr>
          <a:xfrm>
            <a:off x="5350254" y="6065179"/>
            <a:ext cx="6516489" cy="2603460"/>
          </a:xfrm>
          <a:prstGeom prst="rect">
            <a:avLst/>
          </a:prstGeom>
          <a:noFill/>
          <a:ln>
            <a:noFill/>
          </a:ln>
        </p:spPr>
      </p:pic>
      <p:sp>
        <p:nvSpPr>
          <p:cNvPr id="2104" name="Google Shape;2104;p9"/>
          <p:cNvSpPr txBox="1"/>
          <p:nvPr>
            <p:ph idx="1" type="body"/>
          </p:nvPr>
        </p:nvSpPr>
        <p:spPr>
          <a:xfrm>
            <a:off x="7858925" y="8225107"/>
            <a:ext cx="2182255" cy="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受試者</a:t>
            </a:r>
            <a:endParaRPr b="1" i="0" sz="28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05" name="Google Shape;2105;p9"/>
          <p:cNvSpPr txBox="1"/>
          <p:nvPr>
            <p:ph idx="1" type="body"/>
          </p:nvPr>
        </p:nvSpPr>
        <p:spPr>
          <a:xfrm>
            <a:off x="5820154" y="8137448"/>
            <a:ext cx="534193" cy="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/>
          </a:p>
        </p:txBody>
      </p:sp>
      <p:sp>
        <p:nvSpPr>
          <p:cNvPr id="2106" name="Google Shape;2106;p9"/>
          <p:cNvSpPr txBox="1"/>
          <p:nvPr>
            <p:ph idx="1" type="body"/>
          </p:nvPr>
        </p:nvSpPr>
        <p:spPr>
          <a:xfrm>
            <a:off x="10815546" y="8225107"/>
            <a:ext cx="1290416" cy="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機器</a:t>
            </a:r>
            <a:endParaRPr b="1" i="0" sz="28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07" name="Google Shape;2107;p9"/>
          <p:cNvSpPr txBox="1"/>
          <p:nvPr>
            <p:ph idx="1" type="body"/>
          </p:nvPr>
        </p:nvSpPr>
        <p:spPr>
          <a:xfrm>
            <a:off x="12567188" y="6620408"/>
            <a:ext cx="5249061" cy="2241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Microsoft JhengHei"/>
              <a:buNone/>
            </a:pPr>
            <a:r>
              <a:rPr b="1" i="0" lang="zh-TW" sz="2800" u="none" cap="none" strike="noStrike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Natural language，指一種自然地隨文化演化的語言，即為我們日常生活中所使用的語言。</a:t>
            </a:r>
            <a:endParaRPr b="1" i="0" sz="3600" u="none" cap="none" strike="noStrike">
              <a:solidFill>
                <a:srgbClr val="2929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">
  <a:themeElements>
    <a:clrScheme name="Title">
      <a:dk1>
        <a:srgbClr val="6C6C6C"/>
      </a:dk1>
      <a:lt1>
        <a:srgbClr val="FFFFFF"/>
      </a:lt1>
      <a:dk2>
        <a:srgbClr val="A7A7A7"/>
      </a:dk2>
      <a:lt2>
        <a:srgbClr val="535353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">
  <a:themeElements>
    <a:clrScheme name="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