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7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10287000" cx="18275300"/>
  <p:notesSz cx="6858000" cy="9144000"/>
  <p:embeddedFontLst>
    <p:embeddedFont>
      <p:font typeface="Roboto Condensed Light"/>
      <p:regular r:id="rId45"/>
      <p:bold r:id="rId46"/>
      <p:italic r:id="rId47"/>
      <p:boldItalic r:id="rId48"/>
    </p:embeddedFont>
    <p:embeddedFont>
      <p:font typeface="Roboto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h2afyui6hmxsiHBa2lniHmNkzD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CondensedLight-bold.fntdata"/><Relationship Id="rId45" Type="http://schemas.openxmlformats.org/officeDocument/2006/relationships/font" Target="fonts/RobotoCondensedLight-regular.fntdata"/><Relationship Id="rId48" Type="http://schemas.openxmlformats.org/officeDocument/2006/relationships/font" Target="fonts/RobotoCondensedLight-boldItalic.fntdata"/><Relationship Id="rId47" Type="http://schemas.openxmlformats.org/officeDocument/2006/relationships/font" Target="fonts/RobotoCondensedLight-italic.fntdata"/><Relationship Id="rId49" Type="http://schemas.openxmlformats.org/officeDocument/2006/relationships/font" Target="fonts/RobotoLight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51" Type="http://schemas.openxmlformats.org/officeDocument/2006/relationships/font" Target="fonts/RobotoLight-italic.fntdata"/><Relationship Id="rId50" Type="http://schemas.openxmlformats.org/officeDocument/2006/relationships/font" Target="fonts/RobotoLight-bold.fntdata"/><Relationship Id="rId53" Type="http://customschemas.google.com/relationships/presentationmetadata" Target="metadata"/><Relationship Id="rId52" Type="http://schemas.openxmlformats.org/officeDocument/2006/relationships/font" Target="fonts/Robot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ifttt.com/hc/en-us/articles/115010194247-Can-I-make-Applets-work-faster-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ifttt.com/hc/en-us/articles/115010194247-Can-I-make-Applets-work-faster-" TargetMode="External"/><Relationship Id="rId3" Type="http://schemas.openxmlformats.org/officeDocument/2006/relationships/hyperlink" Target="https://titangene.github.io/article/set-up-windows-task-scheduler-to-periodically-execute-python-crawler.html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sci.asia/archives/8557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2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3" name="Google Shape;4273;p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4" name="Google Shape;427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9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p1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1" name="Google Shape;441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補充資料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聊天機器人可以做到這些？四種功能，七大案例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https://bit.ly/2JNiUHF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6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p1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8" name="Google Shape;442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p1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6" name="Google Shape;44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5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6" name="Google Shape;4446;p1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7" name="Google Shape;444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進入 IFTTT 網站後就是點選「Sign up」註冊帳號並登入，當然它也支援 Google 與 Facebook 的第三方登入，登入後第一頁就是瀏覽它已經能串的服務，因為我們是要串 LINE，就直接搜尋「line」並點選 LINE。</a:t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Connect 的按鈕，目的在於要連結 LINE 官方所提供的 Notify 通知服務，點選 Connect 就可以進行連結。</a:t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同意連動後會自動將「LINE Notify」官方帳號加入好友。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4" name="Shape 4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" name="Google Shape;4475;p1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6" name="Google Shape;447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p1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7" name="Google Shape;451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8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p1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0" name="Google Shape;454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2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p1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4" name="Google Shape;456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第五堂提過API概念像客人-服務生-廚房，而webhook就像是餐廳與外送員，外送員要怎麼知道餐廳什麼時候做好餐點，並在餐點完成時去餐廳取餐呢?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可以使用一種名為「輪詢(Polling)」的方式來進行確認：定期向 server 端的餐廳去進行「餐點是否完成？」的確認，但是這不是一個有效率的方式，產生額外開銷。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3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p1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5" name="Google Shape;458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如果直接開啟網頁也會出發條件，傳送訊息。</a:t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8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Google Shape;4609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0" name="Google Shape;461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如果連接成功卻沒有收到訊息，可以到那個Applet的setting點擊「check now」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可能是在短時間內發送太多次訊息了(每個不同的Applet都有運行的頻率)。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https://help.ifttt.com/hc/en-us/articles/115010194247-Can-I-make-Applets-work-faster-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9" name="Shape 4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" name="Google Shape;4280;p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1" name="Google Shape;42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3" name="Shape 4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" name="Google Shape;4624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5" name="Google Shape;462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p2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3" name="Google Shape;463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3" name="Google Shape;4643;p2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4" name="Google Shape;464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4" name="Shape 4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" name="Google Shape;4665;g21d4b097a81_0_2299:notes"/>
          <p:cNvSpPr/>
          <p:nvPr>
            <p:ph idx="2" type="sldImg"/>
          </p:nvPr>
        </p:nvSpPr>
        <p:spPr>
          <a:xfrm>
            <a:off x="687705" y="1143000"/>
            <a:ext cx="5482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6" name="Google Shape;4666;g21d4b097a81_0_2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請教師帶學生完成手冊內容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p2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3" name="Google Shape;467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學生實作時，教師教室走動，確定學生都學會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8" name="Shape 4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Google Shape;4679;p2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0" name="Google Shape;468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如果連接成功卻沒有收到訊息，可以到那個Applet的setting點擊「check now」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可能是在短時間內發送太多次訊息了(每個不同的Applet都有運行的頻率)。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https://help.ifttt.com/hc/en-us/articles/115010194247-Can-I-make-Applets-work-faster-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下拉選單：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1.可以用之前selenium的keys控制鍵盤按「下」，持續到你要的城市測站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2.ifttt_PM25.py的程式用的Select方法，直接處理下拉選單(下一頁說明)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定期執行：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可以將程式包裝成「.bat」或「.exe」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</a:t>
            </a: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Windows工作排程器 (Windows Task Scheduler)定期執行</a:t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https://titangene.github.io/article/set-up-windows-task-scheduler-to-periodically-execute-python-crawler.html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Google Shape;4690;p2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1" name="Google Shape;469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5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Google Shape;4706;p2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7" name="Google Shape;470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0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2" name="Google Shape;471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9" name="Shape 4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" name="Google Shape;472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4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6" name="Google Shape;429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老師出題，學生進行編程，回顧上堂知識點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7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Google Shape;472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6" name="Shape 4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7" name="Google Shape;473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8" name="Google Shape;47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4" name="Shape 4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Google Shape;474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6" name="Google Shape;47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3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1" name="Shape 4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2" name="Google Shape;476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3" name="Google Shape;476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5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7" name="Google Shape;478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作業不需要太大，要是能在一周完成的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舉例: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1.延伸原來的空氣品質，取得更多資訊傳到Line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2.PChome取得特定商品價格，例如爬有關iphone前20頁並將價格低於5000名稱包含XXX的商品傳到賴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3.取的Dcard前10篇愛心數大於XX的文章連結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等等盡量從之前熟悉的做延伸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要提醒同學能在一周做完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0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3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2" name="Google Shape;480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0" name="Shape 4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1" name="Google Shape;481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12" name="Google Shape;4812;p3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5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Google Shape;4816;p3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7" name="Google Shape;481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Google Shape;4822;p3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3" name="Google Shape;482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3" name="Google Shape;43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5" name="Shape 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Google Shape;4326;p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7" name="Google Shape;432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1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window_handles</a:t>
            </a:r>
            <a:r>
              <a:rPr b="0" lang="zh-TW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可以取得目前視窗個數</a:t>
            </a:r>
            <a:endParaRPr b="0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lang="zh-TW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Switch_to可以切換視窗</a:t>
            </a:r>
            <a:endParaRPr b="1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9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p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1" name="Google Shape;434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要有話術，引起學習動機，學生不分心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Demo作品及引導注意點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心智圖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發問式教學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一次解決一個問題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輪流點名抽問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形成性評量（個人或小組合作）記得要查缺補漏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馬上公佈答案並討論，確認吸收程度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課後馬上記錄及通知家長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每4堂課結束後小組任務挑戰，並報告家長成果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6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p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8" name="Google Shape;434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4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p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6" name="Google Shape;435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8" name="Shape 4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9" name="Google Shape;4369;p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0" name="Google Shape;437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圖靈測試補充故事</a:t>
            </a:r>
            <a:endParaRPr b="1" sz="24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https://pansci.asia/archives/85570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4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1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5.png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5.png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5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5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4 Social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0"/>
          <p:cNvSpPr/>
          <p:nvPr>
            <p:ph idx="2" type="pic"/>
          </p:nvPr>
        </p:nvSpPr>
        <p:spPr>
          <a:xfrm>
            <a:off x="3967662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40"/>
          <p:cNvSpPr txBox="1"/>
          <p:nvPr>
            <p:ph idx="1" type="body"/>
          </p:nvPr>
        </p:nvSpPr>
        <p:spPr>
          <a:xfrm>
            <a:off x="2842505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40"/>
          <p:cNvSpPr/>
          <p:nvPr>
            <p:ph idx="3" type="pic"/>
          </p:nvPr>
        </p:nvSpPr>
        <p:spPr>
          <a:xfrm>
            <a:off x="7148015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40"/>
          <p:cNvSpPr txBox="1"/>
          <p:nvPr>
            <p:ph idx="4" type="body"/>
          </p:nvPr>
        </p:nvSpPr>
        <p:spPr>
          <a:xfrm>
            <a:off x="6022859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0"/>
          <p:cNvSpPr/>
          <p:nvPr>
            <p:ph idx="5" type="pic"/>
          </p:nvPr>
        </p:nvSpPr>
        <p:spPr>
          <a:xfrm>
            <a:off x="10328368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40"/>
          <p:cNvSpPr txBox="1"/>
          <p:nvPr>
            <p:ph idx="6" type="body"/>
          </p:nvPr>
        </p:nvSpPr>
        <p:spPr>
          <a:xfrm>
            <a:off x="9203211" y="9472948"/>
            <a:ext cx="3015337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0"/>
          <p:cNvSpPr/>
          <p:nvPr>
            <p:ph idx="7" type="pic"/>
          </p:nvPr>
        </p:nvSpPr>
        <p:spPr>
          <a:xfrm>
            <a:off x="13508722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0"/>
          <p:cNvSpPr txBox="1"/>
          <p:nvPr>
            <p:ph idx="8" type="body"/>
          </p:nvPr>
        </p:nvSpPr>
        <p:spPr>
          <a:xfrm>
            <a:off x="12383565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3 Social">
  <p:cSld name="Title - 3 Social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9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9"/>
          <p:cNvSpPr/>
          <p:nvPr>
            <p:ph idx="2" type="pic"/>
          </p:nvPr>
        </p:nvSpPr>
        <p:spPr>
          <a:xfrm>
            <a:off x="5579550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49"/>
          <p:cNvSpPr txBox="1"/>
          <p:nvPr>
            <p:ph idx="1" type="body"/>
          </p:nvPr>
        </p:nvSpPr>
        <p:spPr>
          <a:xfrm>
            <a:off x="4454392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9"/>
          <p:cNvSpPr/>
          <p:nvPr>
            <p:ph idx="3" type="pic"/>
          </p:nvPr>
        </p:nvSpPr>
        <p:spPr>
          <a:xfrm>
            <a:off x="8759903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49"/>
          <p:cNvSpPr txBox="1"/>
          <p:nvPr>
            <p:ph idx="4" type="body"/>
          </p:nvPr>
        </p:nvSpPr>
        <p:spPr>
          <a:xfrm>
            <a:off x="7634746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9"/>
          <p:cNvSpPr/>
          <p:nvPr>
            <p:ph idx="5" type="pic"/>
          </p:nvPr>
        </p:nvSpPr>
        <p:spPr>
          <a:xfrm>
            <a:off x="11940255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9"/>
          <p:cNvSpPr txBox="1"/>
          <p:nvPr>
            <p:ph idx="6" type="body"/>
          </p:nvPr>
        </p:nvSpPr>
        <p:spPr>
          <a:xfrm>
            <a:off x="10815098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49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7" name="Google Shape;1977;p13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8" name="Google Shape;1978;p139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4 Social" type="tx">
  <p:cSld name="TITLE_AND_BODY"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21d4b097a81_0_2311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g21d4b097a81_0_2311"/>
          <p:cNvSpPr/>
          <p:nvPr>
            <p:ph idx="2" type="pic"/>
          </p:nvPr>
        </p:nvSpPr>
        <p:spPr>
          <a:xfrm>
            <a:off x="3967663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88" name="Google Shape;1988;g21d4b097a81_0_2311"/>
          <p:cNvSpPr txBox="1"/>
          <p:nvPr>
            <p:ph idx="1" type="body"/>
          </p:nvPr>
        </p:nvSpPr>
        <p:spPr>
          <a:xfrm>
            <a:off x="2842505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989" name="Google Shape;1989;g21d4b097a81_0_2311"/>
          <p:cNvSpPr/>
          <p:nvPr>
            <p:ph idx="3" type="pic"/>
          </p:nvPr>
        </p:nvSpPr>
        <p:spPr>
          <a:xfrm>
            <a:off x="7148015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21d4b097a81_0_2311"/>
          <p:cNvSpPr txBox="1"/>
          <p:nvPr>
            <p:ph idx="4" type="body"/>
          </p:nvPr>
        </p:nvSpPr>
        <p:spPr>
          <a:xfrm>
            <a:off x="6022860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991" name="Google Shape;1991;g21d4b097a81_0_2311"/>
          <p:cNvSpPr/>
          <p:nvPr>
            <p:ph idx="5" type="pic"/>
          </p:nvPr>
        </p:nvSpPr>
        <p:spPr>
          <a:xfrm>
            <a:off x="10328369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92" name="Google Shape;1992;g21d4b097a81_0_2311"/>
          <p:cNvSpPr txBox="1"/>
          <p:nvPr>
            <p:ph idx="6" type="body"/>
          </p:nvPr>
        </p:nvSpPr>
        <p:spPr>
          <a:xfrm>
            <a:off x="9203211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993" name="Google Shape;1993;g21d4b097a81_0_2311"/>
          <p:cNvSpPr/>
          <p:nvPr>
            <p:ph idx="7" type="pic"/>
          </p:nvPr>
        </p:nvSpPr>
        <p:spPr>
          <a:xfrm>
            <a:off x="13508723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94" name="Google Shape;1994;g21d4b097a81_0_2311"/>
          <p:cNvSpPr txBox="1"/>
          <p:nvPr>
            <p:ph idx="8" type="body"/>
          </p:nvPr>
        </p:nvSpPr>
        <p:spPr>
          <a:xfrm>
            <a:off x="12383565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995" name="Google Shape;1995;g21d4b097a81_0_2311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1996" name="Google Shape;1996;g21d4b097a81_0_2311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BG">
  <p:cSld name="No Contents - BG"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1d4b097a81_0_2323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1d4b097a81_0_2325"/>
          <p:cNvSpPr txBox="1"/>
          <p:nvPr>
            <p:ph idx="1" type="body"/>
          </p:nvPr>
        </p:nvSpPr>
        <p:spPr>
          <a:xfrm>
            <a:off x="2167431" y="3388304"/>
            <a:ext cx="139065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838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01" name="Google Shape;2001;g21d4b097a81_0_2325"/>
          <p:cNvSpPr txBox="1"/>
          <p:nvPr>
            <p:ph idx="2" type="body"/>
          </p:nvPr>
        </p:nvSpPr>
        <p:spPr>
          <a:xfrm>
            <a:off x="2189140" y="5098494"/>
            <a:ext cx="139065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02" name="Google Shape;2002;g21d4b097a81_0_2325"/>
          <p:cNvSpPr txBox="1"/>
          <p:nvPr>
            <p:ph idx="3" type="body"/>
          </p:nvPr>
        </p:nvSpPr>
        <p:spPr>
          <a:xfrm>
            <a:off x="3855118" y="6763680"/>
            <a:ext cx="10576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03" name="Google Shape;2003;g21d4b097a81_0_232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1d4b097a81_0_2330"/>
          <p:cNvSpPr txBox="1"/>
          <p:nvPr>
            <p:ph type="title"/>
          </p:nvPr>
        </p:nvSpPr>
        <p:spPr>
          <a:xfrm>
            <a:off x="862286" y="2758235"/>
            <a:ext cx="16741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06" name="Google Shape;2006;g21d4b097a81_0_233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07" name="Google Shape;2007;g21d4b097a81_0_2330"/>
          <p:cNvSpPr txBox="1"/>
          <p:nvPr>
            <p:ph idx="1" type="body"/>
          </p:nvPr>
        </p:nvSpPr>
        <p:spPr>
          <a:xfrm>
            <a:off x="1114314" y="4288406"/>
            <a:ext cx="16057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None/>
              <a:defRPr sz="4000"/>
            </a:lvl1pPr>
            <a:lvl2pPr indent="-482600" lvl="1" marL="9144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2pPr>
            <a:lvl3pPr indent="-482600" lvl="2" marL="13716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•"/>
              <a:defRPr sz="4000"/>
            </a:lvl3pPr>
            <a:lvl4pPr indent="-482600" lvl="3" marL="18288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4pPr>
            <a:lvl5pPr indent="-482600" lvl="4" marL="22860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»"/>
              <a:defRPr sz="4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08" name="Google Shape;2008;g21d4b097a81_0_2330"/>
          <p:cNvSpPr txBox="1"/>
          <p:nvPr>
            <p:ph idx="2" type="body"/>
          </p:nvPr>
        </p:nvSpPr>
        <p:spPr>
          <a:xfrm>
            <a:off x="2104425" y="6133610"/>
            <a:ext cx="140775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009" name="Google Shape;2009;g21d4b097a81_0_2330"/>
          <p:cNvCxnSpPr/>
          <p:nvPr/>
        </p:nvCxnSpPr>
        <p:spPr>
          <a:xfrm>
            <a:off x="2623107" y="5638556"/>
            <a:ext cx="13040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- Virtical">
  <p:cSld name="2 Images - Vi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1" name="Google Shape;2011;g21d4b097a81_0_233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2" name="Google Shape;2012;g21d4b097a81_0_2336"/>
          <p:cNvSpPr/>
          <p:nvPr/>
        </p:nvSpPr>
        <p:spPr>
          <a:xfrm>
            <a:off x="1509135" y="1811485"/>
            <a:ext cx="6671100" cy="39960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g21d4b097a81_0_2336"/>
          <p:cNvSpPr/>
          <p:nvPr>
            <p:ph idx="2" type="pic"/>
          </p:nvPr>
        </p:nvSpPr>
        <p:spPr>
          <a:xfrm>
            <a:off x="1685612" y="1987943"/>
            <a:ext cx="6318000" cy="364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14" name="Google Shape;2014;g21d4b097a81_0_233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15" name="Google Shape;2015;g21d4b097a81_0_233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6" name="Google Shape;2016;g21d4b097a81_0_2336"/>
          <p:cNvSpPr/>
          <p:nvPr/>
        </p:nvSpPr>
        <p:spPr>
          <a:xfrm>
            <a:off x="10050168" y="1811485"/>
            <a:ext cx="6671100" cy="39960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g21d4b097a81_0_2336"/>
          <p:cNvSpPr/>
          <p:nvPr>
            <p:ph idx="3" type="pic"/>
          </p:nvPr>
        </p:nvSpPr>
        <p:spPr>
          <a:xfrm>
            <a:off x="10226643" y="1987943"/>
            <a:ext cx="6318000" cy="364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18" name="Google Shape;2018;g21d4b097a81_0_2336"/>
          <p:cNvSpPr txBox="1"/>
          <p:nvPr>
            <p:ph idx="1" type="body"/>
          </p:nvPr>
        </p:nvSpPr>
        <p:spPr>
          <a:xfrm>
            <a:off x="1083527" y="6660065"/>
            <a:ext cx="73932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19" name="Google Shape;2019;g21d4b097a81_0_2336"/>
          <p:cNvSpPr txBox="1"/>
          <p:nvPr>
            <p:ph idx="4" type="body"/>
          </p:nvPr>
        </p:nvSpPr>
        <p:spPr>
          <a:xfrm>
            <a:off x="1083527" y="6080636"/>
            <a:ext cx="7393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20" name="Google Shape;2020;g21d4b097a81_0_2336"/>
          <p:cNvSpPr txBox="1"/>
          <p:nvPr>
            <p:ph idx="5" type="body"/>
          </p:nvPr>
        </p:nvSpPr>
        <p:spPr>
          <a:xfrm>
            <a:off x="9679459" y="6664184"/>
            <a:ext cx="73932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21" name="Google Shape;2021;g21d4b097a81_0_2336"/>
          <p:cNvSpPr txBox="1"/>
          <p:nvPr>
            <p:ph idx="6" type="body"/>
          </p:nvPr>
        </p:nvSpPr>
        <p:spPr>
          <a:xfrm>
            <a:off x="9679459" y="6084755"/>
            <a:ext cx="7393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Big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1d4b097a81_0_2348"/>
          <p:cNvSpPr/>
          <p:nvPr/>
        </p:nvSpPr>
        <p:spPr>
          <a:xfrm>
            <a:off x="1" y="0"/>
            <a:ext cx="5022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g21d4b097a81_0_234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25" name="Google Shape;2025;g21d4b097a81_0_2348"/>
          <p:cNvCxnSpPr/>
          <p:nvPr/>
        </p:nvCxnSpPr>
        <p:spPr>
          <a:xfrm rot="10800000">
            <a:off x="-87" y="4775562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6" name="Google Shape;2026;g21d4b097a81_0_2348"/>
          <p:cNvSpPr txBox="1"/>
          <p:nvPr>
            <p:ph idx="1" type="body"/>
          </p:nvPr>
        </p:nvSpPr>
        <p:spPr>
          <a:xfrm>
            <a:off x="9430095" y="1993151"/>
            <a:ext cx="83994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27" name="Google Shape;2027;g21d4b097a81_0_2348"/>
          <p:cNvSpPr txBox="1"/>
          <p:nvPr>
            <p:ph idx="2" type="body"/>
          </p:nvPr>
        </p:nvSpPr>
        <p:spPr>
          <a:xfrm>
            <a:off x="9430094" y="4905009"/>
            <a:ext cx="83994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28" name="Google Shape;2028;g21d4b097a81_0_2348"/>
          <p:cNvSpPr/>
          <p:nvPr>
            <p:ph idx="3" type="pic"/>
          </p:nvPr>
        </p:nvSpPr>
        <p:spPr>
          <a:xfrm>
            <a:off x="412235" y="0"/>
            <a:ext cx="8731200" cy="1028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1">
  <p:cSld name="Big Image 1">
    <p:bg>
      <p:bgPr>
        <a:solidFill>
          <a:srgbClr val="FFFFFF"/>
        </a:solidFill>
      </p:bgPr>
    </p:bg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21d4b097a81_0_2355"/>
          <p:cNvSpPr/>
          <p:nvPr>
            <p:ph idx="2" type="pic"/>
          </p:nvPr>
        </p:nvSpPr>
        <p:spPr>
          <a:xfrm>
            <a:off x="0" y="0"/>
            <a:ext cx="182865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1" name="Google Shape;2031;g21d4b097a81_0_2355"/>
          <p:cNvSpPr txBox="1"/>
          <p:nvPr>
            <p:ph idx="1" type="body"/>
          </p:nvPr>
        </p:nvSpPr>
        <p:spPr>
          <a:xfrm>
            <a:off x="0" y="6718301"/>
            <a:ext cx="18286500" cy="9906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•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»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32" name="Google Shape;2032;g21d4b097a81_0_2355"/>
          <p:cNvSpPr txBox="1"/>
          <p:nvPr>
            <p:ph idx="3" type="body"/>
          </p:nvPr>
        </p:nvSpPr>
        <p:spPr>
          <a:xfrm>
            <a:off x="-794" y="7708784"/>
            <a:ext cx="18286500" cy="2578200"/>
          </a:xfrm>
          <a:prstGeom prst="rect">
            <a:avLst/>
          </a:prstGeom>
          <a:solidFill>
            <a:srgbClr val="3F3F3F">
              <a:alpha val="68240"/>
            </a:srgbClr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33" name="Google Shape;2033;g21d4b097a81_0_235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bg>
      <p:bgPr>
        <a:solidFill>
          <a:srgbClr val="FFFFFF"/>
        </a:solidFill>
      </p:bgPr>
    </p:bg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21d4b097a81_0_2360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g21d4b097a81_0_2360"/>
          <p:cNvSpPr txBox="1"/>
          <p:nvPr>
            <p:ph idx="1" type="body"/>
          </p:nvPr>
        </p:nvSpPr>
        <p:spPr>
          <a:xfrm>
            <a:off x="727272" y="1228065"/>
            <a:ext cx="168318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37" name="Google Shape;2037;g21d4b097a81_0_2360"/>
          <p:cNvSpPr txBox="1"/>
          <p:nvPr>
            <p:ph idx="2" type="body"/>
          </p:nvPr>
        </p:nvSpPr>
        <p:spPr>
          <a:xfrm>
            <a:off x="727271" y="3405437"/>
            <a:ext cx="16831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38" name="Google Shape;2038;g21d4b097a81_0_2360"/>
          <p:cNvSpPr/>
          <p:nvPr>
            <p:ph idx="3" type="pic"/>
          </p:nvPr>
        </p:nvSpPr>
        <p:spPr>
          <a:xfrm>
            <a:off x="0" y="5143500"/>
            <a:ext cx="18286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39" name="Google Shape;2039;g21d4b097a81_0_2360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程式碼">
  <p:cSld name="程式碼">
    <p:bg>
      <p:bgPr>
        <a:solidFill>
          <a:srgbClr val="000000"/>
        </a:solid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1" name="Google Shape;2041;g21d4b097a81_0_236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2" name="Google Shape;2042;g21d4b097a81_0_236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43" name="Google Shape;2043;g21d4b097a81_0_236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2 Social">
  <p:cSld name="Title - 2 Social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0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0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0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0"/>
          <p:cNvSpPr/>
          <p:nvPr>
            <p:ph idx="2" type="pic"/>
          </p:nvPr>
        </p:nvSpPr>
        <p:spPr>
          <a:xfrm>
            <a:off x="7178020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50"/>
          <p:cNvSpPr txBox="1"/>
          <p:nvPr>
            <p:ph idx="1" type="body"/>
          </p:nvPr>
        </p:nvSpPr>
        <p:spPr>
          <a:xfrm>
            <a:off x="6052863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0"/>
          <p:cNvSpPr/>
          <p:nvPr>
            <p:ph idx="3" type="pic"/>
          </p:nvPr>
        </p:nvSpPr>
        <p:spPr>
          <a:xfrm>
            <a:off x="10358373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0"/>
          <p:cNvSpPr txBox="1"/>
          <p:nvPr>
            <p:ph idx="4" type="body"/>
          </p:nvPr>
        </p:nvSpPr>
        <p:spPr>
          <a:xfrm>
            <a:off x="9233216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 - 1 Column">
  <p:cSld name="1 Image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5" name="Google Shape;2045;g21d4b097a81_0_237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6" name="Google Shape;2046;g21d4b097a81_0_2370"/>
          <p:cNvSpPr/>
          <p:nvPr/>
        </p:nvSpPr>
        <p:spPr>
          <a:xfrm>
            <a:off x="727271" y="2909031"/>
            <a:ext cx="7110900" cy="5069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g21d4b097a81_0_2370"/>
          <p:cNvSpPr/>
          <p:nvPr>
            <p:ph idx="2" type="pic"/>
          </p:nvPr>
        </p:nvSpPr>
        <p:spPr>
          <a:xfrm>
            <a:off x="885186" y="3063876"/>
            <a:ext cx="6794700" cy="4760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8" name="Google Shape;2048;g21d4b097a81_0_237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49" name="Google Shape;2049;g21d4b097a81_0_237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50" name="Google Shape;2050;g21d4b097a81_0_2370"/>
          <p:cNvSpPr/>
          <p:nvPr/>
        </p:nvSpPr>
        <p:spPr>
          <a:xfrm>
            <a:off x="8393479" y="2729295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g21d4b097a81_0_2370"/>
          <p:cNvSpPr txBox="1"/>
          <p:nvPr>
            <p:ph idx="1" type="body"/>
          </p:nvPr>
        </p:nvSpPr>
        <p:spPr>
          <a:xfrm>
            <a:off x="8873177" y="3112641"/>
            <a:ext cx="8821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2" name="Google Shape;2052;g21d4b097a81_0_2370"/>
          <p:cNvSpPr txBox="1"/>
          <p:nvPr>
            <p:ph idx="3" type="body"/>
          </p:nvPr>
        </p:nvSpPr>
        <p:spPr>
          <a:xfrm>
            <a:off x="8873177" y="2533209"/>
            <a:ext cx="88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3" name="Google Shape;2053;g21d4b097a81_0_2370"/>
          <p:cNvSpPr/>
          <p:nvPr/>
        </p:nvSpPr>
        <p:spPr>
          <a:xfrm>
            <a:off x="8393479" y="4716896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g21d4b097a81_0_2370"/>
          <p:cNvSpPr txBox="1"/>
          <p:nvPr>
            <p:ph idx="4" type="body"/>
          </p:nvPr>
        </p:nvSpPr>
        <p:spPr>
          <a:xfrm>
            <a:off x="8873177" y="5100240"/>
            <a:ext cx="8821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5" name="Google Shape;2055;g21d4b097a81_0_2370"/>
          <p:cNvSpPr txBox="1"/>
          <p:nvPr>
            <p:ph idx="5" type="body"/>
          </p:nvPr>
        </p:nvSpPr>
        <p:spPr>
          <a:xfrm>
            <a:off x="8873177" y="4520811"/>
            <a:ext cx="88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6" name="Google Shape;2056;g21d4b097a81_0_2370"/>
          <p:cNvSpPr/>
          <p:nvPr/>
        </p:nvSpPr>
        <p:spPr>
          <a:xfrm>
            <a:off x="8393476" y="6740374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g21d4b097a81_0_2370"/>
          <p:cNvSpPr txBox="1"/>
          <p:nvPr>
            <p:ph idx="6" type="body"/>
          </p:nvPr>
        </p:nvSpPr>
        <p:spPr>
          <a:xfrm>
            <a:off x="8873174" y="7123721"/>
            <a:ext cx="8821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58" name="Google Shape;2058;g21d4b097a81_0_2370"/>
          <p:cNvSpPr txBox="1"/>
          <p:nvPr>
            <p:ph idx="7" type="body"/>
          </p:nvPr>
        </p:nvSpPr>
        <p:spPr>
          <a:xfrm>
            <a:off x="8873174" y="6544290"/>
            <a:ext cx="88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">
  <p:cSld name="2_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0" name="Google Shape;2060;g21d4b097a81_0_238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1" name="Google Shape;2061;g21d4b097a81_0_2385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100"/>
              <a:buFont typeface="Roboto Condensed Light"/>
              <a:buNone/>
              <a:defRPr sz="54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 Light"/>
              <a:buNone/>
              <a:defRPr/>
            </a:lvl9pPr>
          </a:lstStyle>
          <a:p/>
        </p:txBody>
      </p:sp>
      <p:sp>
        <p:nvSpPr>
          <p:cNvPr id="2062" name="Google Shape;2062;g21d4b097a81_0_2385"/>
          <p:cNvSpPr txBox="1"/>
          <p:nvPr>
            <p:ph idx="12" type="sldNum"/>
          </p:nvPr>
        </p:nvSpPr>
        <p:spPr>
          <a:xfrm>
            <a:off x="17371930" y="9003060"/>
            <a:ext cx="62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48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63" name="Google Shape;2063;g21d4b097a81_0_2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5"/>
            <a:ext cx="2880001" cy="139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ic List - 6 Items">
  <p:cSld name="Numer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5" name="Google Shape;2065;g21d4b097a81_0_239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6" name="Google Shape;2066;g21d4b097a81_0_2390"/>
          <p:cNvSpPr/>
          <p:nvPr/>
        </p:nvSpPr>
        <p:spPr>
          <a:xfrm>
            <a:off x="952294" y="2218131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g21d4b097a81_0_239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068" name="Google Shape;2068;g21d4b097a81_0_239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69" name="Google Shape;2069;g21d4b097a81_0_2390"/>
          <p:cNvSpPr/>
          <p:nvPr/>
        </p:nvSpPr>
        <p:spPr>
          <a:xfrm>
            <a:off x="952297" y="2218131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g21d4b097a81_0_2390"/>
          <p:cNvSpPr txBox="1"/>
          <p:nvPr>
            <p:ph idx="1" type="body"/>
          </p:nvPr>
        </p:nvSpPr>
        <p:spPr>
          <a:xfrm>
            <a:off x="937201" y="2856363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1" name="Google Shape;2071;g21d4b097a81_0_2390"/>
          <p:cNvSpPr txBox="1"/>
          <p:nvPr>
            <p:ph idx="2" type="body"/>
          </p:nvPr>
        </p:nvSpPr>
        <p:spPr>
          <a:xfrm>
            <a:off x="1852396" y="2128166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2" name="Google Shape;2072;g21d4b097a81_0_2390"/>
          <p:cNvSpPr txBox="1"/>
          <p:nvPr>
            <p:ph idx="3" type="body"/>
          </p:nvPr>
        </p:nvSpPr>
        <p:spPr>
          <a:xfrm>
            <a:off x="1042305" y="2128166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3" name="Google Shape;2073;g21d4b097a81_0_2390"/>
          <p:cNvSpPr/>
          <p:nvPr/>
        </p:nvSpPr>
        <p:spPr>
          <a:xfrm>
            <a:off x="952294" y="4646277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g21d4b097a81_0_2390"/>
          <p:cNvSpPr/>
          <p:nvPr/>
        </p:nvSpPr>
        <p:spPr>
          <a:xfrm>
            <a:off x="952297" y="4646277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g21d4b097a81_0_2390"/>
          <p:cNvSpPr txBox="1"/>
          <p:nvPr>
            <p:ph idx="4" type="body"/>
          </p:nvPr>
        </p:nvSpPr>
        <p:spPr>
          <a:xfrm>
            <a:off x="937201" y="5284509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6" name="Google Shape;2076;g21d4b097a81_0_2390"/>
          <p:cNvSpPr txBox="1"/>
          <p:nvPr>
            <p:ph idx="5" type="body"/>
          </p:nvPr>
        </p:nvSpPr>
        <p:spPr>
          <a:xfrm>
            <a:off x="1852396" y="4556312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7" name="Google Shape;2077;g21d4b097a81_0_2390"/>
          <p:cNvSpPr txBox="1"/>
          <p:nvPr>
            <p:ph idx="6" type="body"/>
          </p:nvPr>
        </p:nvSpPr>
        <p:spPr>
          <a:xfrm>
            <a:off x="1042305" y="4556312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78" name="Google Shape;2078;g21d4b097a81_0_2390"/>
          <p:cNvSpPr/>
          <p:nvPr/>
        </p:nvSpPr>
        <p:spPr>
          <a:xfrm>
            <a:off x="952294" y="7071120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21d4b097a81_0_2390"/>
          <p:cNvSpPr/>
          <p:nvPr/>
        </p:nvSpPr>
        <p:spPr>
          <a:xfrm>
            <a:off x="952294" y="7071120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g21d4b097a81_0_2390"/>
          <p:cNvSpPr txBox="1"/>
          <p:nvPr>
            <p:ph idx="7" type="body"/>
          </p:nvPr>
        </p:nvSpPr>
        <p:spPr>
          <a:xfrm>
            <a:off x="937201" y="7709352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1" name="Google Shape;2081;g21d4b097a81_0_2390"/>
          <p:cNvSpPr txBox="1"/>
          <p:nvPr>
            <p:ph idx="8" type="body"/>
          </p:nvPr>
        </p:nvSpPr>
        <p:spPr>
          <a:xfrm>
            <a:off x="1852396" y="6981153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2" name="Google Shape;2082;g21d4b097a81_0_2390"/>
          <p:cNvSpPr txBox="1"/>
          <p:nvPr>
            <p:ph idx="9" type="body"/>
          </p:nvPr>
        </p:nvSpPr>
        <p:spPr>
          <a:xfrm>
            <a:off x="1042304" y="6981153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3" name="Google Shape;2083;g21d4b097a81_0_2390"/>
          <p:cNvSpPr/>
          <p:nvPr/>
        </p:nvSpPr>
        <p:spPr>
          <a:xfrm>
            <a:off x="9503246" y="2218131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g21d4b097a81_0_2390"/>
          <p:cNvSpPr/>
          <p:nvPr/>
        </p:nvSpPr>
        <p:spPr>
          <a:xfrm>
            <a:off x="9503247" y="2218131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g21d4b097a81_0_2390"/>
          <p:cNvSpPr txBox="1"/>
          <p:nvPr>
            <p:ph idx="13" type="body"/>
          </p:nvPr>
        </p:nvSpPr>
        <p:spPr>
          <a:xfrm>
            <a:off x="9488151" y="2856363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6" name="Google Shape;2086;g21d4b097a81_0_2390"/>
          <p:cNvSpPr txBox="1"/>
          <p:nvPr>
            <p:ph idx="14" type="body"/>
          </p:nvPr>
        </p:nvSpPr>
        <p:spPr>
          <a:xfrm>
            <a:off x="10403346" y="2128166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7" name="Google Shape;2087;g21d4b097a81_0_2390"/>
          <p:cNvSpPr txBox="1"/>
          <p:nvPr>
            <p:ph idx="15" type="body"/>
          </p:nvPr>
        </p:nvSpPr>
        <p:spPr>
          <a:xfrm>
            <a:off x="9593257" y="2128166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88" name="Google Shape;2088;g21d4b097a81_0_2390"/>
          <p:cNvSpPr/>
          <p:nvPr/>
        </p:nvSpPr>
        <p:spPr>
          <a:xfrm>
            <a:off x="9503246" y="4646277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g21d4b097a81_0_2390"/>
          <p:cNvSpPr/>
          <p:nvPr/>
        </p:nvSpPr>
        <p:spPr>
          <a:xfrm>
            <a:off x="9503247" y="4646277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g21d4b097a81_0_2390"/>
          <p:cNvSpPr txBox="1"/>
          <p:nvPr>
            <p:ph idx="16" type="body"/>
          </p:nvPr>
        </p:nvSpPr>
        <p:spPr>
          <a:xfrm>
            <a:off x="9488151" y="5284509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1" name="Google Shape;2091;g21d4b097a81_0_2390"/>
          <p:cNvSpPr txBox="1"/>
          <p:nvPr>
            <p:ph idx="17" type="body"/>
          </p:nvPr>
        </p:nvSpPr>
        <p:spPr>
          <a:xfrm>
            <a:off x="10403346" y="4556312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2" name="Google Shape;2092;g21d4b097a81_0_2390"/>
          <p:cNvSpPr txBox="1"/>
          <p:nvPr>
            <p:ph idx="18" type="body"/>
          </p:nvPr>
        </p:nvSpPr>
        <p:spPr>
          <a:xfrm>
            <a:off x="9593257" y="4556312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3" name="Google Shape;2093;g21d4b097a81_0_2390"/>
          <p:cNvSpPr/>
          <p:nvPr/>
        </p:nvSpPr>
        <p:spPr>
          <a:xfrm>
            <a:off x="9503244" y="7071120"/>
            <a:ext cx="77391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g21d4b097a81_0_2390"/>
          <p:cNvSpPr/>
          <p:nvPr/>
        </p:nvSpPr>
        <p:spPr>
          <a:xfrm>
            <a:off x="9503244" y="7071120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g21d4b097a81_0_2390"/>
          <p:cNvSpPr txBox="1"/>
          <p:nvPr>
            <p:ph idx="19" type="body"/>
          </p:nvPr>
        </p:nvSpPr>
        <p:spPr>
          <a:xfrm>
            <a:off x="9488151" y="7709352"/>
            <a:ext cx="7755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6" name="Google Shape;2096;g21d4b097a81_0_2390"/>
          <p:cNvSpPr txBox="1"/>
          <p:nvPr>
            <p:ph idx="20" type="body"/>
          </p:nvPr>
        </p:nvSpPr>
        <p:spPr>
          <a:xfrm>
            <a:off x="10403345" y="6981153"/>
            <a:ext cx="683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097" name="Google Shape;2097;g21d4b097a81_0_2390"/>
          <p:cNvSpPr txBox="1"/>
          <p:nvPr>
            <p:ph idx="21" type="body"/>
          </p:nvPr>
        </p:nvSpPr>
        <p:spPr>
          <a:xfrm>
            <a:off x="9593255" y="6981153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1d4b097a81_0_2424"/>
          <p:cNvSpPr txBox="1"/>
          <p:nvPr>
            <p:ph idx="1" type="body"/>
          </p:nvPr>
        </p:nvSpPr>
        <p:spPr>
          <a:xfrm>
            <a:off x="9266776" y="2578215"/>
            <a:ext cx="80106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None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685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685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•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6858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6858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»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0" name="Google Shape;2100;g21d4b097a81_0_2424"/>
          <p:cNvSpPr txBox="1"/>
          <p:nvPr>
            <p:ph idx="2" type="body"/>
          </p:nvPr>
        </p:nvSpPr>
        <p:spPr>
          <a:xfrm>
            <a:off x="10391902" y="3973370"/>
            <a:ext cx="68853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1" name="Google Shape;2101;g21d4b097a81_0_2424"/>
          <p:cNvSpPr/>
          <p:nvPr>
            <p:ph idx="3" type="pic"/>
          </p:nvPr>
        </p:nvSpPr>
        <p:spPr>
          <a:xfrm>
            <a:off x="9265983" y="3973370"/>
            <a:ext cx="1080900" cy="107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02" name="Google Shape;2102;g21d4b097a81_0_2424"/>
          <p:cNvSpPr/>
          <p:nvPr>
            <p:ph idx="4" type="pic"/>
          </p:nvPr>
        </p:nvSpPr>
        <p:spPr>
          <a:xfrm>
            <a:off x="9266776" y="6674493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3" name="Google Shape;2103;g21d4b097a81_0_2424"/>
          <p:cNvSpPr txBox="1"/>
          <p:nvPr>
            <p:ph idx="5" type="body"/>
          </p:nvPr>
        </p:nvSpPr>
        <p:spPr>
          <a:xfrm>
            <a:off x="9986856" y="6674495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4" name="Google Shape;2104;g21d4b097a81_0_2424"/>
          <p:cNvSpPr/>
          <p:nvPr>
            <p:ph idx="6" type="pic"/>
          </p:nvPr>
        </p:nvSpPr>
        <p:spPr>
          <a:xfrm>
            <a:off x="9266776" y="7512809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5" name="Google Shape;2105;g21d4b097a81_0_2424"/>
          <p:cNvSpPr txBox="1"/>
          <p:nvPr>
            <p:ph idx="7" type="body"/>
          </p:nvPr>
        </p:nvSpPr>
        <p:spPr>
          <a:xfrm>
            <a:off x="9986853" y="7512809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6" name="Google Shape;2106;g21d4b097a81_0_2424"/>
          <p:cNvSpPr/>
          <p:nvPr>
            <p:ph idx="8" type="pic"/>
          </p:nvPr>
        </p:nvSpPr>
        <p:spPr>
          <a:xfrm>
            <a:off x="13587257" y="6674491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7" name="Google Shape;2107;g21d4b097a81_0_2424"/>
          <p:cNvSpPr txBox="1"/>
          <p:nvPr>
            <p:ph idx="9" type="body"/>
          </p:nvPr>
        </p:nvSpPr>
        <p:spPr>
          <a:xfrm>
            <a:off x="14307335" y="6674493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08" name="Google Shape;2108;g21d4b097a81_0_2424"/>
          <p:cNvSpPr/>
          <p:nvPr>
            <p:ph idx="13" type="pic"/>
          </p:nvPr>
        </p:nvSpPr>
        <p:spPr>
          <a:xfrm>
            <a:off x="13587255" y="7512807"/>
            <a:ext cx="720000" cy="7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9" name="Google Shape;2109;g21d4b097a81_0_2424"/>
          <p:cNvSpPr txBox="1"/>
          <p:nvPr>
            <p:ph idx="14" type="body"/>
          </p:nvPr>
        </p:nvSpPr>
        <p:spPr>
          <a:xfrm>
            <a:off x="14307334" y="7512809"/>
            <a:ext cx="346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110" name="Google Shape;2110;g21d4b097a81_0_2424"/>
          <p:cNvCxnSpPr/>
          <p:nvPr/>
        </p:nvCxnSpPr>
        <p:spPr>
          <a:xfrm>
            <a:off x="0" y="6427169"/>
            <a:ext cx="182865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1" name="Google Shape;2111;g21d4b097a81_0_2424"/>
          <p:cNvSpPr/>
          <p:nvPr/>
        </p:nvSpPr>
        <p:spPr>
          <a:xfrm>
            <a:off x="679625" y="1915297"/>
            <a:ext cx="8142900" cy="65367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g21d4b097a81_0_2424"/>
          <p:cNvSpPr/>
          <p:nvPr>
            <p:ph idx="15" type="pic"/>
          </p:nvPr>
        </p:nvSpPr>
        <p:spPr>
          <a:xfrm>
            <a:off x="813417" y="2055491"/>
            <a:ext cx="7875300" cy="6256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3" name="Google Shape;2113;g21d4b097a81_0_2424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">
  <p:cSld name="5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5" name="Google Shape;2115;g21d4b097a81_0_244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6" name="Google Shape;2116;g21d4b097a81_0_2440"/>
          <p:cNvSpPr/>
          <p:nvPr>
            <p:ph idx="2" type="pic"/>
          </p:nvPr>
        </p:nvSpPr>
        <p:spPr>
          <a:xfrm>
            <a:off x="623214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17" name="Google Shape;2117;g21d4b097a81_0_2440"/>
          <p:cNvSpPr/>
          <p:nvPr>
            <p:ph idx="3" type="pic"/>
          </p:nvPr>
        </p:nvSpPr>
        <p:spPr>
          <a:xfrm>
            <a:off x="4045351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18" name="Google Shape;2118;g21d4b097a81_0_2440"/>
          <p:cNvSpPr/>
          <p:nvPr>
            <p:ph idx="4" type="pic"/>
          </p:nvPr>
        </p:nvSpPr>
        <p:spPr>
          <a:xfrm>
            <a:off x="7467488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19" name="Google Shape;2119;g21d4b097a81_0_2440"/>
          <p:cNvSpPr/>
          <p:nvPr>
            <p:ph idx="5" type="pic"/>
          </p:nvPr>
        </p:nvSpPr>
        <p:spPr>
          <a:xfrm>
            <a:off x="10889624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20" name="Google Shape;2120;g21d4b097a81_0_2440"/>
          <p:cNvSpPr/>
          <p:nvPr>
            <p:ph idx="6" type="pic"/>
          </p:nvPr>
        </p:nvSpPr>
        <p:spPr>
          <a:xfrm>
            <a:off x="14311757" y="1993151"/>
            <a:ext cx="33444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21" name="Google Shape;2121;g21d4b097a81_0_2440"/>
          <p:cNvSpPr/>
          <p:nvPr>
            <p:ph idx="7" type="pic"/>
          </p:nvPr>
        </p:nvSpPr>
        <p:spPr>
          <a:xfrm>
            <a:off x="1408775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22" name="Google Shape;2122;g21d4b097a81_0_2440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23" name="Google Shape;2123;g21d4b097a81_0_244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24" name="Google Shape;2124;g21d4b097a81_0_2440"/>
          <p:cNvSpPr txBox="1"/>
          <p:nvPr>
            <p:ph idx="1" type="body"/>
          </p:nvPr>
        </p:nvSpPr>
        <p:spPr>
          <a:xfrm>
            <a:off x="2955019" y="8023821"/>
            <a:ext cx="123762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25" name="Google Shape;2125;g21d4b097a81_0_2440"/>
          <p:cNvSpPr/>
          <p:nvPr>
            <p:ph idx="8" type="pic"/>
          </p:nvPr>
        </p:nvSpPr>
        <p:spPr>
          <a:xfrm>
            <a:off x="4830912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26" name="Google Shape;2126;g21d4b097a81_0_2440"/>
          <p:cNvSpPr/>
          <p:nvPr>
            <p:ph idx="9" type="pic"/>
          </p:nvPr>
        </p:nvSpPr>
        <p:spPr>
          <a:xfrm>
            <a:off x="8253049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27" name="Google Shape;2127;g21d4b097a81_0_2440"/>
          <p:cNvSpPr/>
          <p:nvPr>
            <p:ph idx="13" type="pic"/>
          </p:nvPr>
        </p:nvSpPr>
        <p:spPr>
          <a:xfrm>
            <a:off x="11675184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  <p:sp>
        <p:nvSpPr>
          <p:cNvPr id="2128" name="Google Shape;2128;g21d4b097a81_0_2440"/>
          <p:cNvSpPr/>
          <p:nvPr>
            <p:ph idx="14" type="pic"/>
          </p:nvPr>
        </p:nvSpPr>
        <p:spPr>
          <a:xfrm>
            <a:off x="15097318" y="7213731"/>
            <a:ext cx="2558700" cy="54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3 Social">
  <p:cSld name="Title - 3 Social">
    <p:bg>
      <p:bgPr>
        <a:solidFill>
          <a:srgbClr val="FFFFFF"/>
        </a:solidFill>
      </p:bgPr>
    </p:bg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21d4b097a81_0_2455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g21d4b097a81_0_2455"/>
          <p:cNvSpPr/>
          <p:nvPr/>
        </p:nvSpPr>
        <p:spPr>
          <a:xfrm>
            <a:off x="4450556" y="450850"/>
            <a:ext cx="9385500" cy="93852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g21d4b097a81_0_2455"/>
          <p:cNvSpPr/>
          <p:nvPr/>
        </p:nvSpPr>
        <p:spPr>
          <a:xfrm>
            <a:off x="5877718" y="1878013"/>
            <a:ext cx="6530700" cy="65310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g21d4b097a81_0_2455"/>
          <p:cNvSpPr/>
          <p:nvPr>
            <p:ph idx="2" type="pic"/>
          </p:nvPr>
        </p:nvSpPr>
        <p:spPr>
          <a:xfrm>
            <a:off x="5579550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34" name="Google Shape;2134;g21d4b097a81_0_2455"/>
          <p:cNvSpPr txBox="1"/>
          <p:nvPr>
            <p:ph idx="1" type="body"/>
          </p:nvPr>
        </p:nvSpPr>
        <p:spPr>
          <a:xfrm>
            <a:off x="4454392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5" name="Google Shape;2135;g21d4b097a81_0_2455"/>
          <p:cNvSpPr/>
          <p:nvPr>
            <p:ph idx="3" type="pic"/>
          </p:nvPr>
        </p:nvSpPr>
        <p:spPr>
          <a:xfrm>
            <a:off x="8759904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36" name="Google Shape;2136;g21d4b097a81_0_2455"/>
          <p:cNvSpPr txBox="1"/>
          <p:nvPr>
            <p:ph idx="4" type="body"/>
          </p:nvPr>
        </p:nvSpPr>
        <p:spPr>
          <a:xfrm>
            <a:off x="7634746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7" name="Google Shape;2137;g21d4b097a81_0_2455"/>
          <p:cNvSpPr/>
          <p:nvPr>
            <p:ph idx="5" type="pic"/>
          </p:nvPr>
        </p:nvSpPr>
        <p:spPr>
          <a:xfrm>
            <a:off x="11940255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38" name="Google Shape;2138;g21d4b097a81_0_2455"/>
          <p:cNvSpPr txBox="1"/>
          <p:nvPr>
            <p:ph idx="6" type="body"/>
          </p:nvPr>
        </p:nvSpPr>
        <p:spPr>
          <a:xfrm>
            <a:off x="10815098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39" name="Google Shape;2139;g21d4b097a81_0_2455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40" name="Google Shape;2140;g21d4b097a81_0_245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2 Social">
  <p:cSld name="Title - 2 Social">
    <p:bg>
      <p:bgPr>
        <a:solidFill>
          <a:srgbClr val="FFFFFF"/>
        </a:solidFill>
      </p:bgPr>
    </p:bg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1d4b097a81_0_2467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g21d4b097a81_0_2467"/>
          <p:cNvSpPr/>
          <p:nvPr/>
        </p:nvSpPr>
        <p:spPr>
          <a:xfrm>
            <a:off x="4450556" y="450850"/>
            <a:ext cx="9385500" cy="93852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g21d4b097a81_0_2467"/>
          <p:cNvSpPr/>
          <p:nvPr/>
        </p:nvSpPr>
        <p:spPr>
          <a:xfrm>
            <a:off x="5877718" y="1878013"/>
            <a:ext cx="6530700" cy="65310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g21d4b097a81_0_2467"/>
          <p:cNvSpPr/>
          <p:nvPr>
            <p:ph idx="2" type="pic"/>
          </p:nvPr>
        </p:nvSpPr>
        <p:spPr>
          <a:xfrm>
            <a:off x="7178021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21d4b097a81_0_2467"/>
          <p:cNvSpPr txBox="1"/>
          <p:nvPr>
            <p:ph idx="1" type="body"/>
          </p:nvPr>
        </p:nvSpPr>
        <p:spPr>
          <a:xfrm>
            <a:off x="6052863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47" name="Google Shape;2147;g21d4b097a81_0_2467"/>
          <p:cNvSpPr/>
          <p:nvPr>
            <p:ph idx="3" type="pic"/>
          </p:nvPr>
        </p:nvSpPr>
        <p:spPr>
          <a:xfrm>
            <a:off x="10358373" y="8707863"/>
            <a:ext cx="765000" cy="7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48" name="Google Shape;2148;g21d4b097a81_0_2467"/>
          <p:cNvSpPr txBox="1"/>
          <p:nvPr>
            <p:ph idx="4" type="body"/>
          </p:nvPr>
        </p:nvSpPr>
        <p:spPr>
          <a:xfrm>
            <a:off x="9233216" y="9472949"/>
            <a:ext cx="3015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49" name="Google Shape;2149;g21d4b097a81_0_2467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50" name="Google Shape;2150;g21d4b097a81_0_2467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Info">
  <p:cSld name="Title - Info">
    <p:bg>
      <p:bgPr>
        <a:solidFill>
          <a:srgbClr val="FFFFFF"/>
        </a:solidFill>
      </p:bgPr>
    </p:bg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21d4b097a81_0_2477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529"/>
                </a:srgbClr>
              </a:gs>
              <a:gs pos="100000">
                <a:srgbClr val="8AC8E9">
                  <a:alpha val="2823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g21d4b097a81_0_2477"/>
          <p:cNvSpPr/>
          <p:nvPr/>
        </p:nvSpPr>
        <p:spPr>
          <a:xfrm>
            <a:off x="4450556" y="450850"/>
            <a:ext cx="9385500" cy="93852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g21d4b097a81_0_2477"/>
          <p:cNvSpPr/>
          <p:nvPr/>
        </p:nvSpPr>
        <p:spPr>
          <a:xfrm>
            <a:off x="5877718" y="1878013"/>
            <a:ext cx="6530700" cy="65310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g21d4b097a81_0_2477"/>
          <p:cNvSpPr txBox="1"/>
          <p:nvPr>
            <p:ph type="title"/>
          </p:nvPr>
        </p:nvSpPr>
        <p:spPr>
          <a:xfrm>
            <a:off x="2266443" y="4288404"/>
            <a:ext cx="1375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56" name="Google Shape;2156;g21d4b097a81_0_2477"/>
          <p:cNvSpPr txBox="1"/>
          <p:nvPr>
            <p:ph idx="1" type="body"/>
          </p:nvPr>
        </p:nvSpPr>
        <p:spPr>
          <a:xfrm>
            <a:off x="2266443" y="5368526"/>
            <a:ext cx="13753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57" name="Google Shape;2157;g21d4b097a81_0_2477"/>
          <p:cNvSpPr txBox="1"/>
          <p:nvPr>
            <p:ph idx="2" type="body"/>
          </p:nvPr>
        </p:nvSpPr>
        <p:spPr>
          <a:xfrm>
            <a:off x="2122426" y="8608886"/>
            <a:ext cx="14041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B9B9B"/>
              </a:buClr>
              <a:buSzPts val="3000"/>
              <a:buFont typeface="Arial"/>
              <a:buNone/>
              <a:defRPr sz="30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58" name="Google Shape;2158;g21d4b097a81_0_2477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rgbClr val="FFFFFF"/>
        </a:solidFill>
      </p:bgPr>
    </p:bg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21d4b097a81_0_2485"/>
          <p:cNvSpPr/>
          <p:nvPr>
            <p:ph idx="2" type="pic"/>
          </p:nvPr>
        </p:nvSpPr>
        <p:spPr>
          <a:xfrm>
            <a:off x="0" y="0"/>
            <a:ext cx="182865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161" name="Google Shape;2161;g21d4b097a81_0_2485"/>
          <p:cNvSpPr txBox="1"/>
          <p:nvPr>
            <p:ph idx="1" type="body"/>
          </p:nvPr>
        </p:nvSpPr>
        <p:spPr>
          <a:xfrm>
            <a:off x="772275" y="3748344"/>
            <a:ext cx="5850300" cy="58506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62" name="Google Shape;2162;g21d4b097a81_0_2485"/>
          <p:cNvSpPr/>
          <p:nvPr>
            <p:ph idx="3" type="pic"/>
          </p:nvPr>
        </p:nvSpPr>
        <p:spPr>
          <a:xfrm>
            <a:off x="2707556" y="4783525"/>
            <a:ext cx="2070300" cy="206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21d4b097a81_0_2485"/>
          <p:cNvSpPr txBox="1"/>
          <p:nvPr>
            <p:ph type="title"/>
          </p:nvPr>
        </p:nvSpPr>
        <p:spPr>
          <a:xfrm>
            <a:off x="907291" y="6808685"/>
            <a:ext cx="55806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64" name="Google Shape;2164;g21d4b097a81_0_248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rgbClr val="FFFFFF"/>
        </a:solidFill>
      </p:bgPr>
    </p:bg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d4b097a81_0_2491"/>
          <p:cNvSpPr/>
          <p:nvPr>
            <p:ph idx="2" type="pic"/>
          </p:nvPr>
        </p:nvSpPr>
        <p:spPr>
          <a:xfrm>
            <a:off x="0" y="0"/>
            <a:ext cx="182865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167" name="Google Shape;2167;g21d4b097a81_0_2491"/>
          <p:cNvSpPr txBox="1"/>
          <p:nvPr>
            <p:ph idx="1" type="body"/>
          </p:nvPr>
        </p:nvSpPr>
        <p:spPr>
          <a:xfrm>
            <a:off x="11618480" y="3748344"/>
            <a:ext cx="5850300" cy="58506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68" name="Google Shape;2168;g21d4b097a81_0_2491"/>
          <p:cNvSpPr/>
          <p:nvPr>
            <p:ph idx="3" type="pic"/>
          </p:nvPr>
        </p:nvSpPr>
        <p:spPr>
          <a:xfrm>
            <a:off x="13553760" y="4783525"/>
            <a:ext cx="2070300" cy="2068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9" name="Google Shape;2169;g21d4b097a81_0_2491"/>
          <p:cNvSpPr txBox="1"/>
          <p:nvPr>
            <p:ph type="title"/>
          </p:nvPr>
        </p:nvSpPr>
        <p:spPr>
          <a:xfrm>
            <a:off x="11753496" y="6808685"/>
            <a:ext cx="55806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170" name="Google Shape;2170;g21d4b097a81_0_2491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Info">
  <p:cSld name="Title - Info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1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1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1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1" type="body"/>
          </p:nvPr>
        </p:nvSpPr>
        <p:spPr>
          <a:xfrm>
            <a:off x="2266442" y="5368525"/>
            <a:ext cx="13753529" cy="78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2" type="body"/>
          </p:nvPr>
        </p:nvSpPr>
        <p:spPr>
          <a:xfrm>
            <a:off x="2122426" y="8608885"/>
            <a:ext cx="14041561" cy="1500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and 3 Icons">
  <p:cSld name="Big Image and 3 Icons">
    <p:bg>
      <p:bgPr>
        <a:solidFill>
          <a:srgbClr val="FFFFFF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21d4b097a81_0_2497"/>
          <p:cNvSpPr/>
          <p:nvPr/>
        </p:nvSpPr>
        <p:spPr>
          <a:xfrm>
            <a:off x="0" y="6313630"/>
            <a:ext cx="18286500" cy="39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g21d4b097a81_0_2497"/>
          <p:cNvSpPr/>
          <p:nvPr>
            <p:ph idx="2" type="pic"/>
          </p:nvPr>
        </p:nvSpPr>
        <p:spPr>
          <a:xfrm>
            <a:off x="0" y="1"/>
            <a:ext cx="18286500" cy="631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74" name="Google Shape;2174;g21d4b097a81_0_2497"/>
          <p:cNvSpPr txBox="1"/>
          <p:nvPr>
            <p:ph idx="1" type="body"/>
          </p:nvPr>
        </p:nvSpPr>
        <p:spPr>
          <a:xfrm>
            <a:off x="7994651" y="5162424"/>
            <a:ext cx="2295600" cy="22956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5" name="Google Shape;2175;g21d4b097a81_0_2497"/>
          <p:cNvSpPr/>
          <p:nvPr>
            <p:ph idx="3" type="pic"/>
          </p:nvPr>
        </p:nvSpPr>
        <p:spPr>
          <a:xfrm>
            <a:off x="8579849" y="5747488"/>
            <a:ext cx="1125000" cy="1124100"/>
          </a:xfrm>
          <a:prstGeom prst="rect">
            <a:avLst/>
          </a:prstGeom>
          <a:noFill/>
          <a:ln>
            <a:noFill/>
          </a:ln>
        </p:spPr>
      </p:sp>
      <p:sp>
        <p:nvSpPr>
          <p:cNvPr id="2176" name="Google Shape;2176;g21d4b097a81_0_2497"/>
          <p:cNvSpPr txBox="1"/>
          <p:nvPr>
            <p:ph idx="4" type="body"/>
          </p:nvPr>
        </p:nvSpPr>
        <p:spPr>
          <a:xfrm>
            <a:off x="6737980" y="8144100"/>
            <a:ext cx="4809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7" name="Google Shape;2177;g21d4b097a81_0_2497"/>
          <p:cNvSpPr txBox="1"/>
          <p:nvPr>
            <p:ph idx="5" type="body"/>
          </p:nvPr>
        </p:nvSpPr>
        <p:spPr>
          <a:xfrm>
            <a:off x="6737980" y="7564668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8" name="Google Shape;2178;g21d4b097a81_0_2497"/>
          <p:cNvSpPr txBox="1"/>
          <p:nvPr>
            <p:ph idx="6" type="body"/>
          </p:nvPr>
        </p:nvSpPr>
        <p:spPr>
          <a:xfrm>
            <a:off x="3043662" y="5496813"/>
            <a:ext cx="1623300" cy="16233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79" name="Google Shape;2179;g21d4b097a81_0_2497"/>
          <p:cNvSpPr/>
          <p:nvPr>
            <p:ph idx="7" type="pic"/>
          </p:nvPr>
        </p:nvSpPr>
        <p:spPr>
          <a:xfrm>
            <a:off x="3292690" y="5745705"/>
            <a:ext cx="1125000" cy="11241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21d4b097a81_0_2497"/>
          <p:cNvSpPr txBox="1"/>
          <p:nvPr>
            <p:ph idx="8" type="body"/>
          </p:nvPr>
        </p:nvSpPr>
        <p:spPr>
          <a:xfrm>
            <a:off x="1450821" y="8142315"/>
            <a:ext cx="4809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1" name="Google Shape;2181;g21d4b097a81_0_2497"/>
          <p:cNvSpPr txBox="1"/>
          <p:nvPr>
            <p:ph idx="9" type="body"/>
          </p:nvPr>
        </p:nvSpPr>
        <p:spPr>
          <a:xfrm>
            <a:off x="1450821" y="7562885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2" name="Google Shape;2182;g21d4b097a81_0_2497"/>
          <p:cNvSpPr txBox="1"/>
          <p:nvPr>
            <p:ph idx="13" type="body"/>
          </p:nvPr>
        </p:nvSpPr>
        <p:spPr>
          <a:xfrm>
            <a:off x="13623038" y="5493927"/>
            <a:ext cx="1623300" cy="16233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3" name="Google Shape;2183;g21d4b097a81_0_2497"/>
          <p:cNvSpPr/>
          <p:nvPr>
            <p:ph idx="14" type="pic"/>
          </p:nvPr>
        </p:nvSpPr>
        <p:spPr>
          <a:xfrm>
            <a:off x="13872066" y="5742818"/>
            <a:ext cx="1125000" cy="1124100"/>
          </a:xfrm>
          <a:prstGeom prst="rect">
            <a:avLst/>
          </a:prstGeom>
          <a:noFill/>
          <a:ln>
            <a:noFill/>
          </a:ln>
        </p:spPr>
      </p:sp>
      <p:sp>
        <p:nvSpPr>
          <p:cNvPr id="2184" name="Google Shape;2184;g21d4b097a81_0_2497"/>
          <p:cNvSpPr txBox="1"/>
          <p:nvPr>
            <p:ph idx="15" type="body"/>
          </p:nvPr>
        </p:nvSpPr>
        <p:spPr>
          <a:xfrm>
            <a:off x="12030196" y="8139429"/>
            <a:ext cx="4809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5" name="Google Shape;2185;g21d4b097a81_0_2497"/>
          <p:cNvSpPr txBox="1"/>
          <p:nvPr>
            <p:ph idx="16" type="body"/>
          </p:nvPr>
        </p:nvSpPr>
        <p:spPr>
          <a:xfrm>
            <a:off x="12030196" y="7559999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86" name="Google Shape;2186;g21d4b097a81_0_2497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ers">
  <p:cSld name="workers">
    <p:bg>
      <p:bgPr>
        <a:solidFill>
          <a:srgbClr val="FFFFFF"/>
        </a:solidFill>
      </p:bgPr>
    </p:bg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21d4b097a81_0_2513"/>
          <p:cNvSpPr/>
          <p:nvPr/>
        </p:nvSpPr>
        <p:spPr>
          <a:xfrm>
            <a:off x="0" y="-1"/>
            <a:ext cx="18286500" cy="5953500"/>
          </a:xfrm>
          <a:prstGeom prst="rect">
            <a:avLst/>
          </a:prstGeom>
          <a:solidFill>
            <a:srgbClr val="BFF2FF">
              <a:alpha val="38430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g21d4b097a81_0_2513"/>
          <p:cNvSpPr/>
          <p:nvPr/>
        </p:nvSpPr>
        <p:spPr>
          <a:xfrm>
            <a:off x="0" y="5908583"/>
            <a:ext cx="18286500" cy="43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10" id="2190" name="Google Shape;2190;g21d4b097a81_0_25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66369" y="1104846"/>
            <a:ext cx="830482" cy="4189799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2" id="2191" name="Google Shape;2191;g21d4b097a81_0_2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4833" y="1180643"/>
            <a:ext cx="1295502" cy="4491633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3" id="2192" name="Google Shape;2192;g21d4b097a81_0_25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8131" y="958035"/>
            <a:ext cx="1678629" cy="4936541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9" id="2193" name="Google Shape;2193;g21d4b097a81_0_25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875" y="1476824"/>
            <a:ext cx="1446567" cy="4179560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4" id="2194" name="Google Shape;2194;g21d4b097a81_0_25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2696" y="1090061"/>
            <a:ext cx="1142785" cy="4074328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sp>
        <p:nvSpPr>
          <p:cNvPr id="2195" name="Google Shape;2195;g21d4b097a81_0_2513"/>
          <p:cNvSpPr txBox="1"/>
          <p:nvPr>
            <p:ph idx="1" type="body"/>
          </p:nvPr>
        </p:nvSpPr>
        <p:spPr>
          <a:xfrm>
            <a:off x="727272" y="6448646"/>
            <a:ext cx="168318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6" name="Google Shape;2196;g21d4b097a81_0_2513"/>
          <p:cNvSpPr txBox="1"/>
          <p:nvPr>
            <p:ph idx="2" type="body"/>
          </p:nvPr>
        </p:nvSpPr>
        <p:spPr>
          <a:xfrm>
            <a:off x="727271" y="8626016"/>
            <a:ext cx="16831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97" name="Google Shape;2197;g21d4b097a81_0_2513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21d4b097a81_0_2524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Text">
  <p:cSld name="Gray - Text">
    <p:bg>
      <p:bgPr>
        <a:solidFill>
          <a:srgbClr val="FFFFFF"/>
        </a:solidFill>
      </p:bgPr>
    </p:bg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21d4b097a81_0_2526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g21d4b097a81_0_2526"/>
          <p:cNvSpPr txBox="1"/>
          <p:nvPr>
            <p:ph idx="1" type="body"/>
          </p:nvPr>
        </p:nvSpPr>
        <p:spPr>
          <a:xfrm>
            <a:off x="6757940" y="1700619"/>
            <a:ext cx="103962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None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685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685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•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6858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6858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»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3" name="Google Shape;2203;g21d4b097a81_0_2526"/>
          <p:cNvSpPr txBox="1"/>
          <p:nvPr>
            <p:ph idx="2" type="body"/>
          </p:nvPr>
        </p:nvSpPr>
        <p:spPr>
          <a:xfrm>
            <a:off x="6757940" y="4985982"/>
            <a:ext cx="103962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04" name="Google Shape;2204;g21d4b097a81_0_2526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05" name="Google Shape;2205;g21d4b097a81_0_25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4859" y="688212"/>
            <a:ext cx="9005582" cy="900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g21d4b097a81_0_25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9028" y="237296"/>
            <a:ext cx="1570442" cy="206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">
  <p:cSld name="Double">
    <p:bg>
      <p:bgPr>
        <a:solidFill>
          <a:srgbClr val="FFFFFF"/>
        </a:solidFill>
      </p:bgPr>
    </p:bg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21d4b097a81_0_2533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21d4b097a81_0_2533"/>
          <p:cNvSpPr/>
          <p:nvPr>
            <p:ph idx="2" type="pic"/>
          </p:nvPr>
        </p:nvSpPr>
        <p:spPr>
          <a:xfrm>
            <a:off x="9356369" y="5829299"/>
            <a:ext cx="8929800" cy="328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10" name="Google Shape;2210;g21d4b097a81_0_2533"/>
          <p:cNvGrpSpPr/>
          <p:nvPr/>
        </p:nvGrpSpPr>
        <p:grpSpPr>
          <a:xfrm>
            <a:off x="0" y="-1"/>
            <a:ext cx="10763403" cy="10284624"/>
            <a:chOff x="0" y="-1"/>
            <a:chExt cx="10763403" cy="10284624"/>
          </a:xfrm>
        </p:grpSpPr>
        <p:sp>
          <p:nvSpPr>
            <p:cNvPr id="2211" name="Google Shape;2211;g21d4b097a81_0_2533"/>
            <p:cNvSpPr/>
            <p:nvPr/>
          </p:nvSpPr>
          <p:spPr>
            <a:xfrm>
              <a:off x="7523025" y="-1"/>
              <a:ext cx="3240378" cy="1028462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g21d4b097a81_0_2533"/>
            <p:cNvSpPr/>
            <p:nvPr/>
          </p:nvSpPr>
          <p:spPr>
            <a:xfrm>
              <a:off x="0" y="-1"/>
              <a:ext cx="7523100" cy="1027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3" name="Google Shape;2213;g21d4b097a81_0_2533"/>
          <p:cNvSpPr/>
          <p:nvPr>
            <p:ph idx="3" type="pic"/>
          </p:nvPr>
        </p:nvSpPr>
        <p:spPr>
          <a:xfrm>
            <a:off x="2523" y="1183062"/>
            <a:ext cx="8928600" cy="3280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4" name="Google Shape;2214;g21d4b097a81_0_2533"/>
          <p:cNvSpPr txBox="1"/>
          <p:nvPr>
            <p:ph idx="1" type="body"/>
          </p:nvPr>
        </p:nvSpPr>
        <p:spPr>
          <a:xfrm>
            <a:off x="649962" y="5622044"/>
            <a:ext cx="79227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»"/>
              <a:defRPr sz="2000">
                <a:solidFill>
                  <a:srgbClr val="FFFFFF"/>
                </a:solidFill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15" name="Google Shape;2215;g21d4b097a81_0_2533"/>
          <p:cNvSpPr txBox="1"/>
          <p:nvPr>
            <p:ph idx="4" type="body"/>
          </p:nvPr>
        </p:nvSpPr>
        <p:spPr>
          <a:xfrm>
            <a:off x="637261" y="4599213"/>
            <a:ext cx="7922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16" name="Google Shape;2216;g21d4b097a81_0_2533"/>
          <p:cNvSpPr txBox="1"/>
          <p:nvPr>
            <p:ph idx="5" type="body"/>
          </p:nvPr>
        </p:nvSpPr>
        <p:spPr>
          <a:xfrm>
            <a:off x="9793961" y="3678943"/>
            <a:ext cx="79227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17" name="Google Shape;2217;g21d4b097a81_0_2533"/>
          <p:cNvSpPr txBox="1"/>
          <p:nvPr>
            <p:ph idx="6" type="body"/>
          </p:nvPr>
        </p:nvSpPr>
        <p:spPr>
          <a:xfrm>
            <a:off x="9781262" y="2656114"/>
            <a:ext cx="7922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18" name="Google Shape;2218;g21d4b097a81_0_2533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Images">
  <p:cSld name="10 Images">
    <p:bg>
      <p:bgPr>
        <a:solidFill>
          <a:srgbClr val="FFFFFF"/>
        </a:solidFill>
      </p:bgPr>
    </p:bg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21d4b097a81_0_2545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g21d4b097a81_0_2545"/>
          <p:cNvSpPr/>
          <p:nvPr>
            <p:ph idx="2" type="pic"/>
          </p:nvPr>
        </p:nvSpPr>
        <p:spPr>
          <a:xfrm>
            <a:off x="38181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2" name="Google Shape;2222;g21d4b097a81_0_2545"/>
          <p:cNvSpPr/>
          <p:nvPr>
            <p:ph idx="3" type="pic"/>
          </p:nvPr>
        </p:nvSpPr>
        <p:spPr>
          <a:xfrm>
            <a:off x="3687752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3" name="Google Shape;2223;g21d4b097a81_0_2545"/>
          <p:cNvSpPr/>
          <p:nvPr>
            <p:ph idx="4" type="pic"/>
          </p:nvPr>
        </p:nvSpPr>
        <p:spPr>
          <a:xfrm>
            <a:off x="7337325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4" name="Google Shape;2224;g21d4b097a81_0_2545"/>
          <p:cNvSpPr/>
          <p:nvPr>
            <p:ph idx="5" type="pic"/>
          </p:nvPr>
        </p:nvSpPr>
        <p:spPr>
          <a:xfrm>
            <a:off x="10988186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5" name="Google Shape;2225;g21d4b097a81_0_2545"/>
          <p:cNvSpPr/>
          <p:nvPr>
            <p:ph idx="6" type="pic"/>
          </p:nvPr>
        </p:nvSpPr>
        <p:spPr>
          <a:xfrm>
            <a:off x="14636466" y="43542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6" name="Google Shape;2226;g21d4b097a81_0_2545"/>
          <p:cNvSpPr/>
          <p:nvPr>
            <p:ph idx="7" type="pic"/>
          </p:nvPr>
        </p:nvSpPr>
        <p:spPr>
          <a:xfrm>
            <a:off x="35932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7" name="Google Shape;2227;g21d4b097a81_0_2545"/>
          <p:cNvSpPr/>
          <p:nvPr>
            <p:ph idx="8" type="pic"/>
          </p:nvPr>
        </p:nvSpPr>
        <p:spPr>
          <a:xfrm>
            <a:off x="3685502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8" name="Google Shape;2228;g21d4b097a81_0_2545"/>
          <p:cNvSpPr/>
          <p:nvPr>
            <p:ph idx="9" type="pic"/>
          </p:nvPr>
        </p:nvSpPr>
        <p:spPr>
          <a:xfrm>
            <a:off x="7335073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21d4b097a81_0_2545"/>
          <p:cNvSpPr/>
          <p:nvPr>
            <p:ph idx="13" type="pic"/>
          </p:nvPr>
        </p:nvSpPr>
        <p:spPr>
          <a:xfrm>
            <a:off x="10985935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21d4b097a81_0_2545"/>
          <p:cNvSpPr/>
          <p:nvPr>
            <p:ph idx="14" type="pic"/>
          </p:nvPr>
        </p:nvSpPr>
        <p:spPr>
          <a:xfrm>
            <a:off x="14634216" y="6628665"/>
            <a:ext cx="3600300" cy="35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21d4b097a81_0_2545"/>
          <p:cNvSpPr txBox="1"/>
          <p:nvPr>
            <p:ph idx="1" type="body"/>
          </p:nvPr>
        </p:nvSpPr>
        <p:spPr>
          <a:xfrm>
            <a:off x="1222326" y="4018374"/>
            <a:ext cx="158415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32" name="Google Shape;2232;g21d4b097a81_0_2545"/>
          <p:cNvSpPr txBox="1"/>
          <p:nvPr>
            <p:ph idx="15" type="body"/>
          </p:nvPr>
        </p:nvSpPr>
        <p:spPr>
          <a:xfrm>
            <a:off x="1222326" y="5233511"/>
            <a:ext cx="158415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33" name="Google Shape;2233;g21d4b097a81_0_254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 1">
  <p:cSld name="Impac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21d4b097a81_0_2560"/>
          <p:cNvSpPr/>
          <p:nvPr/>
        </p:nvSpPr>
        <p:spPr>
          <a:xfrm rot="5400000">
            <a:off x="-419429" y="419418"/>
            <a:ext cx="10287000" cy="944816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697"/>
                </a:lnTo>
                <a:lnTo>
                  <a:pt x="10429" y="697"/>
                </a:lnTo>
                <a:lnTo>
                  <a:pt x="10800" y="0"/>
                </a:lnTo>
                <a:lnTo>
                  <a:pt x="11171" y="697"/>
                </a:lnTo>
                <a:lnTo>
                  <a:pt x="21600" y="6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g21d4b097a81_0_2560"/>
          <p:cNvSpPr txBox="1"/>
          <p:nvPr>
            <p:ph idx="1" type="body"/>
          </p:nvPr>
        </p:nvSpPr>
        <p:spPr>
          <a:xfrm>
            <a:off x="457241" y="2038155"/>
            <a:ext cx="8325900" cy="6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None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78740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787400" lvl="2" marL="1371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•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787400" lvl="3" marL="1828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787400" lvl="4" marL="228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»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37" name="Google Shape;2237;g21d4b097a81_0_2560"/>
          <p:cNvSpPr txBox="1"/>
          <p:nvPr>
            <p:ph idx="2" type="body"/>
          </p:nvPr>
        </p:nvSpPr>
        <p:spPr>
          <a:xfrm>
            <a:off x="9863284" y="1160557"/>
            <a:ext cx="7650900" cy="79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38" name="Google Shape;2238;g21d4b097a81_0_2560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 Text and Image">
  <p:cSld name="Impact Text and Image">
    <p:bg>
      <p:bgPr>
        <a:solidFill>
          <a:srgbClr val="FFFFFF"/>
        </a:solidFill>
      </p:bgPr>
    </p:bg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21d4b097a81_0_2565"/>
          <p:cNvSpPr/>
          <p:nvPr/>
        </p:nvSpPr>
        <p:spPr>
          <a:xfrm>
            <a:off x="0" y="0"/>
            <a:ext cx="18286500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g21d4b097a81_0_2565"/>
          <p:cNvSpPr/>
          <p:nvPr/>
        </p:nvSpPr>
        <p:spPr>
          <a:xfrm rot="5400000">
            <a:off x="-419429" y="419418"/>
            <a:ext cx="10287000" cy="944816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697"/>
                </a:lnTo>
                <a:lnTo>
                  <a:pt x="10429" y="697"/>
                </a:lnTo>
                <a:lnTo>
                  <a:pt x="10800" y="0"/>
                </a:lnTo>
                <a:lnTo>
                  <a:pt x="11171" y="697"/>
                </a:lnTo>
                <a:lnTo>
                  <a:pt x="21600" y="6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g21d4b097a81_0_2565"/>
          <p:cNvSpPr/>
          <p:nvPr/>
        </p:nvSpPr>
        <p:spPr>
          <a:xfrm>
            <a:off x="9863288" y="1183062"/>
            <a:ext cx="7695900" cy="44556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g21d4b097a81_0_2565"/>
          <p:cNvSpPr txBox="1"/>
          <p:nvPr>
            <p:ph idx="1" type="body"/>
          </p:nvPr>
        </p:nvSpPr>
        <p:spPr>
          <a:xfrm>
            <a:off x="457241" y="2038155"/>
            <a:ext cx="8325900" cy="6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None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78740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787400" lvl="2" marL="1371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•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787400" lvl="3" marL="1828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787400" lvl="4" marL="2286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»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4" name="Google Shape;2244;g21d4b097a81_0_2565"/>
          <p:cNvSpPr txBox="1"/>
          <p:nvPr>
            <p:ph idx="2" type="body"/>
          </p:nvPr>
        </p:nvSpPr>
        <p:spPr>
          <a:xfrm>
            <a:off x="9818282" y="5818575"/>
            <a:ext cx="77409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45" name="Google Shape;2245;g21d4b097a81_0_2565"/>
          <p:cNvSpPr/>
          <p:nvPr>
            <p:ph idx="3" type="pic"/>
          </p:nvPr>
        </p:nvSpPr>
        <p:spPr>
          <a:xfrm>
            <a:off x="9998302" y="1319622"/>
            <a:ext cx="7425600" cy="4182300"/>
          </a:xfrm>
          <a:prstGeom prst="rect">
            <a:avLst/>
          </a:prstGeom>
          <a:noFill/>
          <a:ln>
            <a:noFill/>
          </a:ln>
        </p:spPr>
      </p:sp>
      <p:sp>
        <p:nvSpPr>
          <p:cNvPr id="2246" name="Google Shape;2246;g21d4b097a81_0_256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8" name="Google Shape;2248;g21d4b097a81_0_257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9" name="Google Shape;2249;g21d4b097a81_0_2573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0" name="Google Shape;2250;g21d4b097a81_0_257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51" name="Google Shape;2251;g21d4b097a81_0_257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52" name="Google Shape;2252;g21d4b097a81_0_2573"/>
          <p:cNvSpPr txBox="1"/>
          <p:nvPr>
            <p:ph idx="1" type="body"/>
          </p:nvPr>
        </p:nvSpPr>
        <p:spPr>
          <a:xfrm>
            <a:off x="1096311" y="2803239"/>
            <a:ext cx="16057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None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•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»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3" name="Google Shape;2253;g21d4b097a81_0_2573"/>
          <p:cNvSpPr txBox="1"/>
          <p:nvPr>
            <p:ph idx="2" type="body"/>
          </p:nvPr>
        </p:nvSpPr>
        <p:spPr>
          <a:xfrm>
            <a:off x="1096311" y="4063380"/>
            <a:ext cx="16057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5" name="Google Shape;2255;g21d4b097a81_0_258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6" name="Google Shape;2256;g21d4b097a81_0_258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57" name="Google Shape;2257;g21d4b097a81_0_258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58" name="Google Shape;2258;g21d4b097a81_0_2580"/>
          <p:cNvSpPr txBox="1"/>
          <p:nvPr>
            <p:ph idx="1" type="body"/>
          </p:nvPr>
        </p:nvSpPr>
        <p:spPr>
          <a:xfrm>
            <a:off x="1096311" y="1948146"/>
            <a:ext cx="76419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59" name="Google Shape;2259;g21d4b097a81_0_2580"/>
          <p:cNvSpPr txBox="1"/>
          <p:nvPr>
            <p:ph idx="2" type="body"/>
          </p:nvPr>
        </p:nvSpPr>
        <p:spPr>
          <a:xfrm>
            <a:off x="1096311" y="3036843"/>
            <a:ext cx="76419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0" name="Google Shape;2260;g21d4b097a81_0_2580"/>
          <p:cNvSpPr txBox="1"/>
          <p:nvPr>
            <p:ph idx="3" type="body"/>
          </p:nvPr>
        </p:nvSpPr>
        <p:spPr>
          <a:xfrm>
            <a:off x="9503246" y="1948146"/>
            <a:ext cx="76419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1" name="Google Shape;2261;g21d4b097a81_0_2580"/>
          <p:cNvSpPr txBox="1"/>
          <p:nvPr>
            <p:ph idx="4" type="body"/>
          </p:nvPr>
        </p:nvSpPr>
        <p:spPr>
          <a:xfrm>
            <a:off x="9503246" y="3036843"/>
            <a:ext cx="76419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62" name="Google Shape;2262;g21d4b097a81_0_2580"/>
          <p:cNvSpPr/>
          <p:nvPr/>
        </p:nvSpPr>
        <p:spPr>
          <a:xfrm>
            <a:off x="907291" y="2343636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g21d4b097a81_0_2580"/>
          <p:cNvSpPr/>
          <p:nvPr/>
        </p:nvSpPr>
        <p:spPr>
          <a:xfrm>
            <a:off x="9323227" y="2353189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2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52"/>
          <p:cNvSpPr txBox="1"/>
          <p:nvPr>
            <p:ph idx="1" type="body"/>
          </p:nvPr>
        </p:nvSpPr>
        <p:spPr>
          <a:xfrm>
            <a:off x="772276" y="3748344"/>
            <a:ext cx="5850650" cy="585065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2"/>
          <p:cNvSpPr/>
          <p:nvPr>
            <p:ph idx="3" type="pic"/>
          </p:nvPr>
        </p:nvSpPr>
        <p:spPr>
          <a:xfrm>
            <a:off x="2707556" y="4783525"/>
            <a:ext cx="2070165" cy="2070165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52"/>
          <p:cNvSpPr txBox="1"/>
          <p:nvPr>
            <p:ph type="title"/>
          </p:nvPr>
        </p:nvSpPr>
        <p:spPr>
          <a:xfrm>
            <a:off x="907291" y="6808685"/>
            <a:ext cx="5580620" cy="118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5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Horizontal">
  <p:cSld name="3 Images - Horizont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5" name="Google Shape;2265;g21d4b097a81_0_259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6" name="Google Shape;2266;g21d4b097a81_0_2590"/>
          <p:cNvSpPr/>
          <p:nvPr/>
        </p:nvSpPr>
        <p:spPr>
          <a:xfrm>
            <a:off x="1596993" y="7033710"/>
            <a:ext cx="4185600" cy="23406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g21d4b097a81_0_2590"/>
          <p:cNvSpPr/>
          <p:nvPr/>
        </p:nvSpPr>
        <p:spPr>
          <a:xfrm>
            <a:off x="1596993" y="4423419"/>
            <a:ext cx="4185600" cy="23406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g21d4b097a81_0_2590"/>
          <p:cNvSpPr/>
          <p:nvPr/>
        </p:nvSpPr>
        <p:spPr>
          <a:xfrm>
            <a:off x="1596993" y="1768125"/>
            <a:ext cx="4185600" cy="23406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g21d4b097a81_0_259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70" name="Google Shape;2270;g21d4b097a81_0_259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71" name="Google Shape;2271;g21d4b097a81_0_2590"/>
          <p:cNvSpPr/>
          <p:nvPr>
            <p:ph idx="2" type="pic"/>
          </p:nvPr>
        </p:nvSpPr>
        <p:spPr>
          <a:xfrm>
            <a:off x="1740033" y="1933889"/>
            <a:ext cx="3899100" cy="200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72" name="Google Shape;2272;g21d4b097a81_0_2590"/>
          <p:cNvSpPr/>
          <p:nvPr>
            <p:ph idx="3" type="pic"/>
          </p:nvPr>
        </p:nvSpPr>
        <p:spPr>
          <a:xfrm>
            <a:off x="1740033" y="4589186"/>
            <a:ext cx="3899100" cy="200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73" name="Google Shape;2273;g21d4b097a81_0_2590"/>
          <p:cNvSpPr/>
          <p:nvPr>
            <p:ph idx="4" type="pic"/>
          </p:nvPr>
        </p:nvSpPr>
        <p:spPr>
          <a:xfrm>
            <a:off x="1740033" y="7199475"/>
            <a:ext cx="3899100" cy="200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74" name="Google Shape;2274;g21d4b097a81_0_2590"/>
          <p:cNvSpPr txBox="1"/>
          <p:nvPr>
            <p:ph idx="1" type="body"/>
          </p:nvPr>
        </p:nvSpPr>
        <p:spPr>
          <a:xfrm>
            <a:off x="6026229" y="2347554"/>
            <a:ext cx="106779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75" name="Google Shape;2275;g21d4b097a81_0_2590"/>
          <p:cNvSpPr txBox="1"/>
          <p:nvPr>
            <p:ph idx="5" type="body"/>
          </p:nvPr>
        </p:nvSpPr>
        <p:spPr>
          <a:xfrm>
            <a:off x="6026229" y="1768125"/>
            <a:ext cx="10677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76" name="Google Shape;2276;g21d4b097a81_0_2590"/>
          <p:cNvSpPr txBox="1"/>
          <p:nvPr>
            <p:ph idx="6" type="body"/>
          </p:nvPr>
        </p:nvSpPr>
        <p:spPr>
          <a:xfrm>
            <a:off x="6026229" y="5005227"/>
            <a:ext cx="106779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77" name="Google Shape;2277;g21d4b097a81_0_2590"/>
          <p:cNvSpPr txBox="1"/>
          <p:nvPr>
            <p:ph idx="7" type="body"/>
          </p:nvPr>
        </p:nvSpPr>
        <p:spPr>
          <a:xfrm>
            <a:off x="6026229" y="4425797"/>
            <a:ext cx="10677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78" name="Google Shape;2278;g21d4b097a81_0_2590"/>
          <p:cNvSpPr txBox="1"/>
          <p:nvPr>
            <p:ph idx="8" type="body"/>
          </p:nvPr>
        </p:nvSpPr>
        <p:spPr>
          <a:xfrm>
            <a:off x="6026229" y="7629849"/>
            <a:ext cx="106779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79" name="Google Shape;2279;g21d4b097a81_0_2590"/>
          <p:cNvSpPr txBox="1"/>
          <p:nvPr>
            <p:ph idx="9" type="body"/>
          </p:nvPr>
        </p:nvSpPr>
        <p:spPr>
          <a:xfrm>
            <a:off x="6026229" y="7050420"/>
            <a:ext cx="10677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1" name="Google Shape;2281;g21d4b097a81_0_260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2" name="Google Shape;2282;g21d4b097a81_0_260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83" name="Google Shape;2283;g21d4b097a81_0_260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84" name="Google Shape;2284;g21d4b097a81_0_2606"/>
          <p:cNvSpPr txBox="1"/>
          <p:nvPr>
            <p:ph idx="1" type="body"/>
          </p:nvPr>
        </p:nvSpPr>
        <p:spPr>
          <a:xfrm>
            <a:off x="1096311" y="1948146"/>
            <a:ext cx="5172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5" name="Google Shape;2285;g21d4b097a81_0_2606"/>
          <p:cNvSpPr txBox="1"/>
          <p:nvPr>
            <p:ph idx="2" type="body"/>
          </p:nvPr>
        </p:nvSpPr>
        <p:spPr>
          <a:xfrm>
            <a:off x="1096311" y="3036843"/>
            <a:ext cx="51720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6" name="Google Shape;2286;g21d4b097a81_0_2606"/>
          <p:cNvSpPr txBox="1"/>
          <p:nvPr>
            <p:ph idx="3" type="body"/>
          </p:nvPr>
        </p:nvSpPr>
        <p:spPr>
          <a:xfrm>
            <a:off x="6532915" y="1984572"/>
            <a:ext cx="5172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7" name="Google Shape;2287;g21d4b097a81_0_2606"/>
          <p:cNvSpPr txBox="1"/>
          <p:nvPr>
            <p:ph idx="4" type="body"/>
          </p:nvPr>
        </p:nvSpPr>
        <p:spPr>
          <a:xfrm>
            <a:off x="6532915" y="3073269"/>
            <a:ext cx="51720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8" name="Google Shape;2288;g21d4b097a81_0_2606"/>
          <p:cNvSpPr txBox="1"/>
          <p:nvPr>
            <p:ph idx="5" type="body"/>
          </p:nvPr>
        </p:nvSpPr>
        <p:spPr>
          <a:xfrm>
            <a:off x="11978521" y="1984572"/>
            <a:ext cx="5172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89" name="Google Shape;2289;g21d4b097a81_0_2606"/>
          <p:cNvSpPr txBox="1"/>
          <p:nvPr>
            <p:ph idx="6" type="body"/>
          </p:nvPr>
        </p:nvSpPr>
        <p:spPr>
          <a:xfrm>
            <a:off x="11978521" y="3073269"/>
            <a:ext cx="51720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90" name="Google Shape;2290;g21d4b097a81_0_2606"/>
          <p:cNvSpPr/>
          <p:nvPr/>
        </p:nvSpPr>
        <p:spPr>
          <a:xfrm>
            <a:off x="907291" y="2356902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g21d4b097a81_0_2606"/>
          <p:cNvSpPr/>
          <p:nvPr/>
        </p:nvSpPr>
        <p:spPr>
          <a:xfrm>
            <a:off x="6352896" y="2356902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g21d4b097a81_0_2606"/>
          <p:cNvSpPr/>
          <p:nvPr/>
        </p:nvSpPr>
        <p:spPr>
          <a:xfrm>
            <a:off x="11798500" y="2356902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op 1">
  <p:cSld name="Loo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4" name="Google Shape;2294;g21d4b097a81_0_261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5" name="Google Shape;2295;g21d4b097a81_0_2619"/>
          <p:cNvSpPr/>
          <p:nvPr/>
        </p:nvSpPr>
        <p:spPr>
          <a:xfrm>
            <a:off x="6041204" y="2495276"/>
            <a:ext cx="6193200" cy="61929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g21d4b097a81_0_2619"/>
          <p:cNvSpPr/>
          <p:nvPr/>
        </p:nvSpPr>
        <p:spPr>
          <a:xfrm>
            <a:off x="6982939" y="3437012"/>
            <a:ext cx="4309500" cy="4309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g21d4b097a81_0_2619"/>
          <p:cNvSpPr/>
          <p:nvPr/>
        </p:nvSpPr>
        <p:spPr>
          <a:xfrm>
            <a:off x="6398903" y="2849730"/>
            <a:ext cx="5461668" cy="54616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86" y="10800"/>
                </a:moveTo>
                <a:cubicBezTo>
                  <a:pt x="1686" y="15834"/>
                  <a:pt x="5766" y="19914"/>
                  <a:pt x="10800" y="19914"/>
                </a:cubicBezTo>
                <a:cubicBezTo>
                  <a:pt x="15834" y="19914"/>
                  <a:pt x="19914" y="15834"/>
                  <a:pt x="19914" y="10800"/>
                </a:cubicBezTo>
                <a:cubicBezTo>
                  <a:pt x="19914" y="5766"/>
                  <a:pt x="15834" y="1686"/>
                  <a:pt x="10800" y="1686"/>
                </a:cubicBezTo>
                <a:cubicBezTo>
                  <a:pt x="5766" y="1686"/>
                  <a:pt x="1686" y="5766"/>
                  <a:pt x="1686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g21d4b097a81_0_2619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299" name="Google Shape;2299;g21d4b097a81_0_2619"/>
          <p:cNvSpPr/>
          <p:nvPr/>
        </p:nvSpPr>
        <p:spPr>
          <a:xfrm>
            <a:off x="9143207" y="2833652"/>
            <a:ext cx="3024378" cy="2758157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21d4b097a81_0_2619"/>
          <p:cNvSpPr/>
          <p:nvPr/>
        </p:nvSpPr>
        <p:spPr>
          <a:xfrm rot="5400000">
            <a:off x="8975156" y="5717433"/>
            <a:ext cx="3024378" cy="2758157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21d4b097a81_0_2619"/>
          <p:cNvSpPr/>
          <p:nvPr/>
        </p:nvSpPr>
        <p:spPr>
          <a:xfrm rot="10800000">
            <a:off x="6112481" y="5582303"/>
            <a:ext cx="3024378" cy="2758103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g21d4b097a81_0_2619"/>
          <p:cNvSpPr/>
          <p:nvPr/>
        </p:nvSpPr>
        <p:spPr>
          <a:xfrm rot="-5400000">
            <a:off x="6255133" y="2679780"/>
            <a:ext cx="3024378" cy="2758157"/>
          </a:xfrm>
          <a:custGeom>
            <a:rect b="b" l="l" r="r" t="t"/>
            <a:pathLst>
              <a:path extrusionOk="0" h="21562" w="21600">
                <a:moveTo>
                  <a:pt x="0" y="1"/>
                </a:moveTo>
                <a:cubicBezTo>
                  <a:pt x="9669" y="-38"/>
                  <a:pt x="17786" y="7566"/>
                  <a:pt x="19309" y="18017"/>
                </a:cubicBezTo>
                <a:lnTo>
                  <a:pt x="21600" y="18064"/>
                </a:lnTo>
                <a:lnTo>
                  <a:pt x="17916" y="21562"/>
                </a:lnTo>
                <a:lnTo>
                  <a:pt x="14148" y="18055"/>
                </a:lnTo>
                <a:lnTo>
                  <a:pt x="16355" y="18024"/>
                </a:lnTo>
                <a:cubicBezTo>
                  <a:pt x="14678" y="9664"/>
                  <a:pt x="7831" y="3271"/>
                  <a:pt x="11" y="3302"/>
                </a:cubicBezTo>
                <a:cubicBezTo>
                  <a:pt x="7" y="2202"/>
                  <a:pt x="4" y="1101"/>
                  <a:pt x="0" y="1"/>
                </a:cubicBez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g21d4b097a81_0_2619"/>
          <p:cNvSpPr/>
          <p:nvPr/>
        </p:nvSpPr>
        <p:spPr>
          <a:xfrm>
            <a:off x="10181970" y="3069065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g21d4b097a81_0_2619"/>
          <p:cNvSpPr/>
          <p:nvPr/>
        </p:nvSpPr>
        <p:spPr>
          <a:xfrm>
            <a:off x="10181970" y="6379823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g21d4b097a81_0_2619"/>
          <p:cNvSpPr/>
          <p:nvPr/>
        </p:nvSpPr>
        <p:spPr>
          <a:xfrm>
            <a:off x="6565559" y="3069065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g21d4b097a81_0_2619"/>
          <p:cNvSpPr/>
          <p:nvPr/>
        </p:nvSpPr>
        <p:spPr>
          <a:xfrm>
            <a:off x="6565559" y="6379823"/>
            <a:ext cx="1433700" cy="1433400"/>
          </a:xfrm>
          <a:prstGeom prst="ellipse">
            <a:avLst/>
          </a:prstGeom>
          <a:solidFill>
            <a:schemeClr val="accent1">
              <a:alpha val="5843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g21d4b097a81_0_2619"/>
          <p:cNvSpPr/>
          <p:nvPr>
            <p:ph idx="2" type="pic"/>
          </p:nvPr>
        </p:nvSpPr>
        <p:spPr>
          <a:xfrm>
            <a:off x="10590604" y="3485050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8" name="Google Shape;2308;g21d4b097a81_0_2619"/>
          <p:cNvSpPr/>
          <p:nvPr>
            <p:ph idx="3" type="pic"/>
          </p:nvPr>
        </p:nvSpPr>
        <p:spPr>
          <a:xfrm>
            <a:off x="10590604" y="6788459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9" name="Google Shape;2309;g21d4b097a81_0_2619"/>
          <p:cNvSpPr/>
          <p:nvPr>
            <p:ph idx="4" type="pic"/>
          </p:nvPr>
        </p:nvSpPr>
        <p:spPr>
          <a:xfrm>
            <a:off x="6974193" y="3477699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0" name="Google Shape;2310;g21d4b097a81_0_2619"/>
          <p:cNvSpPr/>
          <p:nvPr>
            <p:ph idx="5" type="pic"/>
          </p:nvPr>
        </p:nvSpPr>
        <p:spPr>
          <a:xfrm>
            <a:off x="6974193" y="6781107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1" name="Google Shape;2311;g21d4b097a81_0_2619"/>
          <p:cNvSpPr txBox="1"/>
          <p:nvPr>
            <p:ph idx="1" type="body"/>
          </p:nvPr>
        </p:nvSpPr>
        <p:spPr>
          <a:xfrm>
            <a:off x="12586362" y="3115953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2" name="Google Shape;2312;g21d4b097a81_0_2619"/>
          <p:cNvSpPr txBox="1"/>
          <p:nvPr>
            <p:ph idx="6" type="body"/>
          </p:nvPr>
        </p:nvSpPr>
        <p:spPr>
          <a:xfrm>
            <a:off x="12586362" y="2536524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3" name="Google Shape;2313;g21d4b097a81_0_2619"/>
          <p:cNvSpPr txBox="1"/>
          <p:nvPr>
            <p:ph idx="7" type="body"/>
          </p:nvPr>
        </p:nvSpPr>
        <p:spPr>
          <a:xfrm>
            <a:off x="12586362" y="7005277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4" name="Google Shape;2314;g21d4b097a81_0_2619"/>
          <p:cNvSpPr txBox="1"/>
          <p:nvPr>
            <p:ph idx="8" type="body"/>
          </p:nvPr>
        </p:nvSpPr>
        <p:spPr>
          <a:xfrm>
            <a:off x="12586362" y="6425847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5" name="Google Shape;2315;g21d4b097a81_0_2619"/>
          <p:cNvSpPr txBox="1"/>
          <p:nvPr>
            <p:ph idx="9" type="body"/>
          </p:nvPr>
        </p:nvSpPr>
        <p:spPr>
          <a:xfrm>
            <a:off x="938059" y="3118137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6" name="Google Shape;2316;g21d4b097a81_0_2619"/>
          <p:cNvSpPr txBox="1"/>
          <p:nvPr>
            <p:ph idx="13" type="body"/>
          </p:nvPr>
        </p:nvSpPr>
        <p:spPr>
          <a:xfrm>
            <a:off x="938059" y="2538708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7" name="Google Shape;2317;g21d4b097a81_0_2619"/>
          <p:cNvSpPr txBox="1"/>
          <p:nvPr>
            <p:ph idx="14" type="body"/>
          </p:nvPr>
        </p:nvSpPr>
        <p:spPr>
          <a:xfrm>
            <a:off x="938059" y="7007460"/>
            <a:ext cx="48090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8" name="Google Shape;2318;g21d4b097a81_0_2619"/>
          <p:cNvSpPr txBox="1"/>
          <p:nvPr>
            <p:ph idx="15" type="body"/>
          </p:nvPr>
        </p:nvSpPr>
        <p:spPr>
          <a:xfrm>
            <a:off x="938059" y="6428031"/>
            <a:ext cx="480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19" name="Google Shape;2319;g21d4b097a81_0_261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Virtical">
  <p:cSld name="3 Images - Vi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1" name="Google Shape;2321;g21d4b097a81_0_264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2" name="Google Shape;2322;g21d4b097a81_0_264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3" name="Google Shape;2323;g21d4b097a81_0_2646"/>
          <p:cNvSpPr/>
          <p:nvPr/>
        </p:nvSpPr>
        <p:spPr>
          <a:xfrm>
            <a:off x="637260" y="2174129"/>
            <a:ext cx="5588700" cy="3347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g21d4b097a81_0_2646"/>
          <p:cNvSpPr/>
          <p:nvPr>
            <p:ph idx="2" type="pic"/>
          </p:nvPr>
        </p:nvSpPr>
        <p:spPr>
          <a:xfrm>
            <a:off x="812479" y="2337742"/>
            <a:ext cx="52380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2325" name="Google Shape;2325;g21d4b097a81_0_264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26" name="Google Shape;2326;g21d4b097a81_0_264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27" name="Google Shape;2327;g21d4b097a81_0_2646"/>
          <p:cNvSpPr txBox="1"/>
          <p:nvPr>
            <p:ph idx="1" type="body"/>
          </p:nvPr>
        </p:nvSpPr>
        <p:spPr>
          <a:xfrm>
            <a:off x="637261" y="6218945"/>
            <a:ext cx="5588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28" name="Google Shape;2328;g21d4b097a81_0_2646"/>
          <p:cNvSpPr txBox="1"/>
          <p:nvPr>
            <p:ph idx="3" type="body"/>
          </p:nvPr>
        </p:nvSpPr>
        <p:spPr>
          <a:xfrm>
            <a:off x="637260" y="5639514"/>
            <a:ext cx="558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29" name="Google Shape;2329;g21d4b097a81_0_2646"/>
          <p:cNvSpPr/>
          <p:nvPr/>
        </p:nvSpPr>
        <p:spPr>
          <a:xfrm>
            <a:off x="6348117" y="2173170"/>
            <a:ext cx="5588700" cy="3347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g21d4b097a81_0_2646"/>
          <p:cNvSpPr/>
          <p:nvPr>
            <p:ph idx="4" type="pic"/>
          </p:nvPr>
        </p:nvSpPr>
        <p:spPr>
          <a:xfrm>
            <a:off x="6523335" y="2336782"/>
            <a:ext cx="52380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2331" name="Google Shape;2331;g21d4b097a81_0_2646"/>
          <p:cNvSpPr txBox="1"/>
          <p:nvPr>
            <p:ph idx="5" type="body"/>
          </p:nvPr>
        </p:nvSpPr>
        <p:spPr>
          <a:xfrm>
            <a:off x="6348117" y="6217986"/>
            <a:ext cx="5588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2" name="Google Shape;2332;g21d4b097a81_0_2646"/>
          <p:cNvSpPr txBox="1"/>
          <p:nvPr>
            <p:ph idx="6" type="body"/>
          </p:nvPr>
        </p:nvSpPr>
        <p:spPr>
          <a:xfrm>
            <a:off x="6348117" y="5638556"/>
            <a:ext cx="558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3" name="Google Shape;2333;g21d4b097a81_0_2646"/>
          <p:cNvSpPr/>
          <p:nvPr/>
        </p:nvSpPr>
        <p:spPr>
          <a:xfrm>
            <a:off x="12023526" y="2174129"/>
            <a:ext cx="5588700" cy="33477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g21d4b097a81_0_2646"/>
          <p:cNvSpPr/>
          <p:nvPr>
            <p:ph idx="7" type="pic"/>
          </p:nvPr>
        </p:nvSpPr>
        <p:spPr>
          <a:xfrm>
            <a:off x="12198743" y="2337742"/>
            <a:ext cx="52380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2335" name="Google Shape;2335;g21d4b097a81_0_2646"/>
          <p:cNvSpPr txBox="1"/>
          <p:nvPr>
            <p:ph idx="8" type="body"/>
          </p:nvPr>
        </p:nvSpPr>
        <p:spPr>
          <a:xfrm>
            <a:off x="12023526" y="6218945"/>
            <a:ext cx="5588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36" name="Google Shape;2336;g21d4b097a81_0_2646"/>
          <p:cNvSpPr txBox="1"/>
          <p:nvPr>
            <p:ph idx="9" type="body"/>
          </p:nvPr>
        </p:nvSpPr>
        <p:spPr>
          <a:xfrm>
            <a:off x="12023526" y="5639514"/>
            <a:ext cx="558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">
  <p:cSld name="1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8" name="Google Shape;2338;g21d4b097a81_0_266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9" name="Google Shape;2339;g21d4b097a81_0_2663"/>
          <p:cNvSpPr/>
          <p:nvPr/>
        </p:nvSpPr>
        <p:spPr>
          <a:xfrm>
            <a:off x="-6324" y="1750728"/>
            <a:ext cx="18292800" cy="4878000"/>
          </a:xfrm>
          <a:prstGeom prst="rect">
            <a:avLst/>
          </a:pr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g21d4b097a81_0_266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41" name="Google Shape;2341;g21d4b097a81_0_2663"/>
          <p:cNvSpPr/>
          <p:nvPr>
            <p:ph idx="2" type="pic"/>
          </p:nvPr>
        </p:nvSpPr>
        <p:spPr>
          <a:xfrm>
            <a:off x="1" y="1903140"/>
            <a:ext cx="18267300" cy="454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21d4b097a81_0_266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43" name="Google Shape;2343;g21d4b097a81_0_2663"/>
          <p:cNvSpPr txBox="1"/>
          <p:nvPr>
            <p:ph idx="1" type="body"/>
          </p:nvPr>
        </p:nvSpPr>
        <p:spPr>
          <a:xfrm>
            <a:off x="3157541" y="7568135"/>
            <a:ext cx="11926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44" name="Google Shape;2344;g21d4b097a81_0_2663"/>
          <p:cNvSpPr txBox="1"/>
          <p:nvPr>
            <p:ph idx="3" type="body"/>
          </p:nvPr>
        </p:nvSpPr>
        <p:spPr>
          <a:xfrm>
            <a:off x="3157541" y="6898695"/>
            <a:ext cx="11926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x4 Images">
  <p:cSld name="1_4x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6" name="Google Shape;2346;g21d4b097a81_0_2671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7" name="Google Shape;2347;g21d4b097a81_0_267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48" name="Google Shape;2348;g21d4b097a81_0_2671"/>
          <p:cNvSpPr/>
          <p:nvPr>
            <p:ph idx="2" type="pic"/>
          </p:nvPr>
        </p:nvSpPr>
        <p:spPr>
          <a:xfrm>
            <a:off x="772277" y="1588106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49" name="Google Shape;2349;g21d4b097a81_0_2671"/>
          <p:cNvSpPr txBox="1"/>
          <p:nvPr>
            <p:ph idx="1" type="body"/>
          </p:nvPr>
        </p:nvSpPr>
        <p:spPr>
          <a:xfrm>
            <a:off x="772277" y="4288406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0" name="Google Shape;2350;g21d4b097a81_0_2671"/>
          <p:cNvSpPr/>
          <p:nvPr>
            <p:ph idx="3" type="pic"/>
          </p:nvPr>
        </p:nvSpPr>
        <p:spPr>
          <a:xfrm>
            <a:off x="9458241" y="1588106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51" name="Google Shape;2351;g21d4b097a81_0_2671"/>
          <p:cNvSpPr txBox="1"/>
          <p:nvPr>
            <p:ph idx="4" type="body"/>
          </p:nvPr>
        </p:nvSpPr>
        <p:spPr>
          <a:xfrm>
            <a:off x="9458241" y="4288406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2" name="Google Shape;2352;g21d4b097a81_0_2671"/>
          <p:cNvSpPr/>
          <p:nvPr>
            <p:ph idx="5" type="pic"/>
          </p:nvPr>
        </p:nvSpPr>
        <p:spPr>
          <a:xfrm>
            <a:off x="772277" y="5548545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53" name="Google Shape;2353;g21d4b097a81_0_2671"/>
          <p:cNvSpPr txBox="1"/>
          <p:nvPr>
            <p:ph idx="6" type="body"/>
          </p:nvPr>
        </p:nvSpPr>
        <p:spPr>
          <a:xfrm>
            <a:off x="772275" y="8248847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4" name="Google Shape;2354;g21d4b097a81_0_2671"/>
          <p:cNvSpPr/>
          <p:nvPr>
            <p:ph idx="7" type="pic"/>
          </p:nvPr>
        </p:nvSpPr>
        <p:spPr>
          <a:xfrm>
            <a:off x="9458241" y="5548545"/>
            <a:ext cx="80106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55" name="Google Shape;2355;g21d4b097a81_0_2671"/>
          <p:cNvSpPr txBox="1"/>
          <p:nvPr>
            <p:ph idx="8" type="body"/>
          </p:nvPr>
        </p:nvSpPr>
        <p:spPr>
          <a:xfrm>
            <a:off x="9458241" y="8248847"/>
            <a:ext cx="8010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56" name="Google Shape;2356;g21d4b097a81_0_2671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3 Images">
  <p:cSld name="2x3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8" name="Google Shape;2358;g21d4b097a81_0_268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9" name="Google Shape;2359;g21d4b097a81_0_268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60" name="Google Shape;2360;g21d4b097a81_0_2683"/>
          <p:cNvSpPr/>
          <p:nvPr>
            <p:ph idx="2" type="pic"/>
          </p:nvPr>
        </p:nvSpPr>
        <p:spPr>
          <a:xfrm>
            <a:off x="772277" y="1588106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21d4b097a81_0_2683"/>
          <p:cNvSpPr txBox="1"/>
          <p:nvPr>
            <p:ph idx="1" type="body"/>
          </p:nvPr>
        </p:nvSpPr>
        <p:spPr>
          <a:xfrm>
            <a:off x="772277" y="4288406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2" name="Google Shape;2362;g21d4b097a81_0_2683"/>
          <p:cNvSpPr/>
          <p:nvPr>
            <p:ph idx="3" type="pic"/>
          </p:nvPr>
        </p:nvSpPr>
        <p:spPr>
          <a:xfrm>
            <a:off x="6487910" y="1588106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3" name="Google Shape;2363;g21d4b097a81_0_2683"/>
          <p:cNvSpPr txBox="1"/>
          <p:nvPr>
            <p:ph idx="4" type="body"/>
          </p:nvPr>
        </p:nvSpPr>
        <p:spPr>
          <a:xfrm>
            <a:off x="6487910" y="4288406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4" name="Google Shape;2364;g21d4b097a81_0_2683"/>
          <p:cNvSpPr/>
          <p:nvPr>
            <p:ph idx="5" type="pic"/>
          </p:nvPr>
        </p:nvSpPr>
        <p:spPr>
          <a:xfrm>
            <a:off x="12203546" y="1588106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5" name="Google Shape;2365;g21d4b097a81_0_2683"/>
          <p:cNvSpPr txBox="1"/>
          <p:nvPr>
            <p:ph idx="6" type="body"/>
          </p:nvPr>
        </p:nvSpPr>
        <p:spPr>
          <a:xfrm>
            <a:off x="12203546" y="4288406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6" name="Google Shape;2366;g21d4b097a81_0_2683"/>
          <p:cNvSpPr/>
          <p:nvPr>
            <p:ph idx="7" type="pic"/>
          </p:nvPr>
        </p:nvSpPr>
        <p:spPr>
          <a:xfrm>
            <a:off x="772277" y="5593549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7" name="Google Shape;2367;g21d4b097a81_0_2683"/>
          <p:cNvSpPr txBox="1"/>
          <p:nvPr>
            <p:ph idx="8" type="body"/>
          </p:nvPr>
        </p:nvSpPr>
        <p:spPr>
          <a:xfrm>
            <a:off x="772275" y="8293851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68" name="Google Shape;2368;g21d4b097a81_0_2683"/>
          <p:cNvSpPr/>
          <p:nvPr>
            <p:ph idx="9" type="pic"/>
          </p:nvPr>
        </p:nvSpPr>
        <p:spPr>
          <a:xfrm>
            <a:off x="6487910" y="5593549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9" name="Google Shape;2369;g21d4b097a81_0_2683"/>
          <p:cNvSpPr txBox="1"/>
          <p:nvPr>
            <p:ph idx="13" type="body"/>
          </p:nvPr>
        </p:nvSpPr>
        <p:spPr>
          <a:xfrm>
            <a:off x="6487910" y="8293851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0" name="Google Shape;2370;g21d4b097a81_0_2683"/>
          <p:cNvSpPr/>
          <p:nvPr>
            <p:ph idx="14" type="pic"/>
          </p:nvPr>
        </p:nvSpPr>
        <p:spPr>
          <a:xfrm>
            <a:off x="12203546" y="5593549"/>
            <a:ext cx="5310900" cy="270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1" name="Google Shape;2371;g21d4b097a81_0_2683"/>
          <p:cNvSpPr txBox="1"/>
          <p:nvPr>
            <p:ph idx="15" type="body"/>
          </p:nvPr>
        </p:nvSpPr>
        <p:spPr>
          <a:xfrm>
            <a:off x="12203546" y="8293851"/>
            <a:ext cx="5310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72" name="Google Shape;2372;g21d4b097a81_0_268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ic List - 3 Items">
  <p:cSld name="Numeric List - 3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4" name="Google Shape;2374;g21d4b097a81_0_269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5" name="Google Shape;2375;g21d4b097a81_0_2699"/>
          <p:cNvSpPr/>
          <p:nvPr/>
        </p:nvSpPr>
        <p:spPr>
          <a:xfrm>
            <a:off x="952294" y="2218131"/>
            <a:ext cx="161370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g21d4b097a81_0_2699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77" name="Google Shape;2377;g21d4b097a81_0_269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78" name="Google Shape;2378;g21d4b097a81_0_2699"/>
          <p:cNvSpPr/>
          <p:nvPr/>
        </p:nvSpPr>
        <p:spPr>
          <a:xfrm>
            <a:off x="952297" y="2218131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g21d4b097a81_0_2699"/>
          <p:cNvSpPr txBox="1"/>
          <p:nvPr>
            <p:ph idx="1" type="body"/>
          </p:nvPr>
        </p:nvSpPr>
        <p:spPr>
          <a:xfrm>
            <a:off x="937201" y="2856363"/>
            <a:ext cx="16126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0" name="Google Shape;2380;g21d4b097a81_0_2699"/>
          <p:cNvSpPr txBox="1"/>
          <p:nvPr>
            <p:ph idx="2" type="body"/>
          </p:nvPr>
        </p:nvSpPr>
        <p:spPr>
          <a:xfrm>
            <a:off x="1852395" y="2128166"/>
            <a:ext cx="15237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1" name="Google Shape;2381;g21d4b097a81_0_2699"/>
          <p:cNvSpPr txBox="1"/>
          <p:nvPr>
            <p:ph idx="3" type="body"/>
          </p:nvPr>
        </p:nvSpPr>
        <p:spPr>
          <a:xfrm>
            <a:off x="1042305" y="2128166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2" name="Google Shape;2382;g21d4b097a81_0_2699"/>
          <p:cNvSpPr/>
          <p:nvPr/>
        </p:nvSpPr>
        <p:spPr>
          <a:xfrm>
            <a:off x="952294" y="4646277"/>
            <a:ext cx="161370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g21d4b097a81_0_2699"/>
          <p:cNvSpPr/>
          <p:nvPr/>
        </p:nvSpPr>
        <p:spPr>
          <a:xfrm>
            <a:off x="952297" y="4646277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g21d4b097a81_0_2699"/>
          <p:cNvSpPr txBox="1"/>
          <p:nvPr>
            <p:ph idx="4" type="body"/>
          </p:nvPr>
        </p:nvSpPr>
        <p:spPr>
          <a:xfrm>
            <a:off x="937203" y="5284509"/>
            <a:ext cx="16126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5" name="Google Shape;2385;g21d4b097a81_0_2699"/>
          <p:cNvSpPr txBox="1"/>
          <p:nvPr>
            <p:ph idx="5" type="body"/>
          </p:nvPr>
        </p:nvSpPr>
        <p:spPr>
          <a:xfrm>
            <a:off x="1852395" y="4556312"/>
            <a:ext cx="15237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6" name="Google Shape;2386;g21d4b097a81_0_2699"/>
          <p:cNvSpPr txBox="1"/>
          <p:nvPr>
            <p:ph idx="6" type="body"/>
          </p:nvPr>
        </p:nvSpPr>
        <p:spPr>
          <a:xfrm>
            <a:off x="1042305" y="4556312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87" name="Google Shape;2387;g21d4b097a81_0_2699"/>
          <p:cNvSpPr/>
          <p:nvPr/>
        </p:nvSpPr>
        <p:spPr>
          <a:xfrm>
            <a:off x="952293" y="7071120"/>
            <a:ext cx="16137000" cy="5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g21d4b097a81_0_2699"/>
          <p:cNvSpPr/>
          <p:nvPr/>
        </p:nvSpPr>
        <p:spPr>
          <a:xfrm>
            <a:off x="952294" y="7071120"/>
            <a:ext cx="900072" cy="563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g21d4b097a81_0_2699"/>
          <p:cNvSpPr txBox="1"/>
          <p:nvPr>
            <p:ph idx="7" type="body"/>
          </p:nvPr>
        </p:nvSpPr>
        <p:spPr>
          <a:xfrm>
            <a:off x="937200" y="7709352"/>
            <a:ext cx="161268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90" name="Google Shape;2390;g21d4b097a81_0_2699"/>
          <p:cNvSpPr txBox="1"/>
          <p:nvPr>
            <p:ph idx="8" type="body"/>
          </p:nvPr>
        </p:nvSpPr>
        <p:spPr>
          <a:xfrm>
            <a:off x="1852395" y="6981153"/>
            <a:ext cx="15237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91" name="Google Shape;2391;g21d4b097a81_0_2699"/>
          <p:cNvSpPr txBox="1"/>
          <p:nvPr>
            <p:ph idx="9" type="body"/>
          </p:nvPr>
        </p:nvSpPr>
        <p:spPr>
          <a:xfrm>
            <a:off x="1042304" y="6981153"/>
            <a:ext cx="630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- List">
  <p:cSld name="2 Columns -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3" name="Google Shape;2393;g21d4b097a81_0_271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4" name="Google Shape;2394;g21d4b097a81_0_271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395" name="Google Shape;2395;g21d4b097a81_0_271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96" name="Google Shape;2396;g21d4b097a81_0_2718"/>
          <p:cNvSpPr txBox="1"/>
          <p:nvPr>
            <p:ph idx="1" type="body"/>
          </p:nvPr>
        </p:nvSpPr>
        <p:spPr>
          <a:xfrm>
            <a:off x="1142999" y="1948146"/>
            <a:ext cx="73215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None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•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»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97" name="Google Shape;2397;g21d4b097a81_0_2718"/>
          <p:cNvSpPr txBox="1"/>
          <p:nvPr>
            <p:ph idx="2" type="body"/>
          </p:nvPr>
        </p:nvSpPr>
        <p:spPr>
          <a:xfrm>
            <a:off x="1133383" y="3747960"/>
            <a:ext cx="73308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3810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◆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398" name="Google Shape;2398;g21d4b097a81_0_2718"/>
          <p:cNvCxnSpPr/>
          <p:nvPr/>
        </p:nvCxnSpPr>
        <p:spPr>
          <a:xfrm>
            <a:off x="1127939" y="3642617"/>
            <a:ext cx="733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9" name="Google Shape;2399;g21d4b097a81_0_2718"/>
          <p:cNvSpPr txBox="1"/>
          <p:nvPr>
            <p:ph idx="3" type="body"/>
          </p:nvPr>
        </p:nvSpPr>
        <p:spPr>
          <a:xfrm>
            <a:off x="9747419" y="1948146"/>
            <a:ext cx="73215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0" name="Google Shape;2400;g21d4b097a81_0_2718"/>
          <p:cNvSpPr txBox="1"/>
          <p:nvPr>
            <p:ph idx="4" type="body"/>
          </p:nvPr>
        </p:nvSpPr>
        <p:spPr>
          <a:xfrm>
            <a:off x="9737804" y="3747960"/>
            <a:ext cx="73308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3810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◆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401" name="Google Shape;2401;g21d4b097a81_0_2718"/>
          <p:cNvCxnSpPr/>
          <p:nvPr/>
        </p:nvCxnSpPr>
        <p:spPr>
          <a:xfrm>
            <a:off x="9732362" y="3642617"/>
            <a:ext cx="733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ic List - 6 Items">
  <p:cSld name="Icon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3" name="Google Shape;2403;g21d4b097a81_0_272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4" name="Google Shape;2404;g21d4b097a81_0_272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05" name="Google Shape;2405;g21d4b097a81_0_2728"/>
          <p:cNvSpPr txBox="1"/>
          <p:nvPr>
            <p:ph idx="1" type="body"/>
          </p:nvPr>
        </p:nvSpPr>
        <p:spPr>
          <a:xfrm>
            <a:off x="1582366" y="2856363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6" name="Google Shape;2406;g21d4b097a81_0_2728"/>
          <p:cNvSpPr txBox="1"/>
          <p:nvPr>
            <p:ph idx="2" type="body"/>
          </p:nvPr>
        </p:nvSpPr>
        <p:spPr>
          <a:xfrm>
            <a:off x="1584017" y="2128166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7" name="Google Shape;2407;g21d4b097a81_0_2728"/>
          <p:cNvSpPr txBox="1"/>
          <p:nvPr>
            <p:ph idx="3" type="body"/>
          </p:nvPr>
        </p:nvSpPr>
        <p:spPr>
          <a:xfrm>
            <a:off x="1582366" y="5284509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8" name="Google Shape;2408;g21d4b097a81_0_2728"/>
          <p:cNvSpPr txBox="1"/>
          <p:nvPr>
            <p:ph idx="4" type="body"/>
          </p:nvPr>
        </p:nvSpPr>
        <p:spPr>
          <a:xfrm>
            <a:off x="1584017" y="4556312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09" name="Google Shape;2409;g21d4b097a81_0_2728"/>
          <p:cNvSpPr txBox="1"/>
          <p:nvPr>
            <p:ph idx="5" type="body"/>
          </p:nvPr>
        </p:nvSpPr>
        <p:spPr>
          <a:xfrm>
            <a:off x="1582365" y="7709352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0" name="Google Shape;2410;g21d4b097a81_0_2728"/>
          <p:cNvSpPr txBox="1"/>
          <p:nvPr>
            <p:ph idx="6" type="body"/>
          </p:nvPr>
        </p:nvSpPr>
        <p:spPr>
          <a:xfrm>
            <a:off x="1584017" y="6981153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1" name="Google Shape;2411;g21d4b097a81_0_2728"/>
          <p:cNvSpPr txBox="1"/>
          <p:nvPr>
            <p:ph idx="7" type="body"/>
          </p:nvPr>
        </p:nvSpPr>
        <p:spPr>
          <a:xfrm>
            <a:off x="10133317" y="2856363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2" name="Google Shape;2412;g21d4b097a81_0_2728"/>
          <p:cNvSpPr txBox="1"/>
          <p:nvPr>
            <p:ph idx="8" type="body"/>
          </p:nvPr>
        </p:nvSpPr>
        <p:spPr>
          <a:xfrm>
            <a:off x="10134968" y="2128166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3" name="Google Shape;2413;g21d4b097a81_0_2728"/>
          <p:cNvSpPr txBox="1"/>
          <p:nvPr>
            <p:ph idx="9" type="body"/>
          </p:nvPr>
        </p:nvSpPr>
        <p:spPr>
          <a:xfrm>
            <a:off x="10133317" y="5284509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4" name="Google Shape;2414;g21d4b097a81_0_2728"/>
          <p:cNvSpPr txBox="1"/>
          <p:nvPr>
            <p:ph idx="13" type="body"/>
          </p:nvPr>
        </p:nvSpPr>
        <p:spPr>
          <a:xfrm>
            <a:off x="10134968" y="4556312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5" name="Google Shape;2415;g21d4b097a81_0_2728"/>
          <p:cNvSpPr txBox="1"/>
          <p:nvPr>
            <p:ph idx="14" type="body"/>
          </p:nvPr>
        </p:nvSpPr>
        <p:spPr>
          <a:xfrm>
            <a:off x="10133314" y="7709352"/>
            <a:ext cx="7110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6" name="Google Shape;2416;g21d4b097a81_0_2728"/>
          <p:cNvSpPr txBox="1"/>
          <p:nvPr>
            <p:ph idx="15" type="body"/>
          </p:nvPr>
        </p:nvSpPr>
        <p:spPr>
          <a:xfrm>
            <a:off x="10134965" y="6981153"/>
            <a:ext cx="710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17" name="Google Shape;2417;g21d4b097a81_0_2728"/>
          <p:cNvSpPr/>
          <p:nvPr>
            <p:ph idx="16" type="pic"/>
          </p:nvPr>
        </p:nvSpPr>
        <p:spPr>
          <a:xfrm>
            <a:off x="952296" y="2128166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8" name="Google Shape;2418;g21d4b097a81_0_2728"/>
          <p:cNvSpPr/>
          <p:nvPr>
            <p:ph idx="17" type="pic"/>
          </p:nvPr>
        </p:nvSpPr>
        <p:spPr>
          <a:xfrm>
            <a:off x="952296" y="4558434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9" name="Google Shape;2419;g21d4b097a81_0_2728"/>
          <p:cNvSpPr/>
          <p:nvPr>
            <p:ph idx="18" type="pic"/>
          </p:nvPr>
        </p:nvSpPr>
        <p:spPr>
          <a:xfrm>
            <a:off x="952296" y="6988705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0" name="Google Shape;2420;g21d4b097a81_0_2728"/>
          <p:cNvSpPr/>
          <p:nvPr>
            <p:ph idx="19" type="pic"/>
          </p:nvPr>
        </p:nvSpPr>
        <p:spPr>
          <a:xfrm>
            <a:off x="9503246" y="2128166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1" name="Google Shape;2421;g21d4b097a81_0_2728"/>
          <p:cNvSpPr/>
          <p:nvPr>
            <p:ph idx="20" type="pic"/>
          </p:nvPr>
        </p:nvSpPr>
        <p:spPr>
          <a:xfrm>
            <a:off x="9503246" y="4558434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2" name="Google Shape;2422;g21d4b097a81_0_2728"/>
          <p:cNvSpPr/>
          <p:nvPr>
            <p:ph idx="21" type="pic"/>
          </p:nvPr>
        </p:nvSpPr>
        <p:spPr>
          <a:xfrm>
            <a:off x="9503246" y="6988705"/>
            <a:ext cx="720000" cy="719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3" name="Google Shape;2423;g21d4b097a81_0_272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3"/>
          <p:cNvSpPr txBox="1"/>
          <p:nvPr>
            <p:ph idx="1" type="body"/>
          </p:nvPr>
        </p:nvSpPr>
        <p:spPr>
          <a:xfrm>
            <a:off x="11618480" y="3748344"/>
            <a:ext cx="5850651" cy="585065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53"/>
          <p:cNvSpPr/>
          <p:nvPr>
            <p:ph idx="3" type="pic"/>
          </p:nvPr>
        </p:nvSpPr>
        <p:spPr>
          <a:xfrm>
            <a:off x="13553760" y="4783525"/>
            <a:ext cx="2070166" cy="2070165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53"/>
          <p:cNvSpPr txBox="1"/>
          <p:nvPr>
            <p:ph type="title"/>
          </p:nvPr>
        </p:nvSpPr>
        <p:spPr>
          <a:xfrm>
            <a:off x="11753495" y="6808685"/>
            <a:ext cx="5580621" cy="118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53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rvices 2">
  <p:cSld name="4 Ser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5" name="Google Shape;2425;g21d4b097a81_0_275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6" name="Google Shape;2426;g21d4b097a81_0_2750"/>
          <p:cNvSpPr/>
          <p:nvPr/>
        </p:nvSpPr>
        <p:spPr>
          <a:xfrm>
            <a:off x="0" y="2128166"/>
            <a:ext cx="18286500" cy="5265600"/>
          </a:xfrm>
          <a:prstGeom prst="rect">
            <a:avLst/>
          </a:prstGeom>
          <a:solidFill>
            <a:schemeClr val="accent1">
              <a:alpha val="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Google Shape;2427;g21d4b097a81_0_2750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28" name="Google Shape;2428;g21d4b097a81_0_275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29" name="Google Shape;2429;g21d4b097a81_0_2750"/>
          <p:cNvSpPr/>
          <p:nvPr>
            <p:ph idx="2" type="pic"/>
          </p:nvPr>
        </p:nvSpPr>
        <p:spPr>
          <a:xfrm>
            <a:off x="2302446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30" name="Google Shape;2430;g21d4b097a81_0_2750"/>
          <p:cNvSpPr/>
          <p:nvPr>
            <p:ph idx="3" type="pic"/>
          </p:nvPr>
        </p:nvSpPr>
        <p:spPr>
          <a:xfrm>
            <a:off x="6412904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31" name="Google Shape;2431;g21d4b097a81_0_2750"/>
          <p:cNvSpPr/>
          <p:nvPr>
            <p:ph idx="4" type="pic"/>
          </p:nvPr>
        </p:nvSpPr>
        <p:spPr>
          <a:xfrm>
            <a:off x="10523359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32" name="Google Shape;2432;g21d4b097a81_0_2750"/>
          <p:cNvSpPr/>
          <p:nvPr>
            <p:ph idx="5" type="pic"/>
          </p:nvPr>
        </p:nvSpPr>
        <p:spPr>
          <a:xfrm>
            <a:off x="14633816" y="2758235"/>
            <a:ext cx="1350000" cy="1349100"/>
          </a:xfrm>
          <a:prstGeom prst="rect">
            <a:avLst/>
          </a:prstGeom>
          <a:noFill/>
          <a:ln>
            <a:noFill/>
          </a:ln>
        </p:spPr>
      </p:sp>
      <p:sp>
        <p:nvSpPr>
          <p:cNvPr id="2433" name="Google Shape;2433;g21d4b097a81_0_2750"/>
          <p:cNvSpPr txBox="1"/>
          <p:nvPr>
            <p:ph idx="1" type="body"/>
          </p:nvPr>
        </p:nvSpPr>
        <p:spPr>
          <a:xfrm>
            <a:off x="952296" y="4267500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4" name="Google Shape;2434;g21d4b097a81_0_2750"/>
          <p:cNvSpPr txBox="1"/>
          <p:nvPr>
            <p:ph idx="6" type="body"/>
          </p:nvPr>
        </p:nvSpPr>
        <p:spPr>
          <a:xfrm>
            <a:off x="13328670" y="4267499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5" name="Google Shape;2435;g21d4b097a81_0_2750"/>
          <p:cNvSpPr txBox="1"/>
          <p:nvPr>
            <p:ph idx="7" type="body"/>
          </p:nvPr>
        </p:nvSpPr>
        <p:spPr>
          <a:xfrm>
            <a:off x="5077754" y="4267499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6" name="Google Shape;2436;g21d4b097a81_0_2750"/>
          <p:cNvSpPr txBox="1"/>
          <p:nvPr>
            <p:ph idx="8" type="body"/>
          </p:nvPr>
        </p:nvSpPr>
        <p:spPr>
          <a:xfrm>
            <a:off x="9203211" y="4267499"/>
            <a:ext cx="3915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7" name="Google Shape;2437;g21d4b097a81_0_2750"/>
          <p:cNvSpPr txBox="1"/>
          <p:nvPr>
            <p:ph idx="9" type="body"/>
          </p:nvPr>
        </p:nvSpPr>
        <p:spPr>
          <a:xfrm>
            <a:off x="952296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8" name="Google Shape;2438;g21d4b097a81_0_2750"/>
          <p:cNvSpPr txBox="1"/>
          <p:nvPr>
            <p:ph idx="13" type="body"/>
          </p:nvPr>
        </p:nvSpPr>
        <p:spPr>
          <a:xfrm>
            <a:off x="13328670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39" name="Google Shape;2439;g21d4b097a81_0_2750"/>
          <p:cNvSpPr txBox="1"/>
          <p:nvPr>
            <p:ph idx="14" type="body"/>
          </p:nvPr>
        </p:nvSpPr>
        <p:spPr>
          <a:xfrm>
            <a:off x="9203211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40" name="Google Shape;2440;g21d4b097a81_0_2750"/>
          <p:cNvSpPr txBox="1"/>
          <p:nvPr>
            <p:ph idx="15" type="body"/>
          </p:nvPr>
        </p:nvSpPr>
        <p:spPr>
          <a:xfrm>
            <a:off x="5077754" y="5032584"/>
            <a:ext cx="39153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41" name="Google Shape;2441;g21d4b097a81_0_2750"/>
          <p:cNvSpPr txBox="1"/>
          <p:nvPr>
            <p:ph idx="16" type="body"/>
          </p:nvPr>
        </p:nvSpPr>
        <p:spPr>
          <a:xfrm>
            <a:off x="1096311" y="7843800"/>
            <a:ext cx="160578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3" name="Google Shape;2443;g21d4b097a81_0_276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4" name="Google Shape;2444;g21d4b097a81_0_276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45" name="Google Shape;2445;g21d4b097a81_0_276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46" name="Google Shape;2446;g21d4b097a81_0_2768"/>
          <p:cNvSpPr txBox="1"/>
          <p:nvPr>
            <p:ph idx="1" type="body"/>
          </p:nvPr>
        </p:nvSpPr>
        <p:spPr>
          <a:xfrm>
            <a:off x="981549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47" name="Google Shape;2447;g21d4b097a81_0_2768"/>
          <p:cNvSpPr/>
          <p:nvPr/>
        </p:nvSpPr>
        <p:spPr>
          <a:xfrm>
            <a:off x="0" y="5053490"/>
            <a:ext cx="18286500" cy="135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g21d4b097a81_0_2768"/>
          <p:cNvSpPr/>
          <p:nvPr/>
        </p:nvSpPr>
        <p:spPr>
          <a:xfrm>
            <a:off x="1852396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g21d4b097a81_0_2768"/>
          <p:cNvSpPr/>
          <p:nvPr/>
        </p:nvSpPr>
        <p:spPr>
          <a:xfrm>
            <a:off x="4534694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g21d4b097a81_0_2768"/>
          <p:cNvSpPr/>
          <p:nvPr/>
        </p:nvSpPr>
        <p:spPr>
          <a:xfrm>
            <a:off x="7216993" y="4589517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g21d4b097a81_0_2768"/>
          <p:cNvSpPr/>
          <p:nvPr/>
        </p:nvSpPr>
        <p:spPr>
          <a:xfrm>
            <a:off x="9899290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g21d4b097a81_0_2768"/>
          <p:cNvSpPr/>
          <p:nvPr/>
        </p:nvSpPr>
        <p:spPr>
          <a:xfrm>
            <a:off x="12581588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Google Shape;2453;g21d4b097a81_0_2768"/>
          <p:cNvSpPr/>
          <p:nvPr/>
        </p:nvSpPr>
        <p:spPr>
          <a:xfrm>
            <a:off x="15263885" y="4603440"/>
            <a:ext cx="1035300" cy="1035000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g21d4b097a81_0_2768"/>
          <p:cNvSpPr/>
          <p:nvPr>
            <p:ph idx="2" type="pic"/>
          </p:nvPr>
        </p:nvSpPr>
        <p:spPr>
          <a:xfrm>
            <a:off x="2061897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5" name="Google Shape;2455;g21d4b097a81_0_2768"/>
          <p:cNvSpPr/>
          <p:nvPr>
            <p:ph idx="3" type="pic"/>
          </p:nvPr>
        </p:nvSpPr>
        <p:spPr>
          <a:xfrm>
            <a:off x="4744194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6" name="Google Shape;2456;g21d4b097a81_0_2768"/>
          <p:cNvSpPr/>
          <p:nvPr>
            <p:ph idx="4" type="pic"/>
          </p:nvPr>
        </p:nvSpPr>
        <p:spPr>
          <a:xfrm>
            <a:off x="7426492" y="4799018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7" name="Google Shape;2457;g21d4b097a81_0_2768"/>
          <p:cNvSpPr/>
          <p:nvPr>
            <p:ph idx="5" type="pic"/>
          </p:nvPr>
        </p:nvSpPr>
        <p:spPr>
          <a:xfrm>
            <a:off x="10108789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8" name="Google Shape;2458;g21d4b097a81_0_2768"/>
          <p:cNvSpPr/>
          <p:nvPr>
            <p:ph idx="6" type="pic"/>
          </p:nvPr>
        </p:nvSpPr>
        <p:spPr>
          <a:xfrm>
            <a:off x="12791088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9" name="Google Shape;2459;g21d4b097a81_0_2768"/>
          <p:cNvSpPr/>
          <p:nvPr>
            <p:ph idx="7" type="pic"/>
          </p:nvPr>
        </p:nvSpPr>
        <p:spPr>
          <a:xfrm>
            <a:off x="15473386" y="4812941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60" name="Google Shape;2460;g21d4b097a81_0_2768"/>
          <p:cNvSpPr txBox="1"/>
          <p:nvPr>
            <p:ph idx="8" type="body"/>
          </p:nvPr>
        </p:nvSpPr>
        <p:spPr>
          <a:xfrm>
            <a:off x="1179535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1" name="Google Shape;2461;g21d4b097a81_0_2768"/>
          <p:cNvSpPr txBox="1"/>
          <p:nvPr>
            <p:ph idx="9" type="body"/>
          </p:nvPr>
        </p:nvSpPr>
        <p:spPr>
          <a:xfrm>
            <a:off x="368500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2" name="Google Shape;2462;g21d4b097a81_0_2768"/>
          <p:cNvSpPr txBox="1"/>
          <p:nvPr>
            <p:ph idx="13" type="body"/>
          </p:nvPr>
        </p:nvSpPr>
        <p:spPr>
          <a:xfrm>
            <a:off x="909190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3" name="Google Shape;2463;g21d4b097a81_0_2768"/>
          <p:cNvSpPr txBox="1"/>
          <p:nvPr>
            <p:ph idx="14" type="body"/>
          </p:nvPr>
        </p:nvSpPr>
        <p:spPr>
          <a:xfrm>
            <a:off x="6388449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4" name="Google Shape;2464;g21d4b097a81_0_2768"/>
          <p:cNvSpPr txBox="1"/>
          <p:nvPr>
            <p:ph idx="15" type="body"/>
          </p:nvPr>
        </p:nvSpPr>
        <p:spPr>
          <a:xfrm>
            <a:off x="14498800" y="3253290"/>
            <a:ext cx="2581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5" name="Google Shape;2465;g21d4b097a81_0_2768"/>
          <p:cNvSpPr txBox="1"/>
          <p:nvPr>
            <p:ph idx="16" type="body"/>
          </p:nvPr>
        </p:nvSpPr>
        <p:spPr>
          <a:xfrm>
            <a:off x="1042305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6" name="Google Shape;2466;g21d4b097a81_0_2768"/>
          <p:cNvSpPr txBox="1"/>
          <p:nvPr>
            <p:ph idx="17" type="body"/>
          </p:nvPr>
        </p:nvSpPr>
        <p:spPr>
          <a:xfrm>
            <a:off x="11824600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7" name="Google Shape;2467;g21d4b097a81_0_2768"/>
          <p:cNvSpPr txBox="1"/>
          <p:nvPr>
            <p:ph idx="18" type="body"/>
          </p:nvPr>
        </p:nvSpPr>
        <p:spPr>
          <a:xfrm>
            <a:off x="3745756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8" name="Google Shape;2468;g21d4b097a81_0_2768"/>
          <p:cNvSpPr txBox="1"/>
          <p:nvPr>
            <p:ph idx="19" type="body"/>
          </p:nvPr>
        </p:nvSpPr>
        <p:spPr>
          <a:xfrm>
            <a:off x="9127453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69" name="Google Shape;2469;g21d4b097a81_0_2768"/>
          <p:cNvSpPr txBox="1"/>
          <p:nvPr>
            <p:ph idx="20" type="body"/>
          </p:nvPr>
        </p:nvSpPr>
        <p:spPr>
          <a:xfrm>
            <a:off x="6449205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70" name="Google Shape;2470;g21d4b097a81_0_2768"/>
          <p:cNvSpPr txBox="1"/>
          <p:nvPr>
            <p:ph idx="21" type="body"/>
          </p:nvPr>
        </p:nvSpPr>
        <p:spPr>
          <a:xfrm>
            <a:off x="14528053" y="5886081"/>
            <a:ext cx="2581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1">
  <p:cSld name="SWO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2" name="Google Shape;2472;g21d4b097a81_0_279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3" name="Google Shape;2473;g21d4b097a81_0_279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4" name="Google Shape;2474;g21d4b097a81_0_279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475" name="Google Shape;2475;g21d4b097a81_0_279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76" name="Google Shape;2476;g21d4b097a81_0_2797"/>
          <p:cNvSpPr/>
          <p:nvPr/>
        </p:nvSpPr>
        <p:spPr>
          <a:xfrm>
            <a:off x="10837992" y="5592510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Google Shape;2477;g21d4b097a81_0_2797"/>
          <p:cNvSpPr/>
          <p:nvPr/>
        </p:nvSpPr>
        <p:spPr>
          <a:xfrm>
            <a:off x="0" y="5582771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g21d4b097a81_0_2797"/>
          <p:cNvSpPr/>
          <p:nvPr/>
        </p:nvSpPr>
        <p:spPr>
          <a:xfrm>
            <a:off x="10837992" y="2184074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g21d4b097a81_0_2797"/>
          <p:cNvSpPr/>
          <p:nvPr/>
        </p:nvSpPr>
        <p:spPr>
          <a:xfrm>
            <a:off x="0" y="2184074"/>
            <a:ext cx="7448700" cy="315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0" name="Google Shape;2480;g21d4b097a81_0_2797"/>
          <p:cNvGrpSpPr/>
          <p:nvPr/>
        </p:nvGrpSpPr>
        <p:grpSpPr>
          <a:xfrm>
            <a:off x="5863504" y="5582771"/>
            <a:ext cx="3160100" cy="3150360"/>
            <a:chOff x="-1" y="0"/>
            <a:chExt cx="3160100" cy="3150360"/>
          </a:xfrm>
        </p:grpSpPr>
        <p:sp>
          <p:nvSpPr>
            <p:cNvPr id="2481" name="Google Shape;2481;g21d4b097a81_0_2797"/>
            <p:cNvSpPr/>
            <p:nvPr/>
          </p:nvSpPr>
          <p:spPr>
            <a:xfrm>
              <a:off x="-1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g21d4b097a81_0_2797"/>
            <p:cNvSpPr/>
            <p:nvPr/>
          </p:nvSpPr>
          <p:spPr>
            <a:xfrm>
              <a:off x="9739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g21d4b097a81_0_2797"/>
            <p:cNvSpPr/>
            <p:nvPr/>
          </p:nvSpPr>
          <p:spPr>
            <a:xfrm>
              <a:off x="-1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g21d4b097a81_0_2797"/>
            <p:cNvSpPr/>
            <p:nvPr/>
          </p:nvSpPr>
          <p:spPr>
            <a:xfrm>
              <a:off x="147671" y="147672"/>
              <a:ext cx="2855034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5" name="Google Shape;2485;g21d4b097a81_0_2797"/>
          <p:cNvGrpSpPr/>
          <p:nvPr/>
        </p:nvGrpSpPr>
        <p:grpSpPr>
          <a:xfrm>
            <a:off x="5873236" y="2184073"/>
            <a:ext cx="3150360" cy="3160100"/>
            <a:chOff x="-9" y="0"/>
            <a:chExt cx="3150360" cy="3160100"/>
          </a:xfrm>
        </p:grpSpPr>
        <p:sp>
          <p:nvSpPr>
            <p:cNvPr id="2486" name="Google Shape;2486;g21d4b097a81_0_2797"/>
            <p:cNvSpPr/>
            <p:nvPr/>
          </p:nvSpPr>
          <p:spPr>
            <a:xfrm rot="5400000">
              <a:off x="-9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g21d4b097a81_0_2797"/>
            <p:cNvSpPr/>
            <p:nvPr/>
          </p:nvSpPr>
          <p:spPr>
            <a:xfrm rot="5400000">
              <a:off x="-9" y="973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g21d4b097a81_0_2797"/>
            <p:cNvSpPr/>
            <p:nvPr/>
          </p:nvSpPr>
          <p:spPr>
            <a:xfrm rot="5400000">
              <a:off x="-9" y="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g21d4b097a81_0_2797"/>
            <p:cNvSpPr/>
            <p:nvPr/>
          </p:nvSpPr>
          <p:spPr>
            <a:xfrm rot="5400000">
              <a:off x="147671" y="147698"/>
              <a:ext cx="2855034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0" name="Google Shape;2490;g21d4b097a81_0_2797"/>
          <p:cNvGrpSpPr/>
          <p:nvPr/>
        </p:nvGrpSpPr>
        <p:grpSpPr>
          <a:xfrm>
            <a:off x="9278213" y="2193804"/>
            <a:ext cx="3160099" cy="3150360"/>
            <a:chOff x="-9" y="-9"/>
            <a:chExt cx="3160099" cy="3150360"/>
          </a:xfrm>
        </p:grpSpPr>
        <p:sp>
          <p:nvSpPr>
            <p:cNvPr id="2491" name="Google Shape;2491;g21d4b097a81_0_2797"/>
            <p:cNvSpPr/>
            <p:nvPr/>
          </p:nvSpPr>
          <p:spPr>
            <a:xfrm rot="10800000">
              <a:off x="9730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g21d4b097a81_0_2797"/>
            <p:cNvSpPr/>
            <p:nvPr/>
          </p:nvSpPr>
          <p:spPr>
            <a:xfrm rot="10800000">
              <a:off x="-9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g21d4b097a81_0_2797"/>
            <p:cNvSpPr/>
            <p:nvPr/>
          </p:nvSpPr>
          <p:spPr>
            <a:xfrm rot="10800000">
              <a:off x="9730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g21d4b097a81_0_2797"/>
            <p:cNvSpPr/>
            <p:nvPr/>
          </p:nvSpPr>
          <p:spPr>
            <a:xfrm rot="10800000">
              <a:off x="157439" y="147698"/>
              <a:ext cx="2854980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g21d4b097a81_0_2797"/>
          <p:cNvGrpSpPr/>
          <p:nvPr/>
        </p:nvGrpSpPr>
        <p:grpSpPr>
          <a:xfrm>
            <a:off x="9278220" y="5582762"/>
            <a:ext cx="3150360" cy="3160099"/>
            <a:chOff x="0" y="-9"/>
            <a:chExt cx="3150360" cy="3160099"/>
          </a:xfrm>
        </p:grpSpPr>
        <p:sp>
          <p:nvSpPr>
            <p:cNvPr id="2496" name="Google Shape;2496;g21d4b097a81_0_2797"/>
            <p:cNvSpPr/>
            <p:nvPr/>
          </p:nvSpPr>
          <p:spPr>
            <a:xfrm rot="-5400000">
              <a:off x="0" y="973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g21d4b097a81_0_2797"/>
            <p:cNvSpPr/>
            <p:nvPr/>
          </p:nvSpPr>
          <p:spPr>
            <a:xfrm rot="-5400000">
              <a:off x="0" y="-9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g21d4b097a81_0_2797"/>
            <p:cNvSpPr/>
            <p:nvPr/>
          </p:nvSpPr>
          <p:spPr>
            <a:xfrm rot="-5400000">
              <a:off x="0" y="9730"/>
              <a:ext cx="3150360" cy="315036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g21d4b097a81_0_2797"/>
            <p:cNvSpPr/>
            <p:nvPr/>
          </p:nvSpPr>
          <p:spPr>
            <a:xfrm rot="-5400000">
              <a:off x="147672" y="157439"/>
              <a:ext cx="2854980" cy="285498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0" name="Google Shape;2500;g21d4b097a81_0_2797"/>
          <p:cNvSpPr txBox="1"/>
          <p:nvPr>
            <p:ph idx="1" type="body"/>
          </p:nvPr>
        </p:nvSpPr>
        <p:spPr>
          <a:xfrm>
            <a:off x="6262885" y="4066562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None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•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»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1" name="Google Shape;2501;g21d4b097a81_0_2797"/>
          <p:cNvSpPr txBox="1"/>
          <p:nvPr>
            <p:ph idx="2" type="body"/>
          </p:nvPr>
        </p:nvSpPr>
        <p:spPr>
          <a:xfrm>
            <a:off x="6262885" y="2713230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2" name="Google Shape;2502;g21d4b097a81_0_2797"/>
          <p:cNvSpPr txBox="1"/>
          <p:nvPr>
            <p:ph idx="3" type="body"/>
          </p:nvPr>
        </p:nvSpPr>
        <p:spPr>
          <a:xfrm>
            <a:off x="9674034" y="4066562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3" name="Google Shape;2503;g21d4b097a81_0_2797"/>
          <p:cNvSpPr txBox="1"/>
          <p:nvPr>
            <p:ph idx="4" type="body"/>
          </p:nvPr>
        </p:nvSpPr>
        <p:spPr>
          <a:xfrm>
            <a:off x="9674034" y="2713230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4" name="Google Shape;2504;g21d4b097a81_0_2797"/>
          <p:cNvSpPr txBox="1"/>
          <p:nvPr>
            <p:ph idx="5" type="body"/>
          </p:nvPr>
        </p:nvSpPr>
        <p:spPr>
          <a:xfrm>
            <a:off x="6244999" y="7351924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5" name="Google Shape;2505;g21d4b097a81_0_2797"/>
          <p:cNvSpPr txBox="1"/>
          <p:nvPr>
            <p:ph idx="6" type="body"/>
          </p:nvPr>
        </p:nvSpPr>
        <p:spPr>
          <a:xfrm>
            <a:off x="6244999" y="5998596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6" name="Google Shape;2506;g21d4b097a81_0_2797"/>
          <p:cNvSpPr txBox="1"/>
          <p:nvPr>
            <p:ph idx="7" type="body"/>
          </p:nvPr>
        </p:nvSpPr>
        <p:spPr>
          <a:xfrm>
            <a:off x="9656147" y="7351924"/>
            <a:ext cx="239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7" name="Google Shape;2507;g21d4b097a81_0_2797"/>
          <p:cNvSpPr txBox="1"/>
          <p:nvPr>
            <p:ph idx="8" type="body"/>
          </p:nvPr>
        </p:nvSpPr>
        <p:spPr>
          <a:xfrm>
            <a:off x="9656147" y="5998596"/>
            <a:ext cx="2394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200"/>
              <a:buFont typeface="Arial"/>
              <a:buNone/>
              <a:defRPr sz="1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8" name="Google Shape;2508;g21d4b097a81_0_2797"/>
          <p:cNvSpPr txBox="1"/>
          <p:nvPr>
            <p:ph idx="9" type="body"/>
          </p:nvPr>
        </p:nvSpPr>
        <p:spPr>
          <a:xfrm>
            <a:off x="637260" y="2769137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09" name="Google Shape;2509;g21d4b097a81_0_2797"/>
          <p:cNvSpPr txBox="1"/>
          <p:nvPr>
            <p:ph idx="13" type="body"/>
          </p:nvPr>
        </p:nvSpPr>
        <p:spPr>
          <a:xfrm>
            <a:off x="637260" y="5964492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10" name="Google Shape;2510;g21d4b097a81_0_2797"/>
          <p:cNvSpPr txBox="1"/>
          <p:nvPr>
            <p:ph idx="14" type="body"/>
          </p:nvPr>
        </p:nvSpPr>
        <p:spPr>
          <a:xfrm>
            <a:off x="12608590" y="2814143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11" name="Google Shape;2511;g21d4b097a81_0_2797"/>
          <p:cNvSpPr txBox="1"/>
          <p:nvPr>
            <p:ph idx="15" type="body"/>
          </p:nvPr>
        </p:nvSpPr>
        <p:spPr>
          <a:xfrm>
            <a:off x="12608590" y="6009497"/>
            <a:ext cx="5040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4191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◆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12" name="Google Shape;2512;g21d4b097a81_0_2797"/>
          <p:cNvSpPr/>
          <p:nvPr>
            <p:ph idx="16" type="pic"/>
          </p:nvPr>
        </p:nvSpPr>
        <p:spPr>
          <a:xfrm>
            <a:off x="637261" y="1546269"/>
            <a:ext cx="1222800" cy="122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3" name="Google Shape;2513;g21d4b097a81_0_2797"/>
          <p:cNvSpPr/>
          <p:nvPr>
            <p:ph idx="17" type="pic"/>
          </p:nvPr>
        </p:nvSpPr>
        <p:spPr>
          <a:xfrm>
            <a:off x="16434016" y="1572639"/>
            <a:ext cx="1222800" cy="122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4" name="Google Shape;2514;g21d4b097a81_0_2797"/>
          <p:cNvSpPr/>
          <p:nvPr>
            <p:ph idx="18" type="pic"/>
          </p:nvPr>
        </p:nvSpPr>
        <p:spPr>
          <a:xfrm>
            <a:off x="637261" y="8169738"/>
            <a:ext cx="1222800" cy="122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5" name="Google Shape;2515;g21d4b097a81_0_2797"/>
          <p:cNvSpPr/>
          <p:nvPr>
            <p:ph idx="19" type="pic"/>
          </p:nvPr>
        </p:nvSpPr>
        <p:spPr>
          <a:xfrm>
            <a:off x="16434016" y="8196107"/>
            <a:ext cx="1222800" cy="122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1">
  <p:cSld name="2x4 Imag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7" name="Google Shape;2517;g21d4b097a81_0_284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8" name="Google Shape;2518;g21d4b097a81_0_284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9" name="Google Shape;2519;g21d4b097a81_0_284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520" name="Google Shape;2520;g21d4b097a81_0_284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21" name="Google Shape;2521;g21d4b097a81_0_2842"/>
          <p:cNvSpPr/>
          <p:nvPr/>
        </p:nvSpPr>
        <p:spPr>
          <a:xfrm>
            <a:off x="1498357" y="1634382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21d4b097a81_0_2842"/>
          <p:cNvSpPr/>
          <p:nvPr>
            <p:ph idx="2" type="pic"/>
          </p:nvPr>
        </p:nvSpPr>
        <p:spPr>
          <a:xfrm>
            <a:off x="1644131" y="1780169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3" name="Google Shape;2523;g21d4b097a81_0_2842"/>
          <p:cNvSpPr txBox="1"/>
          <p:nvPr>
            <p:ph idx="1" type="body"/>
          </p:nvPr>
        </p:nvSpPr>
        <p:spPr>
          <a:xfrm>
            <a:off x="1087310" y="478473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4" name="Google Shape;2524;g21d4b097a81_0_2842"/>
          <p:cNvSpPr/>
          <p:nvPr/>
        </p:nvSpPr>
        <p:spPr>
          <a:xfrm>
            <a:off x="5548805" y="1634380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21d4b097a81_0_2842"/>
          <p:cNvSpPr/>
          <p:nvPr>
            <p:ph idx="3" type="pic"/>
          </p:nvPr>
        </p:nvSpPr>
        <p:spPr>
          <a:xfrm>
            <a:off x="5694580" y="178016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6" name="Google Shape;2526;g21d4b097a81_0_2842"/>
          <p:cNvSpPr txBox="1"/>
          <p:nvPr>
            <p:ph idx="4" type="body"/>
          </p:nvPr>
        </p:nvSpPr>
        <p:spPr>
          <a:xfrm>
            <a:off x="5137761" y="4784730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27" name="Google Shape;2527;g21d4b097a81_0_2842"/>
          <p:cNvSpPr/>
          <p:nvPr/>
        </p:nvSpPr>
        <p:spPr>
          <a:xfrm>
            <a:off x="9612853" y="1634382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g21d4b097a81_0_2842"/>
          <p:cNvSpPr/>
          <p:nvPr>
            <p:ph idx="5" type="pic"/>
          </p:nvPr>
        </p:nvSpPr>
        <p:spPr>
          <a:xfrm>
            <a:off x="9758626" y="1780169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9" name="Google Shape;2529;g21d4b097a81_0_2842"/>
          <p:cNvSpPr txBox="1"/>
          <p:nvPr>
            <p:ph idx="6" type="body"/>
          </p:nvPr>
        </p:nvSpPr>
        <p:spPr>
          <a:xfrm>
            <a:off x="9201807" y="478473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0" name="Google Shape;2530;g21d4b097a81_0_2842"/>
          <p:cNvSpPr/>
          <p:nvPr/>
        </p:nvSpPr>
        <p:spPr>
          <a:xfrm>
            <a:off x="13663302" y="1634380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g21d4b097a81_0_2842"/>
          <p:cNvSpPr/>
          <p:nvPr>
            <p:ph idx="7" type="pic"/>
          </p:nvPr>
        </p:nvSpPr>
        <p:spPr>
          <a:xfrm>
            <a:off x="13809077" y="178016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2" name="Google Shape;2532;g21d4b097a81_0_2842"/>
          <p:cNvSpPr txBox="1"/>
          <p:nvPr>
            <p:ph idx="8" type="body"/>
          </p:nvPr>
        </p:nvSpPr>
        <p:spPr>
          <a:xfrm>
            <a:off x="13252258" y="4784730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3" name="Google Shape;2533;g21d4b097a81_0_2842"/>
          <p:cNvSpPr/>
          <p:nvPr/>
        </p:nvSpPr>
        <p:spPr>
          <a:xfrm>
            <a:off x="1498357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g21d4b097a81_0_2842"/>
          <p:cNvSpPr/>
          <p:nvPr>
            <p:ph idx="9" type="pic"/>
          </p:nvPr>
        </p:nvSpPr>
        <p:spPr>
          <a:xfrm>
            <a:off x="1644131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5" name="Google Shape;2535;g21d4b097a81_0_2842"/>
          <p:cNvSpPr txBox="1"/>
          <p:nvPr>
            <p:ph idx="13" type="body"/>
          </p:nvPr>
        </p:nvSpPr>
        <p:spPr>
          <a:xfrm>
            <a:off x="1087310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6" name="Google Shape;2536;g21d4b097a81_0_2842"/>
          <p:cNvSpPr/>
          <p:nvPr/>
        </p:nvSpPr>
        <p:spPr>
          <a:xfrm>
            <a:off x="5548805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g21d4b097a81_0_2842"/>
          <p:cNvSpPr/>
          <p:nvPr>
            <p:ph idx="14" type="pic"/>
          </p:nvPr>
        </p:nvSpPr>
        <p:spPr>
          <a:xfrm>
            <a:off x="5694580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8" name="Google Shape;2538;g21d4b097a81_0_2842"/>
          <p:cNvSpPr txBox="1"/>
          <p:nvPr>
            <p:ph idx="15" type="body"/>
          </p:nvPr>
        </p:nvSpPr>
        <p:spPr>
          <a:xfrm>
            <a:off x="5137761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39" name="Google Shape;2539;g21d4b097a81_0_2842"/>
          <p:cNvSpPr/>
          <p:nvPr/>
        </p:nvSpPr>
        <p:spPr>
          <a:xfrm>
            <a:off x="9612853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21d4b097a81_0_2842"/>
          <p:cNvSpPr/>
          <p:nvPr>
            <p:ph idx="16" type="pic"/>
          </p:nvPr>
        </p:nvSpPr>
        <p:spPr>
          <a:xfrm>
            <a:off x="9758626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1" name="Google Shape;2541;g21d4b097a81_0_2842"/>
          <p:cNvSpPr txBox="1"/>
          <p:nvPr>
            <p:ph idx="17" type="body"/>
          </p:nvPr>
        </p:nvSpPr>
        <p:spPr>
          <a:xfrm>
            <a:off x="9201807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42" name="Google Shape;2542;g21d4b097a81_0_2842"/>
          <p:cNvSpPr/>
          <p:nvPr/>
        </p:nvSpPr>
        <p:spPr>
          <a:xfrm>
            <a:off x="13663302" y="5711369"/>
            <a:ext cx="3063600" cy="30642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21d4b097a81_0_2842"/>
          <p:cNvSpPr/>
          <p:nvPr>
            <p:ph idx="18" type="pic"/>
          </p:nvPr>
        </p:nvSpPr>
        <p:spPr>
          <a:xfrm>
            <a:off x="13809077" y="5857157"/>
            <a:ext cx="2772300" cy="277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4" name="Google Shape;2544;g21d4b097a81_0_2842"/>
          <p:cNvSpPr txBox="1"/>
          <p:nvPr>
            <p:ph idx="19" type="body"/>
          </p:nvPr>
        </p:nvSpPr>
        <p:spPr>
          <a:xfrm>
            <a:off x="13252258" y="8835182"/>
            <a:ext cx="388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2">
  <p:cSld name="2x4 Imag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6" name="Google Shape;2546;g21d4b097a81_0_2871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7" name="Google Shape;2547;g21d4b097a81_0_2871"/>
          <p:cNvSpPr/>
          <p:nvPr/>
        </p:nvSpPr>
        <p:spPr>
          <a:xfrm>
            <a:off x="1024052" y="184927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g21d4b097a81_0_2871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549" name="Google Shape;2549;g21d4b097a81_0_2871"/>
          <p:cNvSpPr txBox="1"/>
          <p:nvPr>
            <p:ph idx="1" type="body"/>
          </p:nvPr>
        </p:nvSpPr>
        <p:spPr>
          <a:xfrm>
            <a:off x="658927" y="45134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None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•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»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50" name="Google Shape;2550;g21d4b097a81_0_2871"/>
          <p:cNvSpPr/>
          <p:nvPr>
            <p:ph idx="2" type="pic"/>
          </p:nvPr>
        </p:nvSpPr>
        <p:spPr>
          <a:xfrm>
            <a:off x="1214552" y="203024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51" name="Google Shape;2551;g21d4b097a81_0_2871"/>
          <p:cNvCxnSpPr/>
          <p:nvPr/>
        </p:nvCxnSpPr>
        <p:spPr>
          <a:xfrm>
            <a:off x="906314" y="4461672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2" name="Google Shape;2552;g21d4b097a81_0_2871"/>
          <p:cNvSpPr/>
          <p:nvPr/>
        </p:nvSpPr>
        <p:spPr>
          <a:xfrm>
            <a:off x="5285378" y="184927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g21d4b097a81_0_2871"/>
          <p:cNvSpPr txBox="1"/>
          <p:nvPr>
            <p:ph idx="3" type="body"/>
          </p:nvPr>
        </p:nvSpPr>
        <p:spPr>
          <a:xfrm>
            <a:off x="4920254" y="45134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54" name="Google Shape;2554;g21d4b097a81_0_2871"/>
          <p:cNvSpPr/>
          <p:nvPr>
            <p:ph idx="4" type="pic"/>
          </p:nvPr>
        </p:nvSpPr>
        <p:spPr>
          <a:xfrm>
            <a:off x="5475879" y="203024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55" name="Google Shape;2555;g21d4b097a81_0_2871"/>
          <p:cNvCxnSpPr/>
          <p:nvPr/>
        </p:nvCxnSpPr>
        <p:spPr>
          <a:xfrm>
            <a:off x="5167642" y="4461672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6" name="Google Shape;2556;g21d4b097a81_0_2871"/>
          <p:cNvSpPr/>
          <p:nvPr/>
        </p:nvSpPr>
        <p:spPr>
          <a:xfrm>
            <a:off x="9567189" y="1851025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g21d4b097a81_0_2871"/>
          <p:cNvSpPr txBox="1"/>
          <p:nvPr>
            <p:ph idx="5" type="body"/>
          </p:nvPr>
        </p:nvSpPr>
        <p:spPr>
          <a:xfrm>
            <a:off x="9202063" y="451518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58" name="Google Shape;2558;g21d4b097a81_0_2871"/>
          <p:cNvSpPr/>
          <p:nvPr>
            <p:ph idx="6" type="pic"/>
          </p:nvPr>
        </p:nvSpPr>
        <p:spPr>
          <a:xfrm>
            <a:off x="9757688" y="2032000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59" name="Google Shape;2559;g21d4b097a81_0_2871"/>
          <p:cNvCxnSpPr/>
          <p:nvPr/>
        </p:nvCxnSpPr>
        <p:spPr>
          <a:xfrm>
            <a:off x="9449451" y="4463427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0" name="Google Shape;2560;g21d4b097a81_0_2871"/>
          <p:cNvSpPr/>
          <p:nvPr/>
        </p:nvSpPr>
        <p:spPr>
          <a:xfrm>
            <a:off x="13828516" y="1851025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g21d4b097a81_0_2871"/>
          <p:cNvSpPr txBox="1"/>
          <p:nvPr>
            <p:ph idx="7" type="body"/>
          </p:nvPr>
        </p:nvSpPr>
        <p:spPr>
          <a:xfrm>
            <a:off x="13463390" y="451518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2" name="Google Shape;2562;g21d4b097a81_0_2871"/>
          <p:cNvSpPr/>
          <p:nvPr>
            <p:ph idx="8" type="pic"/>
          </p:nvPr>
        </p:nvSpPr>
        <p:spPr>
          <a:xfrm>
            <a:off x="14019015" y="2032000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63" name="Google Shape;2563;g21d4b097a81_0_2871"/>
          <p:cNvCxnSpPr/>
          <p:nvPr/>
        </p:nvCxnSpPr>
        <p:spPr>
          <a:xfrm>
            <a:off x="13710779" y="4463427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4" name="Google Shape;2564;g21d4b097a81_0_2871"/>
          <p:cNvSpPr/>
          <p:nvPr/>
        </p:nvSpPr>
        <p:spPr>
          <a:xfrm>
            <a:off x="1047391" y="5627936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g21d4b097a81_0_2871"/>
          <p:cNvSpPr txBox="1"/>
          <p:nvPr>
            <p:ph idx="9" type="body"/>
          </p:nvPr>
        </p:nvSpPr>
        <p:spPr>
          <a:xfrm>
            <a:off x="682266" y="829209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66" name="Google Shape;2566;g21d4b097a81_0_2871"/>
          <p:cNvSpPr/>
          <p:nvPr>
            <p:ph idx="13" type="pic"/>
          </p:nvPr>
        </p:nvSpPr>
        <p:spPr>
          <a:xfrm>
            <a:off x="1237891" y="5808911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67" name="Google Shape;2567;g21d4b097a81_0_2871"/>
          <p:cNvCxnSpPr/>
          <p:nvPr/>
        </p:nvCxnSpPr>
        <p:spPr>
          <a:xfrm>
            <a:off x="929654" y="8240336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8" name="Google Shape;2568;g21d4b097a81_0_2871"/>
          <p:cNvSpPr/>
          <p:nvPr/>
        </p:nvSpPr>
        <p:spPr>
          <a:xfrm>
            <a:off x="5308717" y="5627936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Google Shape;2569;g21d4b097a81_0_2871"/>
          <p:cNvSpPr txBox="1"/>
          <p:nvPr>
            <p:ph idx="14" type="body"/>
          </p:nvPr>
        </p:nvSpPr>
        <p:spPr>
          <a:xfrm>
            <a:off x="4943592" y="8292095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0" name="Google Shape;2570;g21d4b097a81_0_2871"/>
          <p:cNvSpPr/>
          <p:nvPr>
            <p:ph idx="15" type="pic"/>
          </p:nvPr>
        </p:nvSpPr>
        <p:spPr>
          <a:xfrm>
            <a:off x="5499218" y="5808911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71" name="Google Shape;2571;g21d4b097a81_0_2871"/>
          <p:cNvCxnSpPr/>
          <p:nvPr/>
        </p:nvCxnSpPr>
        <p:spPr>
          <a:xfrm>
            <a:off x="5190981" y="8240336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2" name="Google Shape;2572;g21d4b097a81_0_2871"/>
          <p:cNvSpPr/>
          <p:nvPr/>
        </p:nvSpPr>
        <p:spPr>
          <a:xfrm>
            <a:off x="9590527" y="562969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g21d4b097a81_0_2871"/>
          <p:cNvSpPr txBox="1"/>
          <p:nvPr>
            <p:ph idx="16" type="body"/>
          </p:nvPr>
        </p:nvSpPr>
        <p:spPr>
          <a:xfrm>
            <a:off x="9225402" y="8293851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4" name="Google Shape;2574;g21d4b097a81_0_2871"/>
          <p:cNvSpPr/>
          <p:nvPr>
            <p:ph idx="17" type="pic"/>
          </p:nvPr>
        </p:nvSpPr>
        <p:spPr>
          <a:xfrm>
            <a:off x="9781027" y="581066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75" name="Google Shape;2575;g21d4b097a81_0_2871"/>
          <p:cNvCxnSpPr/>
          <p:nvPr/>
        </p:nvCxnSpPr>
        <p:spPr>
          <a:xfrm>
            <a:off x="9472790" y="8242091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6" name="Google Shape;2576;g21d4b097a81_0_2871"/>
          <p:cNvSpPr/>
          <p:nvPr/>
        </p:nvSpPr>
        <p:spPr>
          <a:xfrm>
            <a:off x="13851853" y="5629691"/>
            <a:ext cx="3365496" cy="26084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409"/>
            </a:srgb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7" name="Google Shape;2577;g21d4b097a81_0_2871"/>
          <p:cNvSpPr txBox="1"/>
          <p:nvPr>
            <p:ph idx="18" type="body"/>
          </p:nvPr>
        </p:nvSpPr>
        <p:spPr>
          <a:xfrm>
            <a:off x="13486728" y="8293851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78" name="Google Shape;2578;g21d4b097a81_0_2871"/>
          <p:cNvSpPr/>
          <p:nvPr>
            <p:ph idx="19" type="pic"/>
          </p:nvPr>
        </p:nvSpPr>
        <p:spPr>
          <a:xfrm>
            <a:off x="14042354" y="5810666"/>
            <a:ext cx="2984700" cy="2425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79" name="Google Shape;2579;g21d4b097a81_0_2871"/>
          <p:cNvCxnSpPr/>
          <p:nvPr/>
        </p:nvCxnSpPr>
        <p:spPr>
          <a:xfrm>
            <a:off x="13734117" y="8242091"/>
            <a:ext cx="3600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0" name="Google Shape;2580;g21d4b097a81_0_287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">
  <p:cSld name="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2" name="Google Shape;2582;g21d4b097a81_0_290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3" name="Google Shape;2583;g21d4b097a81_0_290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584" name="Google Shape;2584;g21d4b097a81_0_290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85" name="Google Shape;2585;g21d4b097a81_0_2907"/>
          <p:cNvSpPr/>
          <p:nvPr/>
        </p:nvSpPr>
        <p:spPr>
          <a:xfrm>
            <a:off x="723836" y="24903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g21d4b097a81_0_2907"/>
          <p:cNvSpPr/>
          <p:nvPr>
            <p:ph idx="2" type="pic"/>
          </p:nvPr>
        </p:nvSpPr>
        <p:spPr>
          <a:xfrm>
            <a:off x="892777" y="26592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587" name="Google Shape;2587;g21d4b097a81_0_2907"/>
          <p:cNvSpPr/>
          <p:nvPr/>
        </p:nvSpPr>
        <p:spPr>
          <a:xfrm>
            <a:off x="5066860" y="24903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g21d4b097a81_0_2907"/>
          <p:cNvSpPr/>
          <p:nvPr>
            <p:ph idx="3" type="pic"/>
          </p:nvPr>
        </p:nvSpPr>
        <p:spPr>
          <a:xfrm>
            <a:off x="5235800" y="26592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589" name="Google Shape;2589;g21d4b097a81_0_2907"/>
          <p:cNvSpPr/>
          <p:nvPr/>
        </p:nvSpPr>
        <p:spPr>
          <a:xfrm>
            <a:off x="9409882" y="24522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g21d4b097a81_0_2907"/>
          <p:cNvSpPr/>
          <p:nvPr>
            <p:ph idx="4" type="pic"/>
          </p:nvPr>
        </p:nvSpPr>
        <p:spPr>
          <a:xfrm>
            <a:off x="9578823" y="26211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1" name="Google Shape;2591;g21d4b097a81_0_2907"/>
          <p:cNvSpPr/>
          <p:nvPr/>
        </p:nvSpPr>
        <p:spPr>
          <a:xfrm>
            <a:off x="13752907" y="2452210"/>
            <a:ext cx="3771600" cy="3771900"/>
          </a:xfrm>
          <a:prstGeom prst="ellipse">
            <a:avLst/>
          </a:prstGeom>
          <a:solidFill>
            <a:srgbClr val="BFF2FF">
              <a:alpha val="29409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g21d4b097a81_0_2907"/>
          <p:cNvSpPr/>
          <p:nvPr>
            <p:ph idx="5" type="pic"/>
          </p:nvPr>
        </p:nvSpPr>
        <p:spPr>
          <a:xfrm>
            <a:off x="13921847" y="2621166"/>
            <a:ext cx="3433800" cy="34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3" name="Google Shape;2593;g21d4b097a81_0_2907"/>
          <p:cNvSpPr txBox="1"/>
          <p:nvPr>
            <p:ph idx="1" type="body"/>
          </p:nvPr>
        </p:nvSpPr>
        <p:spPr>
          <a:xfrm>
            <a:off x="685740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4" name="Google Shape;2594;g21d4b097a81_0_2907"/>
          <p:cNvSpPr txBox="1"/>
          <p:nvPr>
            <p:ph idx="6" type="body"/>
          </p:nvPr>
        </p:nvSpPr>
        <p:spPr>
          <a:xfrm>
            <a:off x="5028762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5" name="Google Shape;2595;g21d4b097a81_0_2907"/>
          <p:cNvSpPr txBox="1"/>
          <p:nvPr>
            <p:ph idx="7" type="body"/>
          </p:nvPr>
        </p:nvSpPr>
        <p:spPr>
          <a:xfrm>
            <a:off x="9447979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6" name="Google Shape;2596;g21d4b097a81_0_2907"/>
          <p:cNvSpPr txBox="1"/>
          <p:nvPr>
            <p:ph idx="8" type="body"/>
          </p:nvPr>
        </p:nvSpPr>
        <p:spPr>
          <a:xfrm>
            <a:off x="13791003" y="6483906"/>
            <a:ext cx="3885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7" name="Google Shape;2597;g21d4b097a81_0_2907"/>
          <p:cNvSpPr txBox="1"/>
          <p:nvPr>
            <p:ph idx="9" type="body"/>
          </p:nvPr>
        </p:nvSpPr>
        <p:spPr>
          <a:xfrm>
            <a:off x="685740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8" name="Google Shape;2598;g21d4b097a81_0_2907"/>
          <p:cNvSpPr txBox="1"/>
          <p:nvPr>
            <p:ph idx="13" type="body"/>
          </p:nvPr>
        </p:nvSpPr>
        <p:spPr>
          <a:xfrm>
            <a:off x="5028762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599" name="Google Shape;2599;g21d4b097a81_0_2907"/>
          <p:cNvSpPr txBox="1"/>
          <p:nvPr>
            <p:ph idx="14" type="body"/>
          </p:nvPr>
        </p:nvSpPr>
        <p:spPr>
          <a:xfrm>
            <a:off x="9447979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00" name="Google Shape;2600;g21d4b097a81_0_2907"/>
          <p:cNvSpPr txBox="1"/>
          <p:nvPr>
            <p:ph idx="15" type="body"/>
          </p:nvPr>
        </p:nvSpPr>
        <p:spPr>
          <a:xfrm>
            <a:off x="13791003" y="7042719"/>
            <a:ext cx="3925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">
  <p:cSld name="3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2" name="Google Shape;2602;g21d4b097a81_0_292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3" name="Google Shape;2603;g21d4b097a81_0_292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04" name="Google Shape;2604;g21d4b097a81_0_292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05" name="Google Shape;2605;g21d4b097a81_0_2927"/>
          <p:cNvSpPr txBox="1"/>
          <p:nvPr>
            <p:ph idx="1" type="body"/>
          </p:nvPr>
        </p:nvSpPr>
        <p:spPr>
          <a:xfrm>
            <a:off x="959043" y="6697584"/>
            <a:ext cx="48549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606" name="Google Shape;2606;g21d4b097a81_0_2927"/>
          <p:cNvCxnSpPr/>
          <p:nvPr/>
        </p:nvCxnSpPr>
        <p:spPr>
          <a:xfrm rot="10800000">
            <a:off x="870047" y="5863583"/>
            <a:ext cx="5032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7" name="Google Shape;2607;g21d4b097a81_0_2927"/>
          <p:cNvSpPr txBox="1"/>
          <p:nvPr>
            <p:ph idx="2" type="body"/>
          </p:nvPr>
        </p:nvSpPr>
        <p:spPr>
          <a:xfrm>
            <a:off x="961319" y="6043600"/>
            <a:ext cx="4850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08" name="Google Shape;2608;g21d4b097a81_0_2927"/>
          <p:cNvSpPr/>
          <p:nvPr/>
        </p:nvSpPr>
        <p:spPr>
          <a:xfrm>
            <a:off x="1782597" y="2315841"/>
            <a:ext cx="3187800" cy="3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g21d4b097a81_0_2927"/>
          <p:cNvSpPr txBox="1"/>
          <p:nvPr>
            <p:ph idx="3" type="body"/>
          </p:nvPr>
        </p:nvSpPr>
        <p:spPr>
          <a:xfrm>
            <a:off x="1870884" y="3459641"/>
            <a:ext cx="3011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10" name="Google Shape;2610;g21d4b097a81_0_2927"/>
          <p:cNvSpPr txBox="1"/>
          <p:nvPr>
            <p:ph idx="4" type="body"/>
          </p:nvPr>
        </p:nvSpPr>
        <p:spPr>
          <a:xfrm>
            <a:off x="6725008" y="6697584"/>
            <a:ext cx="48549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611" name="Google Shape;2611;g21d4b097a81_0_2927"/>
          <p:cNvCxnSpPr/>
          <p:nvPr/>
        </p:nvCxnSpPr>
        <p:spPr>
          <a:xfrm rot="10800000">
            <a:off x="6636012" y="5863583"/>
            <a:ext cx="5032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2" name="Google Shape;2612;g21d4b097a81_0_2927"/>
          <p:cNvSpPr txBox="1"/>
          <p:nvPr>
            <p:ph idx="5" type="body"/>
          </p:nvPr>
        </p:nvSpPr>
        <p:spPr>
          <a:xfrm>
            <a:off x="6727283" y="6043600"/>
            <a:ext cx="4850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13" name="Google Shape;2613;g21d4b097a81_0_2927"/>
          <p:cNvSpPr/>
          <p:nvPr/>
        </p:nvSpPr>
        <p:spPr>
          <a:xfrm>
            <a:off x="7548564" y="2315841"/>
            <a:ext cx="3187800" cy="3187800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g21d4b097a81_0_2927"/>
          <p:cNvSpPr txBox="1"/>
          <p:nvPr>
            <p:ph idx="6" type="body"/>
          </p:nvPr>
        </p:nvSpPr>
        <p:spPr>
          <a:xfrm>
            <a:off x="7636849" y="3459641"/>
            <a:ext cx="3011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15" name="Google Shape;2615;g21d4b097a81_0_2927"/>
          <p:cNvSpPr txBox="1"/>
          <p:nvPr>
            <p:ph idx="7" type="body"/>
          </p:nvPr>
        </p:nvSpPr>
        <p:spPr>
          <a:xfrm>
            <a:off x="12472465" y="6697584"/>
            <a:ext cx="48549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2616" name="Google Shape;2616;g21d4b097a81_0_2927"/>
          <p:cNvCxnSpPr/>
          <p:nvPr/>
        </p:nvCxnSpPr>
        <p:spPr>
          <a:xfrm rot="10800000">
            <a:off x="12383471" y="5863583"/>
            <a:ext cx="5032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7" name="Google Shape;2617;g21d4b097a81_0_2927"/>
          <p:cNvSpPr txBox="1"/>
          <p:nvPr>
            <p:ph idx="8" type="body"/>
          </p:nvPr>
        </p:nvSpPr>
        <p:spPr>
          <a:xfrm>
            <a:off x="12474743" y="6043600"/>
            <a:ext cx="4850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18" name="Google Shape;2618;g21d4b097a81_0_2927"/>
          <p:cNvSpPr/>
          <p:nvPr/>
        </p:nvSpPr>
        <p:spPr>
          <a:xfrm>
            <a:off x="13296023" y="2315841"/>
            <a:ext cx="3187800" cy="3187800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g21d4b097a81_0_2927"/>
          <p:cNvSpPr txBox="1"/>
          <p:nvPr>
            <p:ph idx="9" type="body"/>
          </p:nvPr>
        </p:nvSpPr>
        <p:spPr>
          <a:xfrm>
            <a:off x="13384308" y="3459641"/>
            <a:ext cx="3011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20" name="Google Shape;2620;g21d4b097a81_0_2927"/>
          <p:cNvSpPr/>
          <p:nvPr/>
        </p:nvSpPr>
        <p:spPr>
          <a:xfrm rot="5400000">
            <a:off x="1447347" y="2171531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1" name="Google Shape;2621;g21d4b097a81_0_2927"/>
          <p:cNvSpPr txBox="1"/>
          <p:nvPr/>
        </p:nvSpPr>
        <p:spPr>
          <a:xfrm>
            <a:off x="1674275" y="2315841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2" name="Google Shape;2622;g21d4b097a81_0_2927"/>
          <p:cNvSpPr/>
          <p:nvPr/>
        </p:nvSpPr>
        <p:spPr>
          <a:xfrm rot="5400000">
            <a:off x="7214208" y="2171531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g21d4b097a81_0_2927"/>
          <p:cNvSpPr txBox="1"/>
          <p:nvPr/>
        </p:nvSpPr>
        <p:spPr>
          <a:xfrm>
            <a:off x="7441136" y="2315840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g21d4b097a81_0_2927"/>
          <p:cNvSpPr/>
          <p:nvPr/>
        </p:nvSpPr>
        <p:spPr>
          <a:xfrm rot="5400000">
            <a:off x="13006898" y="2198822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g21d4b097a81_0_2927"/>
          <p:cNvSpPr txBox="1"/>
          <p:nvPr/>
        </p:nvSpPr>
        <p:spPr>
          <a:xfrm>
            <a:off x="13233826" y="2315841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2">
  <p:cSld name="3 Point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7" name="Google Shape;2627;g21d4b097a81_0_295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8" name="Google Shape;2628;g21d4b097a81_0_2952"/>
          <p:cNvSpPr/>
          <p:nvPr/>
        </p:nvSpPr>
        <p:spPr>
          <a:xfrm rot="5400000">
            <a:off x="7899288" y="2331642"/>
            <a:ext cx="3603366" cy="310640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9" name="Google Shape;2629;g21d4b097a81_0_295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30" name="Google Shape;2630;g21d4b097a81_0_295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31" name="Google Shape;2631;g21d4b097a81_0_2952"/>
          <p:cNvSpPr txBox="1"/>
          <p:nvPr>
            <p:ph idx="1" type="body"/>
          </p:nvPr>
        </p:nvSpPr>
        <p:spPr>
          <a:xfrm>
            <a:off x="8195426" y="3208285"/>
            <a:ext cx="30111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2" name="Google Shape;2632;g21d4b097a81_0_2952"/>
          <p:cNvSpPr/>
          <p:nvPr/>
        </p:nvSpPr>
        <p:spPr>
          <a:xfrm rot="5400000">
            <a:off x="9092200" y="5749031"/>
            <a:ext cx="3603366" cy="310640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3" name="Google Shape;2633;g21d4b097a81_0_2952"/>
          <p:cNvSpPr txBox="1"/>
          <p:nvPr>
            <p:ph idx="2" type="body"/>
          </p:nvPr>
        </p:nvSpPr>
        <p:spPr>
          <a:xfrm>
            <a:off x="9388339" y="6625677"/>
            <a:ext cx="30111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4" name="Google Shape;2634;g21d4b097a81_0_2952"/>
          <p:cNvSpPr/>
          <p:nvPr/>
        </p:nvSpPr>
        <p:spPr>
          <a:xfrm rot="5400000">
            <a:off x="5492825" y="5028952"/>
            <a:ext cx="3603366" cy="310640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5" name="Google Shape;2635;g21d4b097a81_0_2952"/>
          <p:cNvSpPr txBox="1"/>
          <p:nvPr>
            <p:ph idx="3" type="body"/>
          </p:nvPr>
        </p:nvSpPr>
        <p:spPr>
          <a:xfrm>
            <a:off x="5788964" y="5905596"/>
            <a:ext cx="30111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6" name="Google Shape;2636;g21d4b097a81_0_2952"/>
          <p:cNvSpPr txBox="1"/>
          <p:nvPr>
            <p:ph idx="4" type="body"/>
          </p:nvPr>
        </p:nvSpPr>
        <p:spPr>
          <a:xfrm>
            <a:off x="11411973" y="2649473"/>
            <a:ext cx="524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7" name="Google Shape;2637;g21d4b097a81_0_2952"/>
          <p:cNvSpPr txBox="1"/>
          <p:nvPr>
            <p:ph idx="5" type="body"/>
          </p:nvPr>
        </p:nvSpPr>
        <p:spPr>
          <a:xfrm>
            <a:off x="11426087" y="3299163"/>
            <a:ext cx="5206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8" name="Google Shape;2638;g21d4b097a81_0_2952"/>
          <p:cNvSpPr txBox="1"/>
          <p:nvPr>
            <p:ph idx="6" type="body"/>
          </p:nvPr>
        </p:nvSpPr>
        <p:spPr>
          <a:xfrm>
            <a:off x="12582103" y="6088602"/>
            <a:ext cx="524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39" name="Google Shape;2639;g21d4b097a81_0_2952"/>
          <p:cNvSpPr txBox="1"/>
          <p:nvPr>
            <p:ph idx="7" type="body"/>
          </p:nvPr>
        </p:nvSpPr>
        <p:spPr>
          <a:xfrm>
            <a:off x="12596215" y="6738293"/>
            <a:ext cx="5206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40" name="Google Shape;2640;g21d4b097a81_0_2952"/>
          <p:cNvSpPr txBox="1"/>
          <p:nvPr>
            <p:ph idx="8" type="body"/>
          </p:nvPr>
        </p:nvSpPr>
        <p:spPr>
          <a:xfrm>
            <a:off x="371635" y="5282921"/>
            <a:ext cx="524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41" name="Google Shape;2641;g21d4b097a81_0_2952"/>
          <p:cNvSpPr txBox="1"/>
          <p:nvPr>
            <p:ph idx="9" type="body"/>
          </p:nvPr>
        </p:nvSpPr>
        <p:spPr>
          <a:xfrm>
            <a:off x="385746" y="5932613"/>
            <a:ext cx="5206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tems">
  <p:cSld name="4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3" name="Google Shape;2643;g21d4b097a81_0_296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4" name="Google Shape;2644;g21d4b097a81_0_2968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45" name="Google Shape;2645;g21d4b097a81_0_296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46" name="Google Shape;2646;g21d4b097a81_0_2968"/>
          <p:cNvSpPr/>
          <p:nvPr/>
        </p:nvSpPr>
        <p:spPr>
          <a:xfrm>
            <a:off x="939800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g21d4b097a81_0_2968"/>
          <p:cNvSpPr/>
          <p:nvPr/>
        </p:nvSpPr>
        <p:spPr>
          <a:xfrm>
            <a:off x="5194300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g21d4b097a81_0_2968"/>
          <p:cNvSpPr/>
          <p:nvPr/>
        </p:nvSpPr>
        <p:spPr>
          <a:xfrm>
            <a:off x="9448799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g21d4b097a81_0_2968"/>
          <p:cNvSpPr/>
          <p:nvPr/>
        </p:nvSpPr>
        <p:spPr>
          <a:xfrm>
            <a:off x="13703300" y="361950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g21d4b097a81_0_2968"/>
          <p:cNvSpPr/>
          <p:nvPr>
            <p:ph idx="2" type="pic"/>
          </p:nvPr>
        </p:nvSpPr>
        <p:spPr>
          <a:xfrm>
            <a:off x="2108917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51" name="Google Shape;2651;g21d4b097a81_0_2968"/>
          <p:cNvSpPr/>
          <p:nvPr>
            <p:ph idx="3" type="pic"/>
          </p:nvPr>
        </p:nvSpPr>
        <p:spPr>
          <a:xfrm>
            <a:off x="6363418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52" name="Google Shape;2652;g21d4b097a81_0_2968"/>
          <p:cNvSpPr/>
          <p:nvPr>
            <p:ph idx="4" type="pic"/>
          </p:nvPr>
        </p:nvSpPr>
        <p:spPr>
          <a:xfrm>
            <a:off x="10617918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53" name="Google Shape;2653;g21d4b097a81_0_2968"/>
          <p:cNvSpPr/>
          <p:nvPr>
            <p:ph idx="5" type="pic"/>
          </p:nvPr>
        </p:nvSpPr>
        <p:spPr>
          <a:xfrm>
            <a:off x="14872417" y="381071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54" name="Google Shape;2654;g21d4b097a81_0_2968"/>
          <p:cNvSpPr txBox="1"/>
          <p:nvPr>
            <p:ph idx="1" type="body"/>
          </p:nvPr>
        </p:nvSpPr>
        <p:spPr>
          <a:xfrm>
            <a:off x="658927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55" name="Google Shape;2655;g21d4b097a81_0_2968"/>
          <p:cNvSpPr txBox="1"/>
          <p:nvPr>
            <p:ph idx="6" type="body"/>
          </p:nvPr>
        </p:nvSpPr>
        <p:spPr>
          <a:xfrm>
            <a:off x="4904392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56" name="Google Shape;2656;g21d4b097a81_0_2968"/>
          <p:cNvSpPr txBox="1"/>
          <p:nvPr>
            <p:ph idx="7" type="body"/>
          </p:nvPr>
        </p:nvSpPr>
        <p:spPr>
          <a:xfrm>
            <a:off x="9149859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57" name="Google Shape;2657;g21d4b097a81_0_2968"/>
          <p:cNvSpPr txBox="1"/>
          <p:nvPr>
            <p:ph idx="8" type="body"/>
          </p:nvPr>
        </p:nvSpPr>
        <p:spPr>
          <a:xfrm>
            <a:off x="13395323" y="536433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58" name="Google Shape;2658;g21d4b097a81_0_2968"/>
          <p:cNvSpPr txBox="1"/>
          <p:nvPr>
            <p:ph idx="9" type="body"/>
          </p:nvPr>
        </p:nvSpPr>
        <p:spPr>
          <a:xfrm>
            <a:off x="673040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59" name="Google Shape;2659;g21d4b097a81_0_2968"/>
          <p:cNvSpPr txBox="1"/>
          <p:nvPr>
            <p:ph idx="13" type="body"/>
          </p:nvPr>
        </p:nvSpPr>
        <p:spPr>
          <a:xfrm>
            <a:off x="4904392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0" name="Google Shape;2660;g21d4b097a81_0_2968"/>
          <p:cNvSpPr txBox="1"/>
          <p:nvPr>
            <p:ph idx="14" type="body"/>
          </p:nvPr>
        </p:nvSpPr>
        <p:spPr>
          <a:xfrm>
            <a:off x="9149859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1" name="Google Shape;2661;g21d4b097a81_0_2968"/>
          <p:cNvSpPr txBox="1"/>
          <p:nvPr>
            <p:ph idx="15" type="body"/>
          </p:nvPr>
        </p:nvSpPr>
        <p:spPr>
          <a:xfrm>
            <a:off x="13395323" y="6014021"/>
            <a:ext cx="40644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62" name="Google Shape;2662;g21d4b097a81_0_2968"/>
          <p:cNvSpPr txBox="1"/>
          <p:nvPr>
            <p:ph idx="16" type="body"/>
          </p:nvPr>
        </p:nvSpPr>
        <p:spPr>
          <a:xfrm>
            <a:off x="1922432" y="1784919"/>
            <a:ext cx="144399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1">
  <p:cSld name="Tre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4" name="Google Shape;2664;g21d4b097a81_0_298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5" name="Google Shape;2665;g21d4b097a81_0_2989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66" name="Google Shape;2666;g21d4b097a81_0_298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67" name="Google Shape;2667;g21d4b097a81_0_2989"/>
          <p:cNvSpPr/>
          <p:nvPr/>
        </p:nvSpPr>
        <p:spPr>
          <a:xfrm>
            <a:off x="939800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8" name="Google Shape;2668;g21d4b097a81_0_2989"/>
          <p:cNvSpPr/>
          <p:nvPr/>
        </p:nvSpPr>
        <p:spPr>
          <a:xfrm>
            <a:off x="5194300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9" name="Google Shape;2669;g21d4b097a81_0_2989"/>
          <p:cNvSpPr/>
          <p:nvPr/>
        </p:nvSpPr>
        <p:spPr>
          <a:xfrm>
            <a:off x="9448799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Google Shape;2670;g21d4b097a81_0_2989"/>
          <p:cNvSpPr/>
          <p:nvPr/>
        </p:nvSpPr>
        <p:spPr>
          <a:xfrm>
            <a:off x="13703300" y="4873470"/>
            <a:ext cx="3479700" cy="15243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1" name="Google Shape;2671;g21d4b097a81_0_2989"/>
          <p:cNvSpPr/>
          <p:nvPr>
            <p:ph idx="2" type="pic"/>
          </p:nvPr>
        </p:nvSpPr>
        <p:spPr>
          <a:xfrm>
            <a:off x="2108917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2" name="Google Shape;2672;g21d4b097a81_0_2989"/>
          <p:cNvSpPr/>
          <p:nvPr>
            <p:ph idx="3" type="pic"/>
          </p:nvPr>
        </p:nvSpPr>
        <p:spPr>
          <a:xfrm>
            <a:off x="6363418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3" name="Google Shape;2673;g21d4b097a81_0_2989"/>
          <p:cNvSpPr/>
          <p:nvPr>
            <p:ph idx="4" type="pic"/>
          </p:nvPr>
        </p:nvSpPr>
        <p:spPr>
          <a:xfrm>
            <a:off x="10617918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4" name="Google Shape;2674;g21d4b097a81_0_2989"/>
          <p:cNvSpPr/>
          <p:nvPr>
            <p:ph idx="5" type="pic"/>
          </p:nvPr>
        </p:nvSpPr>
        <p:spPr>
          <a:xfrm>
            <a:off x="14872417" y="5064689"/>
            <a:ext cx="1141800" cy="114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5" name="Google Shape;2675;g21d4b097a81_0_2989"/>
          <p:cNvSpPr txBox="1"/>
          <p:nvPr>
            <p:ph idx="1" type="body"/>
          </p:nvPr>
        </p:nvSpPr>
        <p:spPr>
          <a:xfrm>
            <a:off x="658927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76" name="Google Shape;2676;g21d4b097a81_0_2989"/>
          <p:cNvSpPr txBox="1"/>
          <p:nvPr>
            <p:ph idx="6" type="body"/>
          </p:nvPr>
        </p:nvSpPr>
        <p:spPr>
          <a:xfrm>
            <a:off x="4904392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77" name="Google Shape;2677;g21d4b097a81_0_2989"/>
          <p:cNvSpPr txBox="1"/>
          <p:nvPr>
            <p:ph idx="7" type="body"/>
          </p:nvPr>
        </p:nvSpPr>
        <p:spPr>
          <a:xfrm>
            <a:off x="9149859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78" name="Google Shape;2678;g21d4b097a81_0_2989"/>
          <p:cNvSpPr txBox="1"/>
          <p:nvPr>
            <p:ph idx="8" type="body"/>
          </p:nvPr>
        </p:nvSpPr>
        <p:spPr>
          <a:xfrm>
            <a:off x="13395323" y="6618300"/>
            <a:ext cx="409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79" name="Google Shape;2679;g21d4b097a81_0_2989"/>
          <p:cNvSpPr txBox="1"/>
          <p:nvPr>
            <p:ph idx="9" type="body"/>
          </p:nvPr>
        </p:nvSpPr>
        <p:spPr>
          <a:xfrm>
            <a:off x="673040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0" name="Google Shape;2680;g21d4b097a81_0_2989"/>
          <p:cNvSpPr txBox="1"/>
          <p:nvPr>
            <p:ph idx="13" type="body"/>
          </p:nvPr>
        </p:nvSpPr>
        <p:spPr>
          <a:xfrm>
            <a:off x="4904392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1" name="Google Shape;2681;g21d4b097a81_0_2989"/>
          <p:cNvSpPr txBox="1"/>
          <p:nvPr>
            <p:ph idx="14" type="body"/>
          </p:nvPr>
        </p:nvSpPr>
        <p:spPr>
          <a:xfrm>
            <a:off x="9149859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2" name="Google Shape;2682;g21d4b097a81_0_2989"/>
          <p:cNvSpPr txBox="1"/>
          <p:nvPr>
            <p:ph idx="15" type="body"/>
          </p:nvPr>
        </p:nvSpPr>
        <p:spPr>
          <a:xfrm>
            <a:off x="13395323" y="7267989"/>
            <a:ext cx="4064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83" name="Google Shape;2683;g21d4b097a81_0_2989"/>
          <p:cNvSpPr/>
          <p:nvPr/>
        </p:nvSpPr>
        <p:spPr>
          <a:xfrm>
            <a:off x="7402514" y="1993150"/>
            <a:ext cx="3479700" cy="1524300"/>
          </a:xfrm>
          <a:prstGeom prst="roundRect">
            <a:avLst>
              <a:gd fmla="val 10000" name="adj"/>
            </a:avLst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g21d4b097a81_0_2989"/>
          <p:cNvSpPr/>
          <p:nvPr>
            <p:ph idx="16" type="pic"/>
          </p:nvPr>
        </p:nvSpPr>
        <p:spPr>
          <a:xfrm>
            <a:off x="8571631" y="2184369"/>
            <a:ext cx="1141800" cy="1140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85" name="Google Shape;2685;g21d4b097a81_0_2989"/>
          <p:cNvCxnSpPr>
            <a:stCxn id="2683" idx="0"/>
            <a:endCxn id="2667" idx="0"/>
          </p:cNvCxnSpPr>
          <p:nvPr/>
        </p:nvCxnSpPr>
        <p:spPr>
          <a:xfrm flipH="1">
            <a:off x="2679764" y="1993151"/>
            <a:ext cx="64626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6" name="Google Shape;2686;g21d4b097a81_0_2989"/>
          <p:cNvCxnSpPr>
            <a:stCxn id="2683" idx="0"/>
            <a:endCxn id="2668" idx="0"/>
          </p:cNvCxnSpPr>
          <p:nvPr/>
        </p:nvCxnSpPr>
        <p:spPr>
          <a:xfrm flipH="1">
            <a:off x="6934064" y="1993151"/>
            <a:ext cx="2208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7" name="Google Shape;2687;g21d4b097a81_0_2989"/>
          <p:cNvCxnSpPr>
            <a:stCxn id="2669" idx="0"/>
            <a:endCxn id="2683" idx="0"/>
          </p:cNvCxnSpPr>
          <p:nvPr/>
        </p:nvCxnSpPr>
        <p:spPr>
          <a:xfrm rot="10800000">
            <a:off x="9142349" y="1993170"/>
            <a:ext cx="2046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8" name="Google Shape;2688;g21d4b097a81_0_2989"/>
          <p:cNvCxnSpPr>
            <a:stCxn id="2670" idx="0"/>
            <a:endCxn id="2683" idx="0"/>
          </p:cNvCxnSpPr>
          <p:nvPr/>
        </p:nvCxnSpPr>
        <p:spPr>
          <a:xfrm rot="10800000">
            <a:off x="9142250" y="1993170"/>
            <a:ext cx="63009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and 3 Icons">
  <p:cSld name="Big Image and 3 Icons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4"/>
          <p:cNvSpPr/>
          <p:nvPr/>
        </p:nvSpPr>
        <p:spPr>
          <a:xfrm>
            <a:off x="-1" y="6313630"/>
            <a:ext cx="18286414" cy="3973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4"/>
          <p:cNvSpPr/>
          <p:nvPr>
            <p:ph idx="2" type="pic"/>
          </p:nvPr>
        </p:nvSpPr>
        <p:spPr>
          <a:xfrm>
            <a:off x="0" y="0"/>
            <a:ext cx="18286413" cy="6313631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54"/>
          <p:cNvSpPr txBox="1"/>
          <p:nvPr>
            <p:ph idx="1" type="body"/>
          </p:nvPr>
        </p:nvSpPr>
        <p:spPr>
          <a:xfrm>
            <a:off x="7994650" y="5162424"/>
            <a:ext cx="2295525" cy="2295526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4"/>
          <p:cNvSpPr/>
          <p:nvPr>
            <p:ph idx="3" type="pic"/>
          </p:nvPr>
        </p:nvSpPr>
        <p:spPr>
          <a:xfrm>
            <a:off x="8579849" y="5747489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54"/>
          <p:cNvSpPr txBox="1"/>
          <p:nvPr>
            <p:ph idx="4" type="body"/>
          </p:nvPr>
        </p:nvSpPr>
        <p:spPr>
          <a:xfrm>
            <a:off x="6737980" y="8144099"/>
            <a:ext cx="4808864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5" type="body"/>
          </p:nvPr>
        </p:nvSpPr>
        <p:spPr>
          <a:xfrm>
            <a:off x="6737980" y="7564667"/>
            <a:ext cx="480886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54"/>
          <p:cNvSpPr txBox="1"/>
          <p:nvPr>
            <p:ph idx="6" type="body"/>
          </p:nvPr>
        </p:nvSpPr>
        <p:spPr>
          <a:xfrm>
            <a:off x="3043662" y="5496812"/>
            <a:ext cx="1623182" cy="162318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54"/>
          <p:cNvSpPr/>
          <p:nvPr>
            <p:ph idx="7" type="pic"/>
          </p:nvPr>
        </p:nvSpPr>
        <p:spPr>
          <a:xfrm>
            <a:off x="3292690" y="5745705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54"/>
          <p:cNvSpPr txBox="1"/>
          <p:nvPr>
            <p:ph idx="8" type="body"/>
          </p:nvPr>
        </p:nvSpPr>
        <p:spPr>
          <a:xfrm>
            <a:off x="1450821" y="8142314"/>
            <a:ext cx="4808864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4"/>
          <p:cNvSpPr txBox="1"/>
          <p:nvPr>
            <p:ph idx="9" type="body"/>
          </p:nvPr>
        </p:nvSpPr>
        <p:spPr>
          <a:xfrm>
            <a:off x="1450821" y="7562884"/>
            <a:ext cx="480886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4"/>
          <p:cNvSpPr txBox="1"/>
          <p:nvPr>
            <p:ph idx="13" type="body"/>
          </p:nvPr>
        </p:nvSpPr>
        <p:spPr>
          <a:xfrm>
            <a:off x="13623038" y="5493926"/>
            <a:ext cx="1623182" cy="162318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54"/>
          <p:cNvSpPr/>
          <p:nvPr>
            <p:ph idx="14" type="pic"/>
          </p:nvPr>
        </p:nvSpPr>
        <p:spPr>
          <a:xfrm>
            <a:off x="13872066" y="5742818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54"/>
          <p:cNvSpPr txBox="1"/>
          <p:nvPr>
            <p:ph idx="15" type="body"/>
          </p:nvPr>
        </p:nvSpPr>
        <p:spPr>
          <a:xfrm>
            <a:off x="12030196" y="8139428"/>
            <a:ext cx="4808865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4"/>
          <p:cNvSpPr txBox="1"/>
          <p:nvPr>
            <p:ph idx="16" type="body"/>
          </p:nvPr>
        </p:nvSpPr>
        <p:spPr>
          <a:xfrm>
            <a:off x="12030196" y="7559998"/>
            <a:ext cx="480886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54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ramid">
  <p:cSld name="Pyrami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0" name="Google Shape;2690;g21d4b097a81_0_301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1" name="Google Shape;2691;g21d4b097a81_0_3015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692" name="Google Shape;2692;g21d4b097a81_0_301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93" name="Google Shape;2693;g21d4b097a81_0_3015"/>
          <p:cNvSpPr/>
          <p:nvPr/>
        </p:nvSpPr>
        <p:spPr>
          <a:xfrm>
            <a:off x="1456190" y="2173170"/>
            <a:ext cx="7883136" cy="679573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682" y="16236"/>
                </a:moveTo>
                <a:lnTo>
                  <a:pt x="18918" y="16236"/>
                </a:lnTo>
                <a:lnTo>
                  <a:pt x="21527" y="21455"/>
                </a:lnTo>
                <a:lnTo>
                  <a:pt x="73" y="21455"/>
                </a:lnTo>
                <a:close/>
                <a:moveTo>
                  <a:pt x="5364" y="10873"/>
                </a:moveTo>
                <a:lnTo>
                  <a:pt x="16236" y="10873"/>
                </a:lnTo>
                <a:lnTo>
                  <a:pt x="18846" y="16091"/>
                </a:lnTo>
                <a:lnTo>
                  <a:pt x="2754" y="16091"/>
                </a:lnTo>
                <a:close/>
                <a:moveTo>
                  <a:pt x="8046" y="5509"/>
                </a:moveTo>
                <a:lnTo>
                  <a:pt x="13554" y="5509"/>
                </a:lnTo>
                <a:lnTo>
                  <a:pt x="16164" y="10727"/>
                </a:lnTo>
                <a:lnTo>
                  <a:pt x="5436" y="10727"/>
                </a:lnTo>
                <a:close/>
                <a:moveTo>
                  <a:pt x="10800" y="0"/>
                </a:moveTo>
                <a:lnTo>
                  <a:pt x="13482" y="5364"/>
                </a:lnTo>
                <a:lnTo>
                  <a:pt x="8118" y="5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g21d4b097a81_0_3015"/>
          <p:cNvSpPr/>
          <p:nvPr/>
        </p:nvSpPr>
        <p:spPr>
          <a:xfrm flipH="1">
            <a:off x="5397704" y="2173170"/>
            <a:ext cx="7869690" cy="16844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82" y="0"/>
                </a:lnTo>
                <a:lnTo>
                  <a:pt x="21600" y="0"/>
                </a:lnTo>
                <a:lnTo>
                  <a:pt x="18918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g21d4b097a81_0_3015"/>
          <p:cNvSpPr/>
          <p:nvPr/>
        </p:nvSpPr>
        <p:spPr>
          <a:xfrm flipH="1">
            <a:off x="6398644" y="3905252"/>
            <a:ext cx="7869690" cy="16368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g21d4b097a81_0_3015"/>
          <p:cNvSpPr/>
          <p:nvPr/>
        </p:nvSpPr>
        <p:spPr>
          <a:xfrm flipH="1">
            <a:off x="7381079" y="5596447"/>
            <a:ext cx="7869690" cy="16368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g21d4b097a81_0_3015"/>
          <p:cNvSpPr/>
          <p:nvPr/>
        </p:nvSpPr>
        <p:spPr>
          <a:xfrm flipH="1">
            <a:off x="8358980" y="7285547"/>
            <a:ext cx="7869690" cy="16368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g21d4b097a81_0_3015"/>
          <p:cNvSpPr txBox="1"/>
          <p:nvPr>
            <p:ph idx="1" type="body"/>
          </p:nvPr>
        </p:nvSpPr>
        <p:spPr>
          <a:xfrm>
            <a:off x="4140427" y="4787166"/>
            <a:ext cx="2514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99" name="Google Shape;2699;g21d4b097a81_0_3015"/>
          <p:cNvSpPr txBox="1"/>
          <p:nvPr>
            <p:ph idx="2" type="body"/>
          </p:nvPr>
        </p:nvSpPr>
        <p:spPr>
          <a:xfrm>
            <a:off x="4730978" y="3103730"/>
            <a:ext cx="1333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0" name="Google Shape;2700;g21d4b097a81_0_3015"/>
          <p:cNvSpPr txBox="1"/>
          <p:nvPr>
            <p:ph idx="3" type="body"/>
          </p:nvPr>
        </p:nvSpPr>
        <p:spPr>
          <a:xfrm>
            <a:off x="3012464" y="6465661"/>
            <a:ext cx="477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1" name="Google Shape;2701;g21d4b097a81_0_3015"/>
          <p:cNvSpPr txBox="1"/>
          <p:nvPr>
            <p:ph idx="4" type="body"/>
          </p:nvPr>
        </p:nvSpPr>
        <p:spPr>
          <a:xfrm>
            <a:off x="3012464" y="8201562"/>
            <a:ext cx="477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2" name="Google Shape;2702;g21d4b097a81_0_3015"/>
          <p:cNvSpPr txBox="1"/>
          <p:nvPr>
            <p:ph idx="5" type="body"/>
          </p:nvPr>
        </p:nvSpPr>
        <p:spPr>
          <a:xfrm>
            <a:off x="6577921" y="2308187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3" name="Google Shape;2703;g21d4b097a81_0_3015"/>
          <p:cNvSpPr txBox="1"/>
          <p:nvPr>
            <p:ph idx="6" type="body"/>
          </p:nvPr>
        </p:nvSpPr>
        <p:spPr>
          <a:xfrm>
            <a:off x="7523026" y="4018376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4" name="Google Shape;2704;g21d4b097a81_0_3015"/>
          <p:cNvSpPr txBox="1"/>
          <p:nvPr>
            <p:ph idx="7" type="body"/>
          </p:nvPr>
        </p:nvSpPr>
        <p:spPr>
          <a:xfrm>
            <a:off x="8548128" y="5683562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05" name="Google Shape;2705;g21d4b097a81_0_3015"/>
          <p:cNvSpPr txBox="1"/>
          <p:nvPr>
            <p:ph idx="8" type="body"/>
          </p:nvPr>
        </p:nvSpPr>
        <p:spPr>
          <a:xfrm>
            <a:off x="9458241" y="7383882"/>
            <a:ext cx="5535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7" name="Google Shape;2707;g21d4b097a81_0_303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8" name="Google Shape;2708;g21d4b097a81_0_303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09" name="Google Shape;2709;g21d4b097a81_0_303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10" name="Google Shape;2710;g21d4b097a81_0_3032"/>
          <p:cNvSpPr/>
          <p:nvPr/>
        </p:nvSpPr>
        <p:spPr>
          <a:xfrm>
            <a:off x="0" y="4028745"/>
            <a:ext cx="10943700" cy="7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1" name="Google Shape;2711;g21d4b097a81_0_3032"/>
          <p:cNvSpPr/>
          <p:nvPr/>
        </p:nvSpPr>
        <p:spPr>
          <a:xfrm rot="8998940">
            <a:off x="6913856" y="5105575"/>
            <a:ext cx="4506054" cy="6759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81" y="0"/>
                </a:lnTo>
                <a:lnTo>
                  <a:pt x="21600" y="0"/>
                </a:lnTo>
                <a:lnTo>
                  <a:pt x="19719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2" name="Google Shape;2712;g21d4b097a81_0_3032"/>
          <p:cNvSpPr/>
          <p:nvPr/>
        </p:nvSpPr>
        <p:spPr>
          <a:xfrm>
            <a:off x="7383248" y="6083608"/>
            <a:ext cx="10903200" cy="78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3" name="Google Shape;2713;g21d4b097a81_0_3032"/>
          <p:cNvSpPr txBox="1"/>
          <p:nvPr>
            <p:ph idx="1" type="body"/>
          </p:nvPr>
        </p:nvSpPr>
        <p:spPr>
          <a:xfrm>
            <a:off x="862286" y="397409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14" name="Google Shape;2714;g21d4b097a81_0_3032"/>
          <p:cNvSpPr txBox="1"/>
          <p:nvPr>
            <p:ph idx="2" type="body"/>
          </p:nvPr>
        </p:nvSpPr>
        <p:spPr>
          <a:xfrm>
            <a:off x="3909559" y="397409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15" name="Google Shape;2715;g21d4b097a81_0_3032"/>
          <p:cNvSpPr txBox="1"/>
          <p:nvPr>
            <p:ph idx="3" type="body"/>
          </p:nvPr>
        </p:nvSpPr>
        <p:spPr>
          <a:xfrm>
            <a:off x="6956832" y="397409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16" name="Google Shape;2716;g21d4b097a81_0_3032"/>
          <p:cNvSpPr txBox="1"/>
          <p:nvPr>
            <p:ph idx="4" type="body"/>
          </p:nvPr>
        </p:nvSpPr>
        <p:spPr>
          <a:xfrm>
            <a:off x="8558141" y="604971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17" name="Google Shape;2717;g21d4b097a81_0_3032"/>
          <p:cNvSpPr txBox="1"/>
          <p:nvPr>
            <p:ph idx="5" type="body"/>
          </p:nvPr>
        </p:nvSpPr>
        <p:spPr>
          <a:xfrm>
            <a:off x="11605415" y="604971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18" name="Google Shape;2718;g21d4b097a81_0_3032"/>
          <p:cNvSpPr txBox="1"/>
          <p:nvPr>
            <p:ph idx="6" type="body"/>
          </p:nvPr>
        </p:nvSpPr>
        <p:spPr>
          <a:xfrm>
            <a:off x="14652686" y="6049719"/>
            <a:ext cx="2771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19" name="Google Shape;2719;g21d4b097a81_0_3032"/>
          <p:cNvGrpSpPr/>
          <p:nvPr/>
        </p:nvGrpSpPr>
        <p:grpSpPr>
          <a:xfrm>
            <a:off x="817279" y="2263180"/>
            <a:ext cx="2925300" cy="1706701"/>
            <a:chOff x="-1" y="0"/>
            <a:chExt cx="2925300" cy="1706701"/>
          </a:xfrm>
        </p:grpSpPr>
        <p:sp>
          <p:nvSpPr>
            <p:cNvPr id="2720" name="Google Shape;2720;g21d4b097a81_0_3032"/>
            <p:cNvSpPr/>
            <p:nvPr/>
          </p:nvSpPr>
          <p:spPr>
            <a:xfrm>
              <a:off x="-1" y="0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g21d4b097a81_0_3032"/>
            <p:cNvSpPr/>
            <p:nvPr/>
          </p:nvSpPr>
          <p:spPr>
            <a:xfrm rot="10800000">
              <a:off x="1205743" y="1263601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2" name="Google Shape;2722;g21d4b097a81_0_3032"/>
          <p:cNvSpPr txBox="1"/>
          <p:nvPr>
            <p:ph idx="7" type="body"/>
          </p:nvPr>
        </p:nvSpPr>
        <p:spPr>
          <a:xfrm>
            <a:off x="907289" y="2353191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23" name="Google Shape;2723;g21d4b097a81_0_3032"/>
          <p:cNvGrpSpPr/>
          <p:nvPr/>
        </p:nvGrpSpPr>
        <p:grpSpPr>
          <a:xfrm>
            <a:off x="3895004" y="2257256"/>
            <a:ext cx="2925300" cy="1706702"/>
            <a:chOff x="-1" y="0"/>
            <a:chExt cx="2925300" cy="1706702"/>
          </a:xfrm>
        </p:grpSpPr>
        <p:sp>
          <p:nvSpPr>
            <p:cNvPr id="2724" name="Google Shape;2724;g21d4b097a81_0_3032"/>
            <p:cNvSpPr/>
            <p:nvPr/>
          </p:nvSpPr>
          <p:spPr>
            <a:xfrm>
              <a:off x="-1" y="0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g21d4b097a81_0_3032"/>
            <p:cNvSpPr/>
            <p:nvPr/>
          </p:nvSpPr>
          <p:spPr>
            <a:xfrm rot="10800000">
              <a:off x="1205743" y="1263602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6" name="Google Shape;2726;g21d4b097a81_0_3032"/>
          <p:cNvSpPr txBox="1"/>
          <p:nvPr>
            <p:ph idx="8" type="body"/>
          </p:nvPr>
        </p:nvSpPr>
        <p:spPr>
          <a:xfrm>
            <a:off x="3985014" y="2347266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27" name="Google Shape;2727;g21d4b097a81_0_3032"/>
          <p:cNvGrpSpPr/>
          <p:nvPr/>
        </p:nvGrpSpPr>
        <p:grpSpPr>
          <a:xfrm>
            <a:off x="6972730" y="2266669"/>
            <a:ext cx="2925300" cy="1706701"/>
            <a:chOff x="-1" y="0"/>
            <a:chExt cx="2925300" cy="1706701"/>
          </a:xfrm>
        </p:grpSpPr>
        <p:sp>
          <p:nvSpPr>
            <p:cNvPr id="2728" name="Google Shape;2728;g21d4b097a81_0_3032"/>
            <p:cNvSpPr/>
            <p:nvPr/>
          </p:nvSpPr>
          <p:spPr>
            <a:xfrm>
              <a:off x="-1" y="0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g21d4b097a81_0_3032"/>
            <p:cNvSpPr/>
            <p:nvPr/>
          </p:nvSpPr>
          <p:spPr>
            <a:xfrm rot="10800000">
              <a:off x="1205743" y="1263601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0" name="Google Shape;2730;g21d4b097a81_0_3032"/>
          <p:cNvSpPr txBox="1"/>
          <p:nvPr>
            <p:ph idx="9" type="body"/>
          </p:nvPr>
        </p:nvSpPr>
        <p:spPr>
          <a:xfrm>
            <a:off x="7062741" y="2356680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31" name="Google Shape;2731;g21d4b097a81_0_3032"/>
          <p:cNvGrpSpPr/>
          <p:nvPr/>
        </p:nvGrpSpPr>
        <p:grpSpPr>
          <a:xfrm>
            <a:off x="8523397" y="6943701"/>
            <a:ext cx="2925300" cy="1706702"/>
            <a:chOff x="26" y="0"/>
            <a:chExt cx="2925300" cy="1706702"/>
          </a:xfrm>
        </p:grpSpPr>
        <p:sp>
          <p:nvSpPr>
            <p:cNvPr id="2732" name="Google Shape;2732;g21d4b097a81_0_3032"/>
            <p:cNvSpPr/>
            <p:nvPr/>
          </p:nvSpPr>
          <p:spPr>
            <a:xfrm rot="10800000">
              <a:off x="26" y="221402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g21d4b097a81_0_3032"/>
            <p:cNvSpPr/>
            <p:nvPr/>
          </p:nvSpPr>
          <p:spPr>
            <a:xfrm>
              <a:off x="1205681" y="0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4" name="Google Shape;2734;g21d4b097a81_0_3032"/>
          <p:cNvSpPr txBox="1"/>
          <p:nvPr>
            <p:ph idx="13" type="body"/>
          </p:nvPr>
        </p:nvSpPr>
        <p:spPr>
          <a:xfrm>
            <a:off x="8613379" y="7258736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35" name="Google Shape;2735;g21d4b097a81_0_3032"/>
          <p:cNvGrpSpPr/>
          <p:nvPr/>
        </p:nvGrpSpPr>
        <p:grpSpPr>
          <a:xfrm>
            <a:off x="11601121" y="6937774"/>
            <a:ext cx="2925300" cy="1706702"/>
            <a:chOff x="26" y="0"/>
            <a:chExt cx="2925300" cy="1706702"/>
          </a:xfrm>
        </p:grpSpPr>
        <p:sp>
          <p:nvSpPr>
            <p:cNvPr id="2736" name="Google Shape;2736;g21d4b097a81_0_3032"/>
            <p:cNvSpPr/>
            <p:nvPr/>
          </p:nvSpPr>
          <p:spPr>
            <a:xfrm rot="10800000">
              <a:off x="26" y="221402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g21d4b097a81_0_3032"/>
            <p:cNvSpPr/>
            <p:nvPr/>
          </p:nvSpPr>
          <p:spPr>
            <a:xfrm>
              <a:off x="1205681" y="0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8" name="Google Shape;2738;g21d4b097a81_0_3032"/>
          <p:cNvSpPr txBox="1"/>
          <p:nvPr>
            <p:ph idx="14" type="body"/>
          </p:nvPr>
        </p:nvSpPr>
        <p:spPr>
          <a:xfrm>
            <a:off x="11691105" y="7252811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739" name="Google Shape;2739;g21d4b097a81_0_3032"/>
          <p:cNvGrpSpPr/>
          <p:nvPr/>
        </p:nvGrpSpPr>
        <p:grpSpPr>
          <a:xfrm>
            <a:off x="14678845" y="6947190"/>
            <a:ext cx="2925300" cy="1706702"/>
            <a:chOff x="26" y="0"/>
            <a:chExt cx="2925300" cy="1706702"/>
          </a:xfrm>
        </p:grpSpPr>
        <p:sp>
          <p:nvSpPr>
            <p:cNvPr id="2740" name="Google Shape;2740;g21d4b097a81_0_3032"/>
            <p:cNvSpPr/>
            <p:nvPr/>
          </p:nvSpPr>
          <p:spPr>
            <a:xfrm rot="10800000">
              <a:off x="26" y="221402"/>
              <a:ext cx="2925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g21d4b097a81_0_3032"/>
            <p:cNvSpPr/>
            <p:nvPr/>
          </p:nvSpPr>
          <p:spPr>
            <a:xfrm>
              <a:off x="1205682" y="0"/>
              <a:ext cx="513900" cy="4431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2" name="Google Shape;2742;g21d4b097a81_0_3032"/>
          <p:cNvSpPr txBox="1"/>
          <p:nvPr>
            <p:ph idx="15" type="body"/>
          </p:nvPr>
        </p:nvSpPr>
        <p:spPr>
          <a:xfrm>
            <a:off x="14768830" y="7262224"/>
            <a:ext cx="2700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43" name="Google Shape;2743;g21d4b097a81_0_3032"/>
          <p:cNvSpPr txBox="1"/>
          <p:nvPr>
            <p:ph idx="16" type="body"/>
          </p:nvPr>
        </p:nvSpPr>
        <p:spPr>
          <a:xfrm>
            <a:off x="743137" y="5844138"/>
            <a:ext cx="62295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 and Captions">
  <p:cSld name="4 Images and Capt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5" name="Google Shape;2745;g21d4b097a81_0_3070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6" name="Google Shape;2746;g21d4b097a81_0_3070"/>
          <p:cNvSpPr/>
          <p:nvPr>
            <p:ph idx="2" type="pic"/>
          </p:nvPr>
        </p:nvSpPr>
        <p:spPr>
          <a:xfrm>
            <a:off x="623213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47" name="Google Shape;2747;g21d4b097a81_0_3070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48" name="Google Shape;2748;g21d4b097a81_0_307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49" name="Google Shape;2749;g21d4b097a81_0_3070"/>
          <p:cNvSpPr txBox="1"/>
          <p:nvPr>
            <p:ph idx="1" type="body"/>
          </p:nvPr>
        </p:nvSpPr>
        <p:spPr>
          <a:xfrm>
            <a:off x="2955019" y="8023821"/>
            <a:ext cx="123762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50" name="Google Shape;2750;g21d4b097a81_0_3070"/>
          <p:cNvSpPr/>
          <p:nvPr>
            <p:ph idx="3" type="pic"/>
          </p:nvPr>
        </p:nvSpPr>
        <p:spPr>
          <a:xfrm>
            <a:off x="4894526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1" name="Google Shape;2751;g21d4b097a81_0_3070"/>
          <p:cNvSpPr/>
          <p:nvPr>
            <p:ph idx="4" type="pic"/>
          </p:nvPr>
        </p:nvSpPr>
        <p:spPr>
          <a:xfrm>
            <a:off x="9165838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2" name="Google Shape;2752;g21d4b097a81_0_3070"/>
          <p:cNvSpPr/>
          <p:nvPr>
            <p:ph idx="5" type="pic"/>
          </p:nvPr>
        </p:nvSpPr>
        <p:spPr>
          <a:xfrm>
            <a:off x="13437151" y="1993151"/>
            <a:ext cx="4212300" cy="57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3" name="Google Shape;2753;g21d4b097a81_0_3070"/>
          <p:cNvSpPr txBox="1"/>
          <p:nvPr>
            <p:ph idx="6" type="body"/>
          </p:nvPr>
        </p:nvSpPr>
        <p:spPr>
          <a:xfrm>
            <a:off x="623214" y="6403641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54" name="Google Shape;2754;g21d4b097a81_0_3070"/>
          <p:cNvSpPr txBox="1"/>
          <p:nvPr>
            <p:ph idx="7" type="body"/>
          </p:nvPr>
        </p:nvSpPr>
        <p:spPr>
          <a:xfrm>
            <a:off x="623214" y="5818575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55" name="Google Shape;2755;g21d4b097a81_0_3070"/>
          <p:cNvSpPr txBox="1"/>
          <p:nvPr>
            <p:ph idx="8" type="body"/>
          </p:nvPr>
        </p:nvSpPr>
        <p:spPr>
          <a:xfrm>
            <a:off x="4894526" y="6403641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56" name="Google Shape;2756;g21d4b097a81_0_3070"/>
          <p:cNvSpPr txBox="1"/>
          <p:nvPr>
            <p:ph idx="9" type="body"/>
          </p:nvPr>
        </p:nvSpPr>
        <p:spPr>
          <a:xfrm>
            <a:off x="4894526" y="5818574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57" name="Google Shape;2757;g21d4b097a81_0_3070"/>
          <p:cNvSpPr txBox="1"/>
          <p:nvPr>
            <p:ph idx="13" type="body"/>
          </p:nvPr>
        </p:nvSpPr>
        <p:spPr>
          <a:xfrm>
            <a:off x="9165838" y="6404080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58" name="Google Shape;2758;g21d4b097a81_0_3070"/>
          <p:cNvSpPr txBox="1"/>
          <p:nvPr>
            <p:ph idx="14" type="body"/>
          </p:nvPr>
        </p:nvSpPr>
        <p:spPr>
          <a:xfrm>
            <a:off x="9165838" y="5819015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59" name="Google Shape;2759;g21d4b097a81_0_3070"/>
          <p:cNvSpPr txBox="1"/>
          <p:nvPr>
            <p:ph idx="15" type="body"/>
          </p:nvPr>
        </p:nvSpPr>
        <p:spPr>
          <a:xfrm>
            <a:off x="13437151" y="6404079"/>
            <a:ext cx="4212300" cy="1349700"/>
          </a:xfrm>
          <a:prstGeom prst="rect">
            <a:avLst/>
          </a:prstGeom>
          <a:solidFill>
            <a:srgbClr val="3F3F3F">
              <a:alpha val="6431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60" name="Google Shape;2760;g21d4b097a81_0_3070"/>
          <p:cNvSpPr txBox="1"/>
          <p:nvPr>
            <p:ph idx="16" type="body"/>
          </p:nvPr>
        </p:nvSpPr>
        <p:spPr>
          <a:xfrm>
            <a:off x="13437151" y="5819013"/>
            <a:ext cx="4212300" cy="584400"/>
          </a:xfrm>
          <a:prstGeom prst="rect">
            <a:avLst/>
          </a:prstGeom>
          <a:solidFill>
            <a:schemeClr val="accent1">
              <a:alpha val="643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1">
  <p:cSld name="Circ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2" name="Google Shape;2762;g21d4b097a81_0_3087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3" name="Google Shape;2763;g21d4b097a81_0_3087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64" name="Google Shape;2764;g21d4b097a81_0_308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65" name="Google Shape;2765;g21d4b097a81_0_3087"/>
          <p:cNvSpPr/>
          <p:nvPr/>
        </p:nvSpPr>
        <p:spPr>
          <a:xfrm>
            <a:off x="6262885" y="2579010"/>
            <a:ext cx="5760612" cy="576930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5"/>
                  <a:pt x="5877" y="19718"/>
                  <a:pt x="10800" y="19718"/>
                </a:cubicBezTo>
                <a:cubicBezTo>
                  <a:pt x="15723" y="19718"/>
                  <a:pt x="19715" y="15725"/>
                  <a:pt x="19715" y="10800"/>
                </a:cubicBezTo>
                <a:cubicBezTo>
                  <a:pt x="19715" y="5875"/>
                  <a:pt x="15723" y="1882"/>
                  <a:pt x="10800" y="1882"/>
                </a:cubicBezTo>
                <a:cubicBezTo>
                  <a:pt x="5877" y="1882"/>
                  <a:pt x="1885" y="5875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g21d4b097a81_0_3087"/>
          <p:cNvSpPr/>
          <p:nvPr/>
        </p:nvSpPr>
        <p:spPr>
          <a:xfrm>
            <a:off x="9178777" y="2579010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g21d4b097a81_0_3087"/>
          <p:cNvSpPr/>
          <p:nvPr/>
        </p:nvSpPr>
        <p:spPr>
          <a:xfrm rot="5400000">
            <a:off x="9021667" y="5346402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8" name="Google Shape;2768;g21d4b097a81_0_3087"/>
          <p:cNvSpPr/>
          <p:nvPr/>
        </p:nvSpPr>
        <p:spPr>
          <a:xfrm rot="10800000">
            <a:off x="6254222" y="5189291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g21d4b097a81_0_3087"/>
          <p:cNvSpPr/>
          <p:nvPr/>
        </p:nvSpPr>
        <p:spPr>
          <a:xfrm rot="-5400000">
            <a:off x="6411383" y="2421108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0" name="Google Shape;2770;g21d4b097a81_0_3087"/>
          <p:cNvSpPr txBox="1"/>
          <p:nvPr>
            <p:ph idx="1" type="body"/>
          </p:nvPr>
        </p:nvSpPr>
        <p:spPr>
          <a:xfrm>
            <a:off x="12158541" y="3397743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1" name="Google Shape;2771;g21d4b097a81_0_3087"/>
          <p:cNvSpPr txBox="1"/>
          <p:nvPr>
            <p:ph idx="2" type="body"/>
          </p:nvPr>
        </p:nvSpPr>
        <p:spPr>
          <a:xfrm>
            <a:off x="12158541" y="2660882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2" name="Google Shape;2772;g21d4b097a81_0_3087"/>
          <p:cNvSpPr txBox="1"/>
          <p:nvPr>
            <p:ph idx="3" type="body"/>
          </p:nvPr>
        </p:nvSpPr>
        <p:spPr>
          <a:xfrm>
            <a:off x="12158541" y="6683108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3" name="Google Shape;2773;g21d4b097a81_0_3087"/>
          <p:cNvSpPr txBox="1"/>
          <p:nvPr>
            <p:ph idx="4" type="body"/>
          </p:nvPr>
        </p:nvSpPr>
        <p:spPr>
          <a:xfrm>
            <a:off x="12158541" y="5946248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4" name="Google Shape;2774;g21d4b097a81_0_3087"/>
          <p:cNvSpPr txBox="1"/>
          <p:nvPr>
            <p:ph idx="5" type="body"/>
          </p:nvPr>
        </p:nvSpPr>
        <p:spPr>
          <a:xfrm>
            <a:off x="637261" y="3411793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5" name="Google Shape;2775;g21d4b097a81_0_3087"/>
          <p:cNvSpPr txBox="1"/>
          <p:nvPr>
            <p:ph idx="6" type="body"/>
          </p:nvPr>
        </p:nvSpPr>
        <p:spPr>
          <a:xfrm>
            <a:off x="637261" y="2674935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6" name="Google Shape;2776;g21d4b097a81_0_3087"/>
          <p:cNvSpPr txBox="1"/>
          <p:nvPr>
            <p:ph idx="7" type="body"/>
          </p:nvPr>
        </p:nvSpPr>
        <p:spPr>
          <a:xfrm>
            <a:off x="637261" y="6697158"/>
            <a:ext cx="549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7" name="Google Shape;2777;g21d4b097a81_0_3087"/>
          <p:cNvSpPr txBox="1"/>
          <p:nvPr>
            <p:ph idx="8" type="body"/>
          </p:nvPr>
        </p:nvSpPr>
        <p:spPr>
          <a:xfrm>
            <a:off x="637261" y="5960298"/>
            <a:ext cx="549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8" name="Google Shape;2778;g21d4b097a81_0_3087"/>
          <p:cNvSpPr txBox="1"/>
          <p:nvPr>
            <p:ph idx="9" type="body"/>
          </p:nvPr>
        </p:nvSpPr>
        <p:spPr>
          <a:xfrm>
            <a:off x="6982966" y="5008485"/>
            <a:ext cx="427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79" name="Google Shape;2779;g21d4b097a81_0_3087"/>
          <p:cNvSpPr/>
          <p:nvPr/>
        </p:nvSpPr>
        <p:spPr>
          <a:xfrm>
            <a:off x="10444030" y="3163280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g21d4b097a81_0_3087"/>
          <p:cNvSpPr/>
          <p:nvPr>
            <p:ph idx="13" type="pic"/>
          </p:nvPr>
        </p:nvSpPr>
        <p:spPr>
          <a:xfrm>
            <a:off x="10793062" y="3478952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1" name="Google Shape;2781;g21d4b097a81_0_3087"/>
          <p:cNvSpPr/>
          <p:nvPr/>
        </p:nvSpPr>
        <p:spPr>
          <a:xfrm>
            <a:off x="10448351" y="6528729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g21d4b097a81_0_3087"/>
          <p:cNvSpPr/>
          <p:nvPr>
            <p:ph idx="14" type="pic"/>
          </p:nvPr>
        </p:nvSpPr>
        <p:spPr>
          <a:xfrm>
            <a:off x="10797382" y="684440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3" name="Google Shape;2783;g21d4b097a81_0_3087"/>
          <p:cNvSpPr/>
          <p:nvPr/>
        </p:nvSpPr>
        <p:spPr>
          <a:xfrm>
            <a:off x="6543923" y="6528729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g21d4b097a81_0_3087"/>
          <p:cNvSpPr/>
          <p:nvPr>
            <p:ph idx="15" type="pic"/>
          </p:nvPr>
        </p:nvSpPr>
        <p:spPr>
          <a:xfrm>
            <a:off x="6892955" y="684440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5" name="Google Shape;2785;g21d4b097a81_0_3087"/>
          <p:cNvSpPr/>
          <p:nvPr/>
        </p:nvSpPr>
        <p:spPr>
          <a:xfrm>
            <a:off x="6543923" y="3163280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g21d4b097a81_0_3087"/>
          <p:cNvSpPr/>
          <p:nvPr>
            <p:ph idx="16" type="pic"/>
          </p:nvPr>
        </p:nvSpPr>
        <p:spPr>
          <a:xfrm>
            <a:off x="6892955" y="3478952"/>
            <a:ext cx="684300" cy="68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2">
  <p:cSld name="Circ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8" name="Google Shape;2788;g21d4b097a81_0_311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9" name="Google Shape;2789;g21d4b097a81_0_3113"/>
          <p:cNvSpPr/>
          <p:nvPr>
            <p:ph idx="2" type="pic"/>
          </p:nvPr>
        </p:nvSpPr>
        <p:spPr>
          <a:xfrm>
            <a:off x="6857758" y="5484219"/>
            <a:ext cx="2245800" cy="2252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0" name="Google Shape;2790;g21d4b097a81_0_3113"/>
          <p:cNvSpPr/>
          <p:nvPr>
            <p:ph idx="3" type="pic"/>
          </p:nvPr>
        </p:nvSpPr>
        <p:spPr>
          <a:xfrm>
            <a:off x="9161995" y="5484549"/>
            <a:ext cx="2253900" cy="2244300"/>
          </a:xfrm>
          <a:prstGeom prst="rect">
            <a:avLst/>
          </a:prstGeom>
          <a:noFill/>
          <a:ln>
            <a:noFill/>
          </a:ln>
        </p:spPr>
      </p:sp>
      <p:sp>
        <p:nvSpPr>
          <p:cNvPr id="2791" name="Google Shape;2791;g21d4b097a81_0_3113"/>
          <p:cNvSpPr/>
          <p:nvPr>
            <p:ph idx="4" type="pic"/>
          </p:nvPr>
        </p:nvSpPr>
        <p:spPr>
          <a:xfrm>
            <a:off x="9162323" y="3181184"/>
            <a:ext cx="2245800" cy="2252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2" name="Google Shape;2792;g21d4b097a81_0_3113"/>
          <p:cNvSpPr/>
          <p:nvPr>
            <p:ph idx="5" type="pic"/>
          </p:nvPr>
        </p:nvSpPr>
        <p:spPr>
          <a:xfrm>
            <a:off x="6858000" y="3189132"/>
            <a:ext cx="2253900" cy="2244300"/>
          </a:xfrm>
          <a:prstGeom prst="rect">
            <a:avLst/>
          </a:prstGeom>
          <a:noFill/>
          <a:ln>
            <a:noFill/>
          </a:ln>
        </p:spPr>
      </p:sp>
      <p:sp>
        <p:nvSpPr>
          <p:cNvPr id="2793" name="Google Shape;2793;g21d4b097a81_0_3113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794" name="Google Shape;2794;g21d4b097a81_0_311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95" name="Google Shape;2795;g21d4b097a81_0_3113"/>
          <p:cNvSpPr/>
          <p:nvPr/>
        </p:nvSpPr>
        <p:spPr>
          <a:xfrm>
            <a:off x="6263526" y="2579010"/>
            <a:ext cx="5760018" cy="576001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3"/>
                  <a:pt x="5877" y="19715"/>
                  <a:pt x="10800" y="19715"/>
                </a:cubicBezTo>
                <a:cubicBezTo>
                  <a:pt x="15723" y="19715"/>
                  <a:pt x="19715" y="15723"/>
                  <a:pt x="19715" y="10800"/>
                </a:cubicBezTo>
                <a:cubicBezTo>
                  <a:pt x="19715" y="5877"/>
                  <a:pt x="15723" y="1885"/>
                  <a:pt x="10800" y="1885"/>
                </a:cubicBezTo>
                <a:cubicBezTo>
                  <a:pt x="5877" y="1885"/>
                  <a:pt x="1885" y="5877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g21d4b097a81_0_3113"/>
          <p:cNvSpPr/>
          <p:nvPr/>
        </p:nvSpPr>
        <p:spPr>
          <a:xfrm>
            <a:off x="9178777" y="2579010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g21d4b097a81_0_3113"/>
          <p:cNvSpPr/>
          <p:nvPr/>
        </p:nvSpPr>
        <p:spPr>
          <a:xfrm rot="5400000">
            <a:off x="9021667" y="5346402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g21d4b097a81_0_3113"/>
          <p:cNvSpPr/>
          <p:nvPr/>
        </p:nvSpPr>
        <p:spPr>
          <a:xfrm rot="10800000">
            <a:off x="6254222" y="5189291"/>
            <a:ext cx="2844774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g21d4b097a81_0_3113"/>
          <p:cNvSpPr/>
          <p:nvPr/>
        </p:nvSpPr>
        <p:spPr>
          <a:xfrm rot="-5400000">
            <a:off x="6411383" y="2421108"/>
            <a:ext cx="2844720" cy="315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g21d4b097a81_0_3113"/>
          <p:cNvSpPr txBox="1"/>
          <p:nvPr>
            <p:ph idx="1" type="body"/>
          </p:nvPr>
        </p:nvSpPr>
        <p:spPr>
          <a:xfrm>
            <a:off x="12158541" y="3397742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1" name="Google Shape;2801;g21d4b097a81_0_3113"/>
          <p:cNvSpPr txBox="1"/>
          <p:nvPr>
            <p:ph idx="6" type="body"/>
          </p:nvPr>
        </p:nvSpPr>
        <p:spPr>
          <a:xfrm>
            <a:off x="12158541" y="2384853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2" name="Google Shape;2802;g21d4b097a81_0_3113"/>
          <p:cNvSpPr txBox="1"/>
          <p:nvPr>
            <p:ph idx="7" type="body"/>
          </p:nvPr>
        </p:nvSpPr>
        <p:spPr>
          <a:xfrm>
            <a:off x="12158541" y="6683106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3" name="Google Shape;2803;g21d4b097a81_0_3113"/>
          <p:cNvSpPr txBox="1"/>
          <p:nvPr>
            <p:ph idx="8" type="body"/>
          </p:nvPr>
        </p:nvSpPr>
        <p:spPr>
          <a:xfrm>
            <a:off x="12158541" y="5670219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4" name="Google Shape;2804;g21d4b097a81_0_3113"/>
          <p:cNvSpPr txBox="1"/>
          <p:nvPr>
            <p:ph idx="9" type="body"/>
          </p:nvPr>
        </p:nvSpPr>
        <p:spPr>
          <a:xfrm>
            <a:off x="637261" y="3411792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5" name="Google Shape;2805;g21d4b097a81_0_3113"/>
          <p:cNvSpPr txBox="1"/>
          <p:nvPr>
            <p:ph idx="13" type="body"/>
          </p:nvPr>
        </p:nvSpPr>
        <p:spPr>
          <a:xfrm>
            <a:off x="637261" y="2398903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6" name="Google Shape;2806;g21d4b097a81_0_3113"/>
          <p:cNvSpPr txBox="1"/>
          <p:nvPr>
            <p:ph idx="14" type="body"/>
          </p:nvPr>
        </p:nvSpPr>
        <p:spPr>
          <a:xfrm>
            <a:off x="637261" y="6697157"/>
            <a:ext cx="5490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07" name="Google Shape;2807;g21d4b097a81_0_3113"/>
          <p:cNvSpPr txBox="1"/>
          <p:nvPr>
            <p:ph idx="15" type="body"/>
          </p:nvPr>
        </p:nvSpPr>
        <p:spPr>
          <a:xfrm>
            <a:off x="637261" y="5684269"/>
            <a:ext cx="5490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2">
  <p:cSld name="Flow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9" name="Google Shape;2809;g21d4b097a81_0_313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0" name="Google Shape;2810;g21d4b097a81_0_3134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811" name="Google Shape;2811;g21d4b097a81_0_313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12" name="Google Shape;2812;g21d4b097a81_0_3134"/>
          <p:cNvSpPr/>
          <p:nvPr/>
        </p:nvSpPr>
        <p:spPr>
          <a:xfrm>
            <a:off x="660401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3" name="Google Shape;2813;g21d4b097a81_0_3134"/>
          <p:cNvSpPr/>
          <p:nvPr/>
        </p:nvSpPr>
        <p:spPr>
          <a:xfrm>
            <a:off x="4035425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4" name="Google Shape;2814;g21d4b097a81_0_3134"/>
          <p:cNvSpPr/>
          <p:nvPr/>
        </p:nvSpPr>
        <p:spPr>
          <a:xfrm>
            <a:off x="7410450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5" name="Google Shape;2815;g21d4b097a81_0_3134"/>
          <p:cNvSpPr/>
          <p:nvPr/>
        </p:nvSpPr>
        <p:spPr>
          <a:xfrm>
            <a:off x="10785474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Google Shape;2816;g21d4b097a81_0_3134"/>
          <p:cNvSpPr/>
          <p:nvPr/>
        </p:nvSpPr>
        <p:spPr>
          <a:xfrm>
            <a:off x="14160500" y="4386534"/>
            <a:ext cx="3530400" cy="469800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7" name="Google Shape;2817;g21d4b097a81_0_3134"/>
          <p:cNvSpPr/>
          <p:nvPr/>
        </p:nvSpPr>
        <p:spPr>
          <a:xfrm>
            <a:off x="1750624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8" name="Google Shape;2818;g21d4b097a81_0_3134"/>
          <p:cNvSpPr/>
          <p:nvPr>
            <p:ph idx="2" type="pic"/>
          </p:nvPr>
        </p:nvSpPr>
        <p:spPr>
          <a:xfrm>
            <a:off x="2099657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9" name="Google Shape;2819;g21d4b097a81_0_3134"/>
          <p:cNvSpPr/>
          <p:nvPr/>
        </p:nvSpPr>
        <p:spPr>
          <a:xfrm>
            <a:off x="5092756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0" name="Google Shape;2820;g21d4b097a81_0_3134"/>
          <p:cNvSpPr/>
          <p:nvPr>
            <p:ph idx="3" type="pic"/>
          </p:nvPr>
        </p:nvSpPr>
        <p:spPr>
          <a:xfrm>
            <a:off x="5441788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1" name="Google Shape;2821;g21d4b097a81_0_3134"/>
          <p:cNvSpPr/>
          <p:nvPr/>
        </p:nvSpPr>
        <p:spPr>
          <a:xfrm>
            <a:off x="8467338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2" name="Google Shape;2822;g21d4b097a81_0_3134"/>
          <p:cNvSpPr/>
          <p:nvPr>
            <p:ph idx="4" type="pic"/>
          </p:nvPr>
        </p:nvSpPr>
        <p:spPr>
          <a:xfrm>
            <a:off x="8816371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3" name="Google Shape;2823;g21d4b097a81_0_3134"/>
          <p:cNvSpPr/>
          <p:nvPr/>
        </p:nvSpPr>
        <p:spPr>
          <a:xfrm>
            <a:off x="11875700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g21d4b097a81_0_3134"/>
          <p:cNvSpPr/>
          <p:nvPr>
            <p:ph idx="5" type="pic"/>
          </p:nvPr>
        </p:nvSpPr>
        <p:spPr>
          <a:xfrm>
            <a:off x="12224732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5" name="Google Shape;2825;g21d4b097a81_0_3134"/>
          <p:cNvSpPr/>
          <p:nvPr/>
        </p:nvSpPr>
        <p:spPr>
          <a:xfrm>
            <a:off x="15250724" y="3946407"/>
            <a:ext cx="1350000" cy="135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g21d4b097a81_0_3134"/>
          <p:cNvSpPr/>
          <p:nvPr>
            <p:ph idx="6" type="pic"/>
          </p:nvPr>
        </p:nvSpPr>
        <p:spPr>
          <a:xfrm>
            <a:off x="15599757" y="4262081"/>
            <a:ext cx="684300" cy="6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7" name="Google Shape;2827;g21d4b097a81_0_3134"/>
          <p:cNvSpPr txBox="1"/>
          <p:nvPr>
            <p:ph idx="1" type="body"/>
          </p:nvPr>
        </p:nvSpPr>
        <p:spPr>
          <a:xfrm>
            <a:off x="817282" y="2360142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28" name="Google Shape;2828;g21d4b097a81_0_3134"/>
          <p:cNvSpPr txBox="1"/>
          <p:nvPr>
            <p:ph idx="7" type="body"/>
          </p:nvPr>
        </p:nvSpPr>
        <p:spPr>
          <a:xfrm>
            <a:off x="4147651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29" name="Google Shape;2829;g21d4b097a81_0_3134"/>
          <p:cNvSpPr txBox="1"/>
          <p:nvPr>
            <p:ph idx="8" type="body"/>
          </p:nvPr>
        </p:nvSpPr>
        <p:spPr>
          <a:xfrm>
            <a:off x="7523026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0" name="Google Shape;2830;g21d4b097a81_0_3134"/>
          <p:cNvSpPr txBox="1"/>
          <p:nvPr>
            <p:ph idx="9" type="body"/>
          </p:nvPr>
        </p:nvSpPr>
        <p:spPr>
          <a:xfrm>
            <a:off x="10853395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1" name="Google Shape;2831;g21d4b097a81_0_3134"/>
          <p:cNvSpPr txBox="1"/>
          <p:nvPr>
            <p:ph idx="13" type="body"/>
          </p:nvPr>
        </p:nvSpPr>
        <p:spPr>
          <a:xfrm>
            <a:off x="14305619" y="2360141"/>
            <a:ext cx="324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2" name="Google Shape;2832;g21d4b097a81_0_3134"/>
          <p:cNvSpPr txBox="1"/>
          <p:nvPr>
            <p:ph idx="14" type="body"/>
          </p:nvPr>
        </p:nvSpPr>
        <p:spPr>
          <a:xfrm>
            <a:off x="817282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3" name="Google Shape;2833;g21d4b097a81_0_3134"/>
          <p:cNvSpPr txBox="1"/>
          <p:nvPr>
            <p:ph idx="15" type="body"/>
          </p:nvPr>
        </p:nvSpPr>
        <p:spPr>
          <a:xfrm>
            <a:off x="4192657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4" name="Google Shape;2834;g21d4b097a81_0_3134"/>
          <p:cNvSpPr txBox="1"/>
          <p:nvPr>
            <p:ph idx="16" type="body"/>
          </p:nvPr>
        </p:nvSpPr>
        <p:spPr>
          <a:xfrm>
            <a:off x="7568031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5" name="Google Shape;2835;g21d4b097a81_0_3134"/>
          <p:cNvSpPr txBox="1"/>
          <p:nvPr>
            <p:ph idx="17" type="body"/>
          </p:nvPr>
        </p:nvSpPr>
        <p:spPr>
          <a:xfrm>
            <a:off x="10943406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36" name="Google Shape;2836;g21d4b097a81_0_3134"/>
          <p:cNvSpPr txBox="1"/>
          <p:nvPr>
            <p:ph idx="18" type="body"/>
          </p:nvPr>
        </p:nvSpPr>
        <p:spPr>
          <a:xfrm>
            <a:off x="14318780" y="5386080"/>
            <a:ext cx="32181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8" name="Google Shape;2838;g21d4b097a81_0_316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9" name="Google Shape;2839;g21d4b097a81_0_3163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0" name="Google Shape;2840;g21d4b097a81_0_3163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841" name="Google Shape;2841;g21d4b097a81_0_316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42" name="Google Shape;2842;g21d4b097a81_0_3163"/>
          <p:cNvSpPr/>
          <p:nvPr>
            <p:ph idx="2" type="pic"/>
          </p:nvPr>
        </p:nvSpPr>
        <p:spPr>
          <a:xfrm>
            <a:off x="-793" y="1903140"/>
            <a:ext cx="18286500" cy="4545600"/>
          </a:xfrm>
          <a:prstGeom prst="rect">
            <a:avLst/>
          </a:prstGeom>
          <a:noFill/>
          <a:ln>
            <a:noFill/>
          </a:ln>
        </p:spPr>
      </p:sp>
      <p:sp>
        <p:nvSpPr>
          <p:cNvPr id="2843" name="Google Shape;2843;g21d4b097a81_0_3163"/>
          <p:cNvSpPr txBox="1"/>
          <p:nvPr>
            <p:ph idx="1" type="body"/>
          </p:nvPr>
        </p:nvSpPr>
        <p:spPr>
          <a:xfrm>
            <a:off x="9142414" y="1903413"/>
            <a:ext cx="9144000" cy="4545000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44" name="Google Shape;2844;g21d4b097a81_0_3163"/>
          <p:cNvSpPr txBox="1"/>
          <p:nvPr>
            <p:ph idx="3" type="body"/>
          </p:nvPr>
        </p:nvSpPr>
        <p:spPr>
          <a:xfrm>
            <a:off x="3157541" y="7568135"/>
            <a:ext cx="11926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45" name="Google Shape;2845;g21d4b097a81_0_3163"/>
          <p:cNvSpPr txBox="1"/>
          <p:nvPr>
            <p:ph idx="4" type="body"/>
          </p:nvPr>
        </p:nvSpPr>
        <p:spPr>
          <a:xfrm>
            <a:off x="3157541" y="6898695"/>
            <a:ext cx="11926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46" name="Google Shape;2846;g21d4b097a81_0_3163"/>
          <p:cNvSpPr txBox="1"/>
          <p:nvPr>
            <p:ph idx="5" type="body"/>
          </p:nvPr>
        </p:nvSpPr>
        <p:spPr>
          <a:xfrm>
            <a:off x="9323227" y="2083161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47" name="Google Shape;2847;g21d4b097a81_0_3163"/>
          <p:cNvSpPr txBox="1"/>
          <p:nvPr>
            <p:ph idx="6" type="body"/>
          </p:nvPr>
        </p:nvSpPr>
        <p:spPr>
          <a:xfrm>
            <a:off x="10268332" y="2199734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48" name="Google Shape;2848;g21d4b097a81_0_3163"/>
          <p:cNvSpPr txBox="1"/>
          <p:nvPr>
            <p:ph idx="7" type="body"/>
          </p:nvPr>
        </p:nvSpPr>
        <p:spPr>
          <a:xfrm>
            <a:off x="10403346" y="2173170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49" name="Google Shape;2849;g21d4b097a81_0_3163"/>
          <p:cNvSpPr txBox="1"/>
          <p:nvPr>
            <p:ph idx="8" type="body"/>
          </p:nvPr>
        </p:nvSpPr>
        <p:spPr>
          <a:xfrm>
            <a:off x="9323227" y="3091713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0" name="Google Shape;2850;g21d4b097a81_0_3163"/>
          <p:cNvSpPr txBox="1"/>
          <p:nvPr>
            <p:ph idx="9" type="body"/>
          </p:nvPr>
        </p:nvSpPr>
        <p:spPr>
          <a:xfrm>
            <a:off x="10268332" y="3208285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1" name="Google Shape;2851;g21d4b097a81_0_3163"/>
          <p:cNvSpPr txBox="1"/>
          <p:nvPr>
            <p:ph idx="13" type="body"/>
          </p:nvPr>
        </p:nvSpPr>
        <p:spPr>
          <a:xfrm>
            <a:off x="10403346" y="3181724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2" name="Google Shape;2852;g21d4b097a81_0_3163"/>
          <p:cNvSpPr txBox="1"/>
          <p:nvPr>
            <p:ph idx="14" type="body"/>
          </p:nvPr>
        </p:nvSpPr>
        <p:spPr>
          <a:xfrm>
            <a:off x="9323227" y="4108385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3" name="Google Shape;2853;g21d4b097a81_0_3163"/>
          <p:cNvSpPr txBox="1"/>
          <p:nvPr>
            <p:ph idx="15" type="body"/>
          </p:nvPr>
        </p:nvSpPr>
        <p:spPr>
          <a:xfrm>
            <a:off x="10268332" y="4224957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4" name="Google Shape;2854;g21d4b097a81_0_3163"/>
          <p:cNvSpPr txBox="1"/>
          <p:nvPr>
            <p:ph idx="16" type="body"/>
          </p:nvPr>
        </p:nvSpPr>
        <p:spPr>
          <a:xfrm>
            <a:off x="10403346" y="4198394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5" name="Google Shape;2855;g21d4b097a81_0_3163"/>
          <p:cNvSpPr txBox="1"/>
          <p:nvPr>
            <p:ph idx="17" type="body"/>
          </p:nvPr>
        </p:nvSpPr>
        <p:spPr>
          <a:xfrm>
            <a:off x="9323227" y="5098494"/>
            <a:ext cx="900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6" name="Google Shape;2856;g21d4b097a81_0_3163"/>
          <p:cNvSpPr txBox="1"/>
          <p:nvPr>
            <p:ph idx="18" type="body"/>
          </p:nvPr>
        </p:nvSpPr>
        <p:spPr>
          <a:xfrm>
            <a:off x="10268332" y="5215067"/>
            <a:ext cx="90000" cy="900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857" name="Google Shape;2857;g21d4b097a81_0_3163"/>
          <p:cNvSpPr txBox="1"/>
          <p:nvPr>
            <p:ph idx="19" type="body"/>
          </p:nvPr>
        </p:nvSpPr>
        <p:spPr>
          <a:xfrm>
            <a:off x="10403346" y="5188505"/>
            <a:ext cx="72909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ユーザー設定レイアウト">
  <p:cSld name="3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9" name="Google Shape;2859;g21d4b097a81_0_318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0" name="Google Shape;2860;g21d4b097a81_0_3184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861" name="Google Shape;2861;g21d4b097a81_0_318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862" name="Google Shape;2862;g21d4b097a81_0_3184"/>
          <p:cNvGrpSpPr/>
          <p:nvPr/>
        </p:nvGrpSpPr>
        <p:grpSpPr>
          <a:xfrm>
            <a:off x="7956113" y="2287310"/>
            <a:ext cx="3227296" cy="3233988"/>
            <a:chOff x="-1" y="0"/>
            <a:chExt cx="3227296" cy="3233988"/>
          </a:xfrm>
        </p:grpSpPr>
        <p:sp>
          <p:nvSpPr>
            <p:cNvPr id="2863" name="Google Shape;2863;g21d4b097a81_0_3184"/>
            <p:cNvSpPr/>
            <p:nvPr/>
          </p:nvSpPr>
          <p:spPr>
            <a:xfrm>
              <a:off x="319375" y="344423"/>
              <a:ext cx="2574882" cy="2574882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g21d4b097a81_0_3184"/>
            <p:cNvSpPr/>
            <p:nvPr/>
          </p:nvSpPr>
          <p:spPr>
            <a:xfrm>
              <a:off x="1359984" y="0"/>
              <a:ext cx="493668" cy="57142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g21d4b097a81_0_3184"/>
            <p:cNvSpPr/>
            <p:nvPr/>
          </p:nvSpPr>
          <p:spPr>
            <a:xfrm rot="10800000">
              <a:off x="1360012" y="2662560"/>
              <a:ext cx="493614" cy="57142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6" name="Google Shape;2866;g21d4b097a81_0_3184"/>
            <p:cNvGrpSpPr/>
            <p:nvPr/>
          </p:nvGrpSpPr>
          <p:grpSpPr>
            <a:xfrm>
              <a:off x="471557" y="169160"/>
              <a:ext cx="2270495" cy="2925385"/>
              <a:chOff x="-1" y="-13"/>
              <a:chExt cx="2270495" cy="2925385"/>
            </a:xfrm>
          </p:grpSpPr>
          <p:sp>
            <p:nvSpPr>
              <p:cNvPr id="2867" name="Google Shape;2867;g21d4b097a81_0_3184"/>
              <p:cNvSpPr/>
              <p:nvPr/>
            </p:nvSpPr>
            <p:spPr>
              <a:xfrm rot="8683565">
                <a:off x="1657180" y="2263875"/>
                <a:ext cx="493633" cy="57142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g21d4b097a81_0_3184"/>
              <p:cNvSpPr/>
              <p:nvPr/>
            </p:nvSpPr>
            <p:spPr>
              <a:xfrm rot="-2116435">
                <a:off x="119681" y="90062"/>
                <a:ext cx="493633" cy="57142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9" name="Google Shape;2869;g21d4b097a81_0_3184"/>
            <p:cNvGrpSpPr/>
            <p:nvPr/>
          </p:nvGrpSpPr>
          <p:grpSpPr>
            <a:xfrm>
              <a:off x="-1" y="893723"/>
              <a:ext cx="3227296" cy="1474058"/>
              <a:chOff x="-1" y="1"/>
              <a:chExt cx="3227296" cy="1474058"/>
            </a:xfrm>
          </p:grpSpPr>
          <p:sp>
            <p:nvSpPr>
              <p:cNvPr id="2870" name="Google Shape;2870;g21d4b097a81_0_3184"/>
              <p:cNvSpPr/>
              <p:nvPr/>
            </p:nvSpPr>
            <p:spPr>
              <a:xfrm rot="6485999">
                <a:off x="2632233" y="864971"/>
                <a:ext cx="493633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g21d4b097a81_0_3184"/>
              <p:cNvSpPr/>
              <p:nvPr/>
            </p:nvSpPr>
            <p:spPr>
              <a:xfrm rot="-4314001">
                <a:off x="101428" y="37671"/>
                <a:ext cx="493633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2" name="Google Shape;2872;g21d4b097a81_0_3184"/>
            <p:cNvGrpSpPr/>
            <p:nvPr/>
          </p:nvGrpSpPr>
          <p:grpSpPr>
            <a:xfrm>
              <a:off x="4672" y="859395"/>
              <a:ext cx="3219395" cy="1515215"/>
              <a:chOff x="1" y="0"/>
              <a:chExt cx="3219395" cy="1515215"/>
            </a:xfrm>
          </p:grpSpPr>
          <p:sp>
            <p:nvSpPr>
              <p:cNvPr id="2873" name="Google Shape;2873;g21d4b097a81_0_3184"/>
              <p:cNvSpPr/>
              <p:nvPr/>
            </p:nvSpPr>
            <p:spPr>
              <a:xfrm rot="4265243">
                <a:off x="2622277" y="40384"/>
                <a:ext cx="493642" cy="57144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g21d4b097a81_0_3184"/>
              <p:cNvSpPr/>
              <p:nvPr/>
            </p:nvSpPr>
            <p:spPr>
              <a:xfrm rot="-6534757">
                <a:off x="103478" y="903387"/>
                <a:ext cx="493642" cy="57144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5" name="Google Shape;2875;g21d4b097a81_0_3184"/>
            <p:cNvGrpSpPr/>
            <p:nvPr/>
          </p:nvGrpSpPr>
          <p:grpSpPr>
            <a:xfrm>
              <a:off x="433806" y="201375"/>
              <a:ext cx="2335876" cy="2883000"/>
              <a:chOff x="-8" y="-1"/>
              <a:chExt cx="2335876" cy="2883000"/>
            </a:xfrm>
          </p:grpSpPr>
          <p:sp>
            <p:nvSpPr>
              <p:cNvPr id="2876" name="Google Shape;2876;g21d4b097a81_0_3184"/>
              <p:cNvSpPr/>
              <p:nvPr/>
            </p:nvSpPr>
            <p:spPr>
              <a:xfrm rot="2213096">
                <a:off x="1720138" y="90968"/>
                <a:ext cx="493657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g21d4b097a81_0_3184"/>
              <p:cNvSpPr/>
              <p:nvPr/>
            </p:nvSpPr>
            <p:spPr>
              <a:xfrm rot="-8586904">
                <a:off x="122064" y="2220614"/>
                <a:ext cx="493657" cy="57141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78" name="Google Shape;2878;g21d4b097a81_0_3184"/>
          <p:cNvGrpSpPr/>
          <p:nvPr/>
        </p:nvGrpSpPr>
        <p:grpSpPr>
          <a:xfrm>
            <a:off x="10823458" y="4862070"/>
            <a:ext cx="1949549" cy="1953592"/>
            <a:chOff x="-1" y="0"/>
            <a:chExt cx="1949549" cy="1953592"/>
          </a:xfrm>
        </p:grpSpPr>
        <p:sp>
          <p:nvSpPr>
            <p:cNvPr id="2879" name="Google Shape;2879;g21d4b097a81_0_3184"/>
            <p:cNvSpPr/>
            <p:nvPr/>
          </p:nvSpPr>
          <p:spPr>
            <a:xfrm>
              <a:off x="192928" y="208059"/>
              <a:ext cx="1555416" cy="1555416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g21d4b097a81_0_3184"/>
            <p:cNvSpPr/>
            <p:nvPr/>
          </p:nvSpPr>
          <p:spPr>
            <a:xfrm>
              <a:off x="821541" y="0"/>
              <a:ext cx="298188" cy="34516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g21d4b097a81_0_3184"/>
            <p:cNvSpPr/>
            <p:nvPr/>
          </p:nvSpPr>
          <p:spPr>
            <a:xfrm rot="10800000">
              <a:off x="821553" y="1608424"/>
              <a:ext cx="298188" cy="34516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2" name="Google Shape;2882;g21d4b097a81_0_3184"/>
            <p:cNvGrpSpPr/>
            <p:nvPr/>
          </p:nvGrpSpPr>
          <p:grpSpPr>
            <a:xfrm>
              <a:off x="284858" y="102183"/>
              <a:ext cx="1371564" cy="1767176"/>
              <a:chOff x="-1" y="-11"/>
              <a:chExt cx="1371564" cy="1767176"/>
            </a:xfrm>
          </p:grpSpPr>
          <p:sp>
            <p:nvSpPr>
              <p:cNvPr id="2883" name="Google Shape;2883;g21d4b097a81_0_3184"/>
              <p:cNvSpPr/>
              <p:nvPr/>
            </p:nvSpPr>
            <p:spPr>
              <a:xfrm rot="8683444">
                <a:off x="1001098" y="1367557"/>
                <a:ext cx="298185" cy="34518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g21d4b097a81_0_3184"/>
              <p:cNvSpPr/>
              <p:nvPr/>
            </p:nvSpPr>
            <p:spPr>
              <a:xfrm rot="-2116556">
                <a:off x="72280" y="54413"/>
                <a:ext cx="298185" cy="34518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5" name="Google Shape;2885;g21d4b097a81_0_3184"/>
            <p:cNvGrpSpPr/>
            <p:nvPr/>
          </p:nvGrpSpPr>
          <p:grpSpPr>
            <a:xfrm>
              <a:off x="-1" y="539875"/>
              <a:ext cx="1949549" cy="890466"/>
              <a:chOff x="-1" y="-7"/>
              <a:chExt cx="1949549" cy="890466"/>
            </a:xfrm>
          </p:grpSpPr>
          <p:sp>
            <p:nvSpPr>
              <p:cNvPr id="2886" name="Google Shape;2886;g21d4b097a81_0_3184"/>
              <p:cNvSpPr/>
              <p:nvPr/>
            </p:nvSpPr>
            <p:spPr>
              <a:xfrm rot="6486214">
                <a:off x="1590060" y="522520"/>
                <a:ext cx="298208" cy="345186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g21d4b097a81_0_3184"/>
              <p:cNvSpPr/>
              <p:nvPr/>
            </p:nvSpPr>
            <p:spPr>
              <a:xfrm rot="-4313786">
                <a:off x="61279" y="22745"/>
                <a:ext cx="298208" cy="345186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8" name="Google Shape;2888;g21d4b097a81_0_3184"/>
            <p:cNvGrpSpPr/>
            <p:nvPr/>
          </p:nvGrpSpPr>
          <p:grpSpPr>
            <a:xfrm>
              <a:off x="2815" y="519143"/>
              <a:ext cx="1944789" cy="915314"/>
              <a:chOff x="-6" y="-1"/>
              <a:chExt cx="1944789" cy="915314"/>
            </a:xfrm>
          </p:grpSpPr>
          <p:sp>
            <p:nvSpPr>
              <p:cNvPr id="2889" name="Google Shape;2889;g21d4b097a81_0_3184"/>
              <p:cNvSpPr/>
              <p:nvPr/>
            </p:nvSpPr>
            <p:spPr>
              <a:xfrm rot="4265161">
                <a:off x="1584086" y="24404"/>
                <a:ext cx="298197" cy="34517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g21d4b097a81_0_3184"/>
              <p:cNvSpPr/>
              <p:nvPr/>
            </p:nvSpPr>
            <p:spPr>
              <a:xfrm rot="-6534839">
                <a:off x="62495" y="545734"/>
                <a:ext cx="298197" cy="34517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1" name="Google Shape;2891;g21d4b097a81_0_3184"/>
            <p:cNvGrpSpPr/>
            <p:nvPr/>
          </p:nvGrpSpPr>
          <p:grpSpPr>
            <a:xfrm>
              <a:off x="262057" y="121647"/>
              <a:ext cx="1411054" cy="1741567"/>
              <a:chOff x="-2" y="0"/>
              <a:chExt cx="1411054" cy="1741567"/>
            </a:xfrm>
          </p:grpSpPr>
          <p:sp>
            <p:nvSpPr>
              <p:cNvPr id="2892" name="Google Shape;2892;g21d4b097a81_0_3184"/>
              <p:cNvSpPr/>
              <p:nvPr/>
            </p:nvSpPr>
            <p:spPr>
              <a:xfrm rot="2212816">
                <a:off x="1039099" y="54928"/>
                <a:ext cx="298188" cy="34520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g21d4b097a81_0_3184"/>
              <p:cNvSpPr/>
              <p:nvPr/>
            </p:nvSpPr>
            <p:spPr>
              <a:xfrm rot="-8587184">
                <a:off x="73762" y="1341437"/>
                <a:ext cx="298188" cy="34520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94" name="Google Shape;2894;g21d4b097a81_0_3184"/>
          <p:cNvGrpSpPr/>
          <p:nvPr/>
        </p:nvGrpSpPr>
        <p:grpSpPr>
          <a:xfrm>
            <a:off x="6723224" y="5228490"/>
            <a:ext cx="2469564" cy="2474684"/>
            <a:chOff x="0" y="0"/>
            <a:chExt cx="2469564" cy="2474684"/>
          </a:xfrm>
        </p:grpSpPr>
        <p:sp>
          <p:nvSpPr>
            <p:cNvPr id="2895" name="Google Shape;2895;g21d4b097a81_0_3184"/>
            <p:cNvSpPr/>
            <p:nvPr/>
          </p:nvSpPr>
          <p:spPr>
            <a:xfrm>
              <a:off x="244390" y="263556"/>
              <a:ext cx="1970298" cy="1970298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g21d4b097a81_0_3184"/>
            <p:cNvSpPr/>
            <p:nvPr/>
          </p:nvSpPr>
          <p:spPr>
            <a:xfrm>
              <a:off x="1040676" y="0"/>
              <a:ext cx="377730" cy="4372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g21d4b097a81_0_3184"/>
            <p:cNvSpPr/>
            <p:nvPr/>
          </p:nvSpPr>
          <p:spPr>
            <a:xfrm rot="10800000">
              <a:off x="1040686" y="2037392"/>
              <a:ext cx="377730" cy="4372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8" name="Google Shape;2898;g21d4b097a81_0_3184"/>
            <p:cNvGrpSpPr/>
            <p:nvPr/>
          </p:nvGrpSpPr>
          <p:grpSpPr>
            <a:xfrm>
              <a:off x="360842" y="129473"/>
              <a:ext cx="1737408" cy="2238479"/>
              <a:chOff x="0" y="20"/>
              <a:chExt cx="1737408" cy="2238479"/>
            </a:xfrm>
          </p:grpSpPr>
          <p:sp>
            <p:nvSpPr>
              <p:cNvPr id="2899" name="Google Shape;2899;g21d4b097a81_0_3184"/>
              <p:cNvSpPr/>
              <p:nvPr/>
            </p:nvSpPr>
            <p:spPr>
              <a:xfrm rot="8683850">
                <a:off x="1268096" y="1732315"/>
                <a:ext cx="377726" cy="437268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g21d4b097a81_0_3184"/>
              <p:cNvSpPr/>
              <p:nvPr/>
            </p:nvSpPr>
            <p:spPr>
              <a:xfrm rot="-2116150">
                <a:off x="91586" y="68936"/>
                <a:ext cx="377726" cy="437268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1" name="Google Shape;2901;g21d4b097a81_0_3184"/>
            <p:cNvGrpSpPr/>
            <p:nvPr/>
          </p:nvGrpSpPr>
          <p:grpSpPr>
            <a:xfrm>
              <a:off x="0" y="683884"/>
              <a:ext cx="2469564" cy="1127974"/>
              <a:chOff x="0" y="-3"/>
              <a:chExt cx="2469564" cy="1127974"/>
            </a:xfrm>
          </p:grpSpPr>
          <p:sp>
            <p:nvSpPr>
              <p:cNvPr id="2902" name="Google Shape;2902;g21d4b097a81_0_3184"/>
              <p:cNvSpPr/>
              <p:nvPr/>
            </p:nvSpPr>
            <p:spPr>
              <a:xfrm rot="6486361">
                <a:off x="2014171" y="661875"/>
                <a:ext cx="377751" cy="43728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g21d4b097a81_0_3184"/>
              <p:cNvSpPr/>
              <p:nvPr/>
            </p:nvSpPr>
            <p:spPr>
              <a:xfrm rot="-4313639">
                <a:off x="77641" y="28811"/>
                <a:ext cx="377751" cy="43728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4" name="Google Shape;2904;g21d4b097a81_0_3184"/>
            <p:cNvGrpSpPr/>
            <p:nvPr/>
          </p:nvGrpSpPr>
          <p:grpSpPr>
            <a:xfrm>
              <a:off x="3591" y="657618"/>
              <a:ext cx="2463485" cy="1159460"/>
              <a:chOff x="17" y="-1"/>
              <a:chExt cx="2463485" cy="1159460"/>
            </a:xfrm>
          </p:grpSpPr>
          <p:sp>
            <p:nvSpPr>
              <p:cNvPr id="2905" name="Google Shape;2905;g21d4b097a81_0_3184"/>
              <p:cNvSpPr/>
              <p:nvPr/>
            </p:nvSpPr>
            <p:spPr>
              <a:xfrm rot="4265464">
                <a:off x="2006594" y="30933"/>
                <a:ext cx="377758" cy="43725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g21d4b097a81_0_3184"/>
              <p:cNvSpPr/>
              <p:nvPr/>
            </p:nvSpPr>
            <p:spPr>
              <a:xfrm rot="-6534536">
                <a:off x="79167" y="691271"/>
                <a:ext cx="377758" cy="43725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7" name="Google Shape;2907;g21d4b097a81_0_3184"/>
            <p:cNvGrpSpPr/>
            <p:nvPr/>
          </p:nvGrpSpPr>
          <p:grpSpPr>
            <a:xfrm>
              <a:off x="331965" y="154095"/>
              <a:ext cx="1787415" cy="2206104"/>
              <a:chOff x="6" y="0"/>
              <a:chExt cx="1787415" cy="2206104"/>
            </a:xfrm>
          </p:grpSpPr>
          <p:sp>
            <p:nvSpPr>
              <p:cNvPr id="2908" name="Google Shape;2908;g21d4b097a81_0_3184"/>
              <p:cNvSpPr/>
              <p:nvPr/>
            </p:nvSpPr>
            <p:spPr>
              <a:xfrm rot="2212882">
                <a:off x="1316276" y="69590"/>
                <a:ext cx="377719" cy="4372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g21d4b097a81_0_3184"/>
              <p:cNvSpPr/>
              <p:nvPr/>
            </p:nvSpPr>
            <p:spPr>
              <a:xfrm rot="-8587118">
                <a:off x="93432" y="1699244"/>
                <a:ext cx="377719" cy="4372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10" name="Google Shape;2910;g21d4b097a81_0_3184"/>
          <p:cNvGrpSpPr/>
          <p:nvPr/>
        </p:nvGrpSpPr>
        <p:grpSpPr>
          <a:xfrm>
            <a:off x="4852543" y="3546320"/>
            <a:ext cx="2362896" cy="2367796"/>
            <a:chOff x="0" y="0"/>
            <a:chExt cx="2362896" cy="2367796"/>
          </a:xfrm>
        </p:grpSpPr>
        <p:sp>
          <p:nvSpPr>
            <p:cNvPr id="2911" name="Google Shape;2911;g21d4b097a81_0_3184"/>
            <p:cNvSpPr/>
            <p:nvPr/>
          </p:nvSpPr>
          <p:spPr>
            <a:xfrm>
              <a:off x="233834" y="252172"/>
              <a:ext cx="1885194" cy="1885194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g21d4b097a81_0_3184"/>
            <p:cNvSpPr/>
            <p:nvPr/>
          </p:nvSpPr>
          <p:spPr>
            <a:xfrm>
              <a:off x="995726" y="0"/>
              <a:ext cx="361422" cy="4183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g21d4b097a81_0_3184"/>
            <p:cNvSpPr/>
            <p:nvPr/>
          </p:nvSpPr>
          <p:spPr>
            <a:xfrm rot="10800000">
              <a:off x="995728" y="1949404"/>
              <a:ext cx="361422" cy="4183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4" name="Google Shape;2914;g21d4b097a81_0_3184"/>
            <p:cNvGrpSpPr/>
            <p:nvPr/>
          </p:nvGrpSpPr>
          <p:grpSpPr>
            <a:xfrm>
              <a:off x="345255" y="123856"/>
              <a:ext cx="1662365" cy="2141841"/>
              <a:chOff x="-1" y="-5"/>
              <a:chExt cx="1662365" cy="2141841"/>
            </a:xfrm>
          </p:grpSpPr>
          <p:sp>
            <p:nvSpPr>
              <p:cNvPr id="2915" name="Google Shape;2915;g21d4b097a81_0_3184"/>
              <p:cNvSpPr/>
              <p:nvPr/>
            </p:nvSpPr>
            <p:spPr>
              <a:xfrm rot="8683563">
                <a:off x="1213333" y="1657525"/>
                <a:ext cx="361411" cy="41836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g21d4b097a81_0_3184"/>
              <p:cNvSpPr/>
              <p:nvPr/>
            </p:nvSpPr>
            <p:spPr>
              <a:xfrm rot="-2116437">
                <a:off x="87620" y="65945"/>
                <a:ext cx="361411" cy="41836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7" name="Google Shape;2917;g21d4b097a81_0_3184"/>
            <p:cNvGrpSpPr/>
            <p:nvPr/>
          </p:nvGrpSpPr>
          <p:grpSpPr>
            <a:xfrm>
              <a:off x="0" y="654334"/>
              <a:ext cx="2362896" cy="1079274"/>
              <a:chOff x="0" y="-14"/>
              <a:chExt cx="2362896" cy="1079274"/>
            </a:xfrm>
          </p:grpSpPr>
          <p:sp>
            <p:nvSpPr>
              <p:cNvPr id="2918" name="Google Shape;2918;g21d4b097a81_0_3184"/>
              <p:cNvSpPr/>
              <p:nvPr/>
            </p:nvSpPr>
            <p:spPr>
              <a:xfrm rot="6486282">
                <a:off x="1927186" y="633317"/>
                <a:ext cx="361443" cy="41835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g21d4b097a81_0_3184"/>
              <p:cNvSpPr/>
              <p:nvPr/>
            </p:nvSpPr>
            <p:spPr>
              <a:xfrm rot="-4313718">
                <a:off x="74266" y="27569"/>
                <a:ext cx="361443" cy="41835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0" name="Google Shape;2920;g21d4b097a81_0_3184"/>
            <p:cNvGrpSpPr/>
            <p:nvPr/>
          </p:nvGrpSpPr>
          <p:grpSpPr>
            <a:xfrm>
              <a:off x="3441" y="629213"/>
              <a:ext cx="2357071" cy="1109380"/>
              <a:chOff x="21" y="-1"/>
              <a:chExt cx="2357071" cy="1109380"/>
            </a:xfrm>
          </p:grpSpPr>
          <p:sp>
            <p:nvSpPr>
              <p:cNvPr id="2921" name="Google Shape;2921;g21d4b097a81_0_3184"/>
              <p:cNvSpPr/>
              <p:nvPr/>
            </p:nvSpPr>
            <p:spPr>
              <a:xfrm rot="4265479">
                <a:off x="1919929" y="29586"/>
                <a:ext cx="361432" cy="41835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g21d4b097a81_0_3184"/>
              <p:cNvSpPr/>
              <p:nvPr/>
            </p:nvSpPr>
            <p:spPr>
              <a:xfrm rot="-6534521">
                <a:off x="75751" y="661444"/>
                <a:ext cx="361432" cy="41835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3" name="Google Shape;2923;g21d4b097a81_0_3184"/>
            <p:cNvGrpSpPr/>
            <p:nvPr/>
          </p:nvGrpSpPr>
          <p:grpSpPr>
            <a:xfrm>
              <a:off x="317645" y="147438"/>
              <a:ext cx="1710175" cy="2110817"/>
              <a:chOff x="24" y="-1"/>
              <a:chExt cx="1710175" cy="2110817"/>
            </a:xfrm>
          </p:grpSpPr>
          <p:sp>
            <p:nvSpPr>
              <p:cNvPr id="2924" name="Google Shape;2924;g21d4b097a81_0_3184"/>
              <p:cNvSpPr/>
              <p:nvPr/>
            </p:nvSpPr>
            <p:spPr>
              <a:xfrm rot="2213118">
                <a:off x="1259418" y="66592"/>
                <a:ext cx="361400" cy="4183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g21d4b097a81_0_3184"/>
              <p:cNvSpPr/>
              <p:nvPr/>
            </p:nvSpPr>
            <p:spPr>
              <a:xfrm rot="-8586882">
                <a:off x="89405" y="1625853"/>
                <a:ext cx="361400" cy="4183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26" name="Google Shape;2926;g21d4b097a81_0_3184"/>
          <p:cNvGrpSpPr/>
          <p:nvPr/>
        </p:nvGrpSpPr>
        <p:grpSpPr>
          <a:xfrm>
            <a:off x="3070859" y="4765313"/>
            <a:ext cx="2073211" cy="2077510"/>
            <a:chOff x="-1" y="0"/>
            <a:chExt cx="2073211" cy="2077510"/>
          </a:xfrm>
        </p:grpSpPr>
        <p:sp>
          <p:nvSpPr>
            <p:cNvPr id="2927" name="Google Shape;2927;g21d4b097a81_0_3184"/>
            <p:cNvSpPr/>
            <p:nvPr/>
          </p:nvSpPr>
          <p:spPr>
            <a:xfrm>
              <a:off x="205166" y="221257"/>
              <a:ext cx="1654074" cy="1654074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30" y="10800"/>
                  </a:moveTo>
                  <a:cubicBezTo>
                    <a:pt x="2330" y="15478"/>
                    <a:pt x="6122" y="19270"/>
                    <a:pt x="10800" y="19270"/>
                  </a:cubicBezTo>
                  <a:cubicBezTo>
                    <a:pt x="15478" y="19270"/>
                    <a:pt x="19270" y="15478"/>
                    <a:pt x="19270" y="10800"/>
                  </a:cubicBezTo>
                  <a:cubicBezTo>
                    <a:pt x="19270" y="6122"/>
                    <a:pt x="15478" y="2330"/>
                    <a:pt x="10800" y="2330"/>
                  </a:cubicBezTo>
                  <a:cubicBezTo>
                    <a:pt x="6122" y="2330"/>
                    <a:pt x="2330" y="6122"/>
                    <a:pt x="233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g21d4b097a81_0_3184"/>
            <p:cNvSpPr/>
            <p:nvPr/>
          </p:nvSpPr>
          <p:spPr>
            <a:xfrm>
              <a:off x="873652" y="0"/>
              <a:ext cx="317088" cy="3670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g21d4b097a81_0_3184"/>
            <p:cNvSpPr/>
            <p:nvPr/>
          </p:nvSpPr>
          <p:spPr>
            <a:xfrm rot="10800000">
              <a:off x="873679" y="1710418"/>
              <a:ext cx="317088" cy="3670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0" name="Google Shape;2930;g21d4b097a81_0_3184"/>
            <p:cNvGrpSpPr/>
            <p:nvPr/>
          </p:nvGrpSpPr>
          <p:grpSpPr>
            <a:xfrm>
              <a:off x="302928" y="108680"/>
              <a:ext cx="1458563" cy="1879240"/>
              <a:chOff x="0" y="3"/>
              <a:chExt cx="1458563" cy="1879240"/>
            </a:xfrm>
          </p:grpSpPr>
          <p:sp>
            <p:nvSpPr>
              <p:cNvPr id="2931" name="Google Shape;2931;g21d4b097a81_0_3184"/>
              <p:cNvSpPr/>
              <p:nvPr/>
            </p:nvSpPr>
            <p:spPr>
              <a:xfrm rot="8683596">
                <a:off x="1064603" y="1454299"/>
                <a:ext cx="317092" cy="36707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g21d4b097a81_0_3184"/>
              <p:cNvSpPr/>
              <p:nvPr/>
            </p:nvSpPr>
            <p:spPr>
              <a:xfrm rot="-2116404">
                <a:off x="76866" y="57874"/>
                <a:ext cx="317092" cy="367073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3" name="Google Shape;2933;g21d4b097a81_0_3184"/>
            <p:cNvGrpSpPr/>
            <p:nvPr/>
          </p:nvGrpSpPr>
          <p:grpSpPr>
            <a:xfrm>
              <a:off x="-1" y="574116"/>
              <a:ext cx="2073211" cy="946954"/>
              <a:chOff x="-1" y="-10"/>
              <a:chExt cx="2073211" cy="946954"/>
            </a:xfrm>
          </p:grpSpPr>
          <p:sp>
            <p:nvSpPr>
              <p:cNvPr id="2934" name="Google Shape;2934;g21d4b097a81_0_3184"/>
              <p:cNvSpPr/>
              <p:nvPr/>
            </p:nvSpPr>
            <p:spPr>
              <a:xfrm rot="6486290">
                <a:off x="1690924" y="555676"/>
                <a:ext cx="317129" cy="367061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g21d4b097a81_0_3184"/>
              <p:cNvSpPr/>
              <p:nvPr/>
            </p:nvSpPr>
            <p:spPr>
              <a:xfrm rot="-4313710">
                <a:off x="65157" y="24197"/>
                <a:ext cx="317129" cy="367061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6" name="Google Shape;2936;g21d4b097a81_0_3184"/>
            <p:cNvGrpSpPr/>
            <p:nvPr/>
          </p:nvGrpSpPr>
          <p:grpSpPr>
            <a:xfrm>
              <a:off x="3023" y="552074"/>
              <a:ext cx="2068091" cy="973373"/>
              <a:chOff x="23" y="-1"/>
              <a:chExt cx="2068091" cy="973373"/>
            </a:xfrm>
          </p:grpSpPr>
          <p:sp>
            <p:nvSpPr>
              <p:cNvPr id="2937" name="Google Shape;2937;g21d4b097a81_0_3184"/>
              <p:cNvSpPr/>
              <p:nvPr/>
            </p:nvSpPr>
            <p:spPr>
              <a:xfrm rot="4265392">
                <a:off x="1684553" y="25923"/>
                <a:ext cx="317084" cy="36708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g21d4b097a81_0_3184"/>
              <p:cNvSpPr/>
              <p:nvPr/>
            </p:nvSpPr>
            <p:spPr>
              <a:xfrm rot="-6534608">
                <a:off x="66499" y="580364"/>
                <a:ext cx="317084" cy="367085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9" name="Google Shape;2939;g21d4b097a81_0_3184"/>
            <p:cNvGrpSpPr/>
            <p:nvPr/>
          </p:nvGrpSpPr>
          <p:grpSpPr>
            <a:xfrm>
              <a:off x="278689" y="129362"/>
              <a:ext cx="1500540" cy="1852036"/>
              <a:chOff x="7" y="-1"/>
              <a:chExt cx="1500540" cy="1852036"/>
            </a:xfrm>
          </p:grpSpPr>
          <p:sp>
            <p:nvSpPr>
              <p:cNvPr id="2940" name="Google Shape;2940;g21d4b097a81_0_3184"/>
              <p:cNvSpPr/>
              <p:nvPr/>
            </p:nvSpPr>
            <p:spPr>
              <a:xfrm rot="2213248">
                <a:off x="1105007" y="58438"/>
                <a:ext cx="317120" cy="3670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g21d4b097a81_0_3184"/>
              <p:cNvSpPr/>
              <p:nvPr/>
            </p:nvSpPr>
            <p:spPr>
              <a:xfrm rot="-8586752">
                <a:off x="78426" y="1426526"/>
                <a:ext cx="317120" cy="36707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D8FF"/>
              </a:solidFill>
              <a:ln>
                <a:noFill/>
              </a:ln>
            </p:spPr>
            <p:txBody>
              <a:bodyPr anchorCtr="0" anchor="ctr" bIns="68525" lIns="68525" spcFirstLastPara="1" rIns="68525" wrap="square" tIns="68525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Helvetica Neue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2" name="Google Shape;2942;g21d4b097a81_0_3184"/>
          <p:cNvSpPr txBox="1"/>
          <p:nvPr>
            <p:ph idx="1" type="body"/>
          </p:nvPr>
        </p:nvSpPr>
        <p:spPr>
          <a:xfrm>
            <a:off x="1057971" y="7777592"/>
            <a:ext cx="42951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43" name="Google Shape;2943;g21d4b097a81_0_3184"/>
          <p:cNvSpPr txBox="1"/>
          <p:nvPr>
            <p:ph idx="2" type="body"/>
          </p:nvPr>
        </p:nvSpPr>
        <p:spPr>
          <a:xfrm>
            <a:off x="1057971" y="7236332"/>
            <a:ext cx="42951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44" name="Google Shape;2944;g21d4b097a81_0_3184"/>
          <p:cNvSpPr txBox="1"/>
          <p:nvPr>
            <p:ph idx="3" type="body"/>
          </p:nvPr>
        </p:nvSpPr>
        <p:spPr>
          <a:xfrm>
            <a:off x="805022" y="2473401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45" name="Google Shape;2945;g21d4b097a81_0_3184"/>
          <p:cNvSpPr txBox="1"/>
          <p:nvPr>
            <p:ph idx="4" type="body"/>
          </p:nvPr>
        </p:nvSpPr>
        <p:spPr>
          <a:xfrm>
            <a:off x="805022" y="1932141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46" name="Google Shape;2946;g21d4b097a81_0_3184"/>
          <p:cNvSpPr txBox="1"/>
          <p:nvPr>
            <p:ph idx="5" type="body"/>
          </p:nvPr>
        </p:nvSpPr>
        <p:spPr>
          <a:xfrm>
            <a:off x="13103646" y="5342449"/>
            <a:ext cx="4905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47" name="Google Shape;2947;g21d4b097a81_0_3184"/>
          <p:cNvSpPr txBox="1"/>
          <p:nvPr>
            <p:ph idx="6" type="body"/>
          </p:nvPr>
        </p:nvSpPr>
        <p:spPr>
          <a:xfrm>
            <a:off x="13103646" y="4801190"/>
            <a:ext cx="4905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48" name="Google Shape;2948;g21d4b097a81_0_3184"/>
          <p:cNvSpPr txBox="1"/>
          <p:nvPr>
            <p:ph idx="7" type="body"/>
          </p:nvPr>
        </p:nvSpPr>
        <p:spPr>
          <a:xfrm>
            <a:off x="11667139" y="2506056"/>
            <a:ext cx="4905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49" name="Google Shape;2949;g21d4b097a81_0_3184"/>
          <p:cNvSpPr txBox="1"/>
          <p:nvPr>
            <p:ph idx="8" type="body"/>
          </p:nvPr>
        </p:nvSpPr>
        <p:spPr>
          <a:xfrm>
            <a:off x="11667139" y="1964796"/>
            <a:ext cx="4905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50" name="Google Shape;2950;g21d4b097a81_0_3184"/>
          <p:cNvSpPr txBox="1"/>
          <p:nvPr>
            <p:ph idx="9" type="body"/>
          </p:nvPr>
        </p:nvSpPr>
        <p:spPr>
          <a:xfrm>
            <a:off x="9341325" y="7815213"/>
            <a:ext cx="4905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51" name="Google Shape;2951;g21d4b097a81_0_3184"/>
          <p:cNvSpPr txBox="1"/>
          <p:nvPr>
            <p:ph idx="13" type="body"/>
          </p:nvPr>
        </p:nvSpPr>
        <p:spPr>
          <a:xfrm>
            <a:off x="9341325" y="7273952"/>
            <a:ext cx="4905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952" name="Google Shape;2952;g21d4b097a81_0_3184"/>
          <p:cNvGrpSpPr/>
          <p:nvPr/>
        </p:nvGrpSpPr>
        <p:grpSpPr>
          <a:xfrm>
            <a:off x="5214551" y="2965621"/>
            <a:ext cx="894316" cy="1824535"/>
            <a:chOff x="0" y="0"/>
            <a:chExt cx="894316" cy="1824535"/>
          </a:xfrm>
        </p:grpSpPr>
        <p:sp>
          <p:nvSpPr>
            <p:cNvPr id="2953" name="Google Shape;2953;g21d4b097a81_0_3184"/>
            <p:cNvSpPr/>
            <p:nvPr/>
          </p:nvSpPr>
          <p:spPr>
            <a:xfrm>
              <a:off x="734416" y="1664635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g21d4b097a81_0_3184"/>
            <p:cNvSpPr/>
            <p:nvPr/>
          </p:nvSpPr>
          <p:spPr>
            <a:xfrm>
              <a:off x="0" y="0"/>
              <a:ext cx="853049" cy="1729944"/>
            </a:xfrm>
            <a:custGeom>
              <a:rect b="b" l="l" r="r" t="t"/>
              <a:pathLst>
                <a:path extrusionOk="0" h="21600" w="20474">
                  <a:moveTo>
                    <a:pt x="19277" y="21600"/>
                  </a:moveTo>
                  <a:cubicBezTo>
                    <a:pt x="20438" y="16573"/>
                    <a:pt x="21600" y="11546"/>
                    <a:pt x="18387" y="7946"/>
                  </a:cubicBezTo>
                  <a:cubicBezTo>
                    <a:pt x="15174" y="4346"/>
                    <a:pt x="7587" y="2173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5" name="Google Shape;2955;g21d4b097a81_0_3184"/>
          <p:cNvGrpSpPr/>
          <p:nvPr/>
        </p:nvGrpSpPr>
        <p:grpSpPr>
          <a:xfrm>
            <a:off x="9482904" y="2323071"/>
            <a:ext cx="2033594" cy="1655358"/>
            <a:chOff x="-1" y="0"/>
            <a:chExt cx="2033594" cy="1655358"/>
          </a:xfrm>
        </p:grpSpPr>
        <p:sp>
          <p:nvSpPr>
            <p:cNvPr id="2956" name="Google Shape;2956;g21d4b097a81_0_3184"/>
            <p:cNvSpPr/>
            <p:nvPr/>
          </p:nvSpPr>
          <p:spPr>
            <a:xfrm>
              <a:off x="-1" y="1495458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g21d4b097a81_0_3184"/>
            <p:cNvSpPr/>
            <p:nvPr/>
          </p:nvSpPr>
          <p:spPr>
            <a:xfrm>
              <a:off x="81223" y="0"/>
              <a:ext cx="1952370" cy="154461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1754" y="14760"/>
                    <a:pt x="3509" y="7920"/>
                    <a:pt x="7109" y="4320"/>
                  </a:cubicBezTo>
                  <a:cubicBezTo>
                    <a:pt x="10709" y="720"/>
                    <a:pt x="16154" y="360"/>
                    <a:pt x="21600" y="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8" name="Google Shape;2958;g21d4b097a81_0_3184"/>
          <p:cNvGrpSpPr/>
          <p:nvPr/>
        </p:nvGrpSpPr>
        <p:grpSpPr>
          <a:xfrm>
            <a:off x="1977078" y="5726082"/>
            <a:ext cx="2205873" cy="1440829"/>
            <a:chOff x="-1" y="0"/>
            <a:chExt cx="2205873" cy="1440829"/>
          </a:xfrm>
        </p:grpSpPr>
        <p:sp>
          <p:nvSpPr>
            <p:cNvPr id="2959" name="Google Shape;2959;g21d4b097a81_0_3184"/>
            <p:cNvSpPr/>
            <p:nvPr/>
          </p:nvSpPr>
          <p:spPr>
            <a:xfrm>
              <a:off x="2045972" y="0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g21d4b097a81_0_3184"/>
            <p:cNvSpPr/>
            <p:nvPr/>
          </p:nvSpPr>
          <p:spPr>
            <a:xfrm>
              <a:off x="-1" y="81595"/>
              <a:ext cx="2075922" cy="135923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16650" y="1047"/>
                    <a:pt x="11700" y="2095"/>
                    <a:pt x="8100" y="5695"/>
                  </a:cubicBezTo>
                  <a:cubicBezTo>
                    <a:pt x="4500" y="9295"/>
                    <a:pt x="2250" y="15447"/>
                    <a:pt x="0" y="2160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1" name="Google Shape;2961;g21d4b097a81_0_3184"/>
          <p:cNvGrpSpPr/>
          <p:nvPr/>
        </p:nvGrpSpPr>
        <p:grpSpPr>
          <a:xfrm>
            <a:off x="7872756" y="6385184"/>
            <a:ext cx="1431909" cy="1214215"/>
            <a:chOff x="0" y="-1"/>
            <a:chExt cx="1431909" cy="1214215"/>
          </a:xfrm>
        </p:grpSpPr>
        <p:sp>
          <p:nvSpPr>
            <p:cNvPr id="2962" name="Google Shape;2962;g21d4b097a81_0_3184"/>
            <p:cNvSpPr/>
            <p:nvPr/>
          </p:nvSpPr>
          <p:spPr>
            <a:xfrm>
              <a:off x="0" y="-1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g21d4b097a81_0_3184"/>
            <p:cNvSpPr/>
            <p:nvPr/>
          </p:nvSpPr>
          <p:spPr>
            <a:xfrm>
              <a:off x="97353" y="139182"/>
              <a:ext cx="1334556" cy="10750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200" y="6145"/>
                    <a:pt x="4400" y="12290"/>
                    <a:pt x="8000" y="15890"/>
                  </a:cubicBezTo>
                  <a:cubicBezTo>
                    <a:pt x="11600" y="19490"/>
                    <a:pt x="16600" y="20545"/>
                    <a:pt x="21600" y="21600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4" name="Google Shape;2964;g21d4b097a81_0_3184"/>
          <p:cNvGrpSpPr/>
          <p:nvPr/>
        </p:nvGrpSpPr>
        <p:grpSpPr>
          <a:xfrm>
            <a:off x="11714085" y="5075267"/>
            <a:ext cx="1322289" cy="852460"/>
            <a:chOff x="-1" y="-1"/>
            <a:chExt cx="1322289" cy="852460"/>
          </a:xfrm>
        </p:grpSpPr>
        <p:sp>
          <p:nvSpPr>
            <p:cNvPr id="2965" name="Google Shape;2965;g21d4b097a81_0_3184"/>
            <p:cNvSpPr/>
            <p:nvPr/>
          </p:nvSpPr>
          <p:spPr>
            <a:xfrm>
              <a:off x="-1" y="692559"/>
              <a:ext cx="159900" cy="15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g21d4b097a81_0_3184"/>
            <p:cNvSpPr/>
            <p:nvPr/>
          </p:nvSpPr>
          <p:spPr>
            <a:xfrm>
              <a:off x="98972" y="-1"/>
              <a:ext cx="1223316" cy="757143"/>
            </a:xfrm>
            <a:custGeom>
              <a:rect b="b" l="l" r="r" t="t"/>
              <a:pathLst>
                <a:path extrusionOk="0" h="21289" w="21600">
                  <a:moveTo>
                    <a:pt x="0" y="21289"/>
                  </a:moveTo>
                  <a:cubicBezTo>
                    <a:pt x="3436" y="14021"/>
                    <a:pt x="6873" y="6754"/>
                    <a:pt x="10473" y="3221"/>
                  </a:cubicBezTo>
                  <a:cubicBezTo>
                    <a:pt x="14073" y="-311"/>
                    <a:pt x="17836" y="-108"/>
                    <a:pt x="21600" y="94"/>
                  </a:cubicBezTo>
                </a:path>
              </a:pathLst>
            </a:cu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 Table 1">
  <p:cSld name="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8" name="Google Shape;2968;g21d4b097a81_0_329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9" name="Google Shape;2969;g21d4b097a81_0_3293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0" name="Google Shape;2970;g21d4b097a81_0_3293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2971" name="Google Shape;2971;g21d4b097a81_0_329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972" name="Google Shape;2972;g21d4b097a81_0_3293"/>
          <p:cNvGrpSpPr/>
          <p:nvPr/>
        </p:nvGrpSpPr>
        <p:grpSpPr>
          <a:xfrm>
            <a:off x="1582362" y="1826283"/>
            <a:ext cx="4545601" cy="5621400"/>
            <a:chOff x="-1" y="0"/>
            <a:chExt cx="4545601" cy="5621400"/>
          </a:xfrm>
        </p:grpSpPr>
        <p:sp>
          <p:nvSpPr>
            <p:cNvPr id="2973" name="Google Shape;2973;g21d4b097a81_0_3293"/>
            <p:cNvSpPr/>
            <p:nvPr/>
          </p:nvSpPr>
          <p:spPr>
            <a:xfrm>
              <a:off x="0" y="0"/>
              <a:ext cx="45456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g21d4b097a81_0_3293"/>
            <p:cNvSpPr/>
            <p:nvPr/>
          </p:nvSpPr>
          <p:spPr>
            <a:xfrm>
              <a:off x="0" y="764806"/>
              <a:ext cx="45456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g21d4b097a81_0_3293"/>
            <p:cNvSpPr/>
            <p:nvPr/>
          </p:nvSpPr>
          <p:spPr>
            <a:xfrm>
              <a:off x="-1" y="2204965"/>
              <a:ext cx="45456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6" name="Google Shape;2976;g21d4b097a81_0_3293"/>
          <p:cNvSpPr txBox="1"/>
          <p:nvPr>
            <p:ph idx="1" type="body"/>
          </p:nvPr>
        </p:nvSpPr>
        <p:spPr>
          <a:xfrm>
            <a:off x="1582365" y="1817885"/>
            <a:ext cx="454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7" name="Google Shape;2977;g21d4b097a81_0_3293"/>
          <p:cNvSpPr txBox="1"/>
          <p:nvPr>
            <p:ph idx="2" type="body"/>
          </p:nvPr>
        </p:nvSpPr>
        <p:spPr>
          <a:xfrm>
            <a:off x="1582363" y="6907532"/>
            <a:ext cx="454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8" name="Google Shape;2978;g21d4b097a81_0_3293"/>
          <p:cNvSpPr txBox="1"/>
          <p:nvPr>
            <p:ph idx="3" type="body"/>
          </p:nvPr>
        </p:nvSpPr>
        <p:spPr>
          <a:xfrm>
            <a:off x="1582365" y="2591087"/>
            <a:ext cx="45453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79" name="Google Shape;2979;g21d4b097a81_0_3293"/>
          <p:cNvSpPr/>
          <p:nvPr/>
        </p:nvSpPr>
        <p:spPr>
          <a:xfrm>
            <a:off x="1798873" y="4278776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g21d4b097a81_0_3293"/>
          <p:cNvSpPr txBox="1"/>
          <p:nvPr>
            <p:ph idx="4" type="body"/>
          </p:nvPr>
        </p:nvSpPr>
        <p:spPr>
          <a:xfrm>
            <a:off x="2158914" y="4166264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81" name="Google Shape;2981;g21d4b097a81_0_3293"/>
          <p:cNvSpPr/>
          <p:nvPr/>
        </p:nvSpPr>
        <p:spPr>
          <a:xfrm>
            <a:off x="1798873" y="497323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2" name="Google Shape;2982;g21d4b097a81_0_3293"/>
          <p:cNvSpPr txBox="1"/>
          <p:nvPr>
            <p:ph idx="5" type="body"/>
          </p:nvPr>
        </p:nvSpPr>
        <p:spPr>
          <a:xfrm>
            <a:off x="2158914" y="4860726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83" name="Google Shape;2983;g21d4b097a81_0_3293"/>
          <p:cNvSpPr/>
          <p:nvPr/>
        </p:nvSpPr>
        <p:spPr>
          <a:xfrm>
            <a:off x="1798873" y="564906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4" name="Google Shape;2984;g21d4b097a81_0_3293"/>
          <p:cNvSpPr txBox="1"/>
          <p:nvPr>
            <p:ph idx="6" type="body"/>
          </p:nvPr>
        </p:nvSpPr>
        <p:spPr>
          <a:xfrm>
            <a:off x="2158914" y="553654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85" name="Google Shape;2985;g21d4b097a81_0_3293"/>
          <p:cNvSpPr/>
          <p:nvPr/>
        </p:nvSpPr>
        <p:spPr>
          <a:xfrm>
            <a:off x="1798873" y="632650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6" name="Google Shape;2986;g21d4b097a81_0_3293"/>
          <p:cNvSpPr txBox="1"/>
          <p:nvPr>
            <p:ph idx="7" type="body"/>
          </p:nvPr>
        </p:nvSpPr>
        <p:spPr>
          <a:xfrm>
            <a:off x="2158914" y="6213990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2987" name="Google Shape;2987;g21d4b097a81_0_3293"/>
          <p:cNvGrpSpPr/>
          <p:nvPr/>
        </p:nvGrpSpPr>
        <p:grpSpPr>
          <a:xfrm>
            <a:off x="6869659" y="1830319"/>
            <a:ext cx="4545601" cy="5621400"/>
            <a:chOff x="-1" y="0"/>
            <a:chExt cx="4545601" cy="5621400"/>
          </a:xfrm>
        </p:grpSpPr>
        <p:sp>
          <p:nvSpPr>
            <p:cNvPr id="2988" name="Google Shape;2988;g21d4b097a81_0_3293"/>
            <p:cNvSpPr/>
            <p:nvPr/>
          </p:nvSpPr>
          <p:spPr>
            <a:xfrm>
              <a:off x="0" y="0"/>
              <a:ext cx="4545600" cy="5621400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g21d4b097a81_0_3293"/>
            <p:cNvSpPr/>
            <p:nvPr/>
          </p:nvSpPr>
          <p:spPr>
            <a:xfrm>
              <a:off x="0" y="764806"/>
              <a:ext cx="4545600" cy="144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g21d4b097a81_0_3293"/>
            <p:cNvSpPr/>
            <p:nvPr/>
          </p:nvSpPr>
          <p:spPr>
            <a:xfrm>
              <a:off x="-1" y="2204965"/>
              <a:ext cx="45456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1" name="Google Shape;2991;g21d4b097a81_0_3293"/>
          <p:cNvSpPr txBox="1"/>
          <p:nvPr>
            <p:ph idx="8" type="body"/>
          </p:nvPr>
        </p:nvSpPr>
        <p:spPr>
          <a:xfrm>
            <a:off x="6869659" y="1821921"/>
            <a:ext cx="454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92" name="Google Shape;2992;g21d4b097a81_0_3293"/>
          <p:cNvSpPr txBox="1"/>
          <p:nvPr>
            <p:ph idx="9" type="body"/>
          </p:nvPr>
        </p:nvSpPr>
        <p:spPr>
          <a:xfrm>
            <a:off x="6869659" y="6911568"/>
            <a:ext cx="454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93" name="Google Shape;2993;g21d4b097a81_0_3293"/>
          <p:cNvSpPr txBox="1"/>
          <p:nvPr>
            <p:ph idx="13" type="body"/>
          </p:nvPr>
        </p:nvSpPr>
        <p:spPr>
          <a:xfrm>
            <a:off x="6869662" y="2595124"/>
            <a:ext cx="45453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94" name="Google Shape;2994;g21d4b097a81_0_3293"/>
          <p:cNvSpPr/>
          <p:nvPr/>
        </p:nvSpPr>
        <p:spPr>
          <a:xfrm>
            <a:off x="7086170" y="4282814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g21d4b097a81_0_3293"/>
          <p:cNvSpPr txBox="1"/>
          <p:nvPr>
            <p:ph idx="14" type="body"/>
          </p:nvPr>
        </p:nvSpPr>
        <p:spPr>
          <a:xfrm>
            <a:off x="7446209" y="4170300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96" name="Google Shape;2996;g21d4b097a81_0_3293"/>
          <p:cNvSpPr/>
          <p:nvPr/>
        </p:nvSpPr>
        <p:spPr>
          <a:xfrm>
            <a:off x="7086170" y="497727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7" name="Google Shape;2997;g21d4b097a81_0_3293"/>
          <p:cNvSpPr txBox="1"/>
          <p:nvPr>
            <p:ph idx="15" type="body"/>
          </p:nvPr>
        </p:nvSpPr>
        <p:spPr>
          <a:xfrm>
            <a:off x="7446209" y="4864761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98" name="Google Shape;2998;g21d4b097a81_0_3293"/>
          <p:cNvSpPr/>
          <p:nvPr/>
        </p:nvSpPr>
        <p:spPr>
          <a:xfrm>
            <a:off x="7086170" y="565309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9" name="Google Shape;2999;g21d4b097a81_0_3293"/>
          <p:cNvSpPr txBox="1"/>
          <p:nvPr>
            <p:ph idx="16" type="body"/>
          </p:nvPr>
        </p:nvSpPr>
        <p:spPr>
          <a:xfrm>
            <a:off x="7446209" y="5540586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0" name="Google Shape;3000;g21d4b097a81_0_3293"/>
          <p:cNvSpPr/>
          <p:nvPr/>
        </p:nvSpPr>
        <p:spPr>
          <a:xfrm>
            <a:off x="7086170" y="633053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g21d4b097a81_0_3293"/>
          <p:cNvSpPr txBox="1"/>
          <p:nvPr>
            <p:ph idx="17" type="body"/>
          </p:nvPr>
        </p:nvSpPr>
        <p:spPr>
          <a:xfrm>
            <a:off x="7446209" y="621802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02" name="Google Shape;3002;g21d4b097a81_0_3293"/>
          <p:cNvGrpSpPr/>
          <p:nvPr/>
        </p:nvGrpSpPr>
        <p:grpSpPr>
          <a:xfrm>
            <a:off x="12158541" y="1812182"/>
            <a:ext cx="4545601" cy="5621400"/>
            <a:chOff x="-1" y="0"/>
            <a:chExt cx="4545601" cy="5621400"/>
          </a:xfrm>
        </p:grpSpPr>
        <p:sp>
          <p:nvSpPr>
            <p:cNvPr id="3003" name="Google Shape;3003;g21d4b097a81_0_3293"/>
            <p:cNvSpPr/>
            <p:nvPr/>
          </p:nvSpPr>
          <p:spPr>
            <a:xfrm>
              <a:off x="0" y="0"/>
              <a:ext cx="45456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g21d4b097a81_0_3293"/>
            <p:cNvSpPr/>
            <p:nvPr/>
          </p:nvSpPr>
          <p:spPr>
            <a:xfrm>
              <a:off x="0" y="764806"/>
              <a:ext cx="45456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g21d4b097a81_0_3293"/>
            <p:cNvSpPr/>
            <p:nvPr/>
          </p:nvSpPr>
          <p:spPr>
            <a:xfrm>
              <a:off x="-1" y="2204965"/>
              <a:ext cx="45456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6" name="Google Shape;3006;g21d4b097a81_0_3293"/>
          <p:cNvSpPr txBox="1"/>
          <p:nvPr>
            <p:ph idx="18" type="body"/>
          </p:nvPr>
        </p:nvSpPr>
        <p:spPr>
          <a:xfrm>
            <a:off x="12158543" y="1803785"/>
            <a:ext cx="454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7" name="Google Shape;3007;g21d4b097a81_0_3293"/>
          <p:cNvSpPr txBox="1"/>
          <p:nvPr>
            <p:ph idx="19" type="body"/>
          </p:nvPr>
        </p:nvSpPr>
        <p:spPr>
          <a:xfrm>
            <a:off x="12158540" y="6893430"/>
            <a:ext cx="454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8" name="Google Shape;3008;g21d4b097a81_0_3293"/>
          <p:cNvSpPr txBox="1"/>
          <p:nvPr>
            <p:ph idx="20" type="body"/>
          </p:nvPr>
        </p:nvSpPr>
        <p:spPr>
          <a:xfrm>
            <a:off x="12158543" y="2576988"/>
            <a:ext cx="45453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09" name="Google Shape;3009;g21d4b097a81_0_3293"/>
          <p:cNvSpPr/>
          <p:nvPr/>
        </p:nvSpPr>
        <p:spPr>
          <a:xfrm>
            <a:off x="12375051" y="4264674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g21d4b097a81_0_3293"/>
          <p:cNvSpPr txBox="1"/>
          <p:nvPr>
            <p:ph idx="21" type="body"/>
          </p:nvPr>
        </p:nvSpPr>
        <p:spPr>
          <a:xfrm>
            <a:off x="12735092" y="4152162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11" name="Google Shape;3011;g21d4b097a81_0_3293"/>
          <p:cNvSpPr/>
          <p:nvPr/>
        </p:nvSpPr>
        <p:spPr>
          <a:xfrm>
            <a:off x="12375051" y="495913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g21d4b097a81_0_3293"/>
          <p:cNvSpPr txBox="1"/>
          <p:nvPr>
            <p:ph idx="22" type="body"/>
          </p:nvPr>
        </p:nvSpPr>
        <p:spPr>
          <a:xfrm>
            <a:off x="12735092" y="4846623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13" name="Google Shape;3013;g21d4b097a81_0_3293"/>
          <p:cNvSpPr/>
          <p:nvPr/>
        </p:nvSpPr>
        <p:spPr>
          <a:xfrm>
            <a:off x="12375051" y="563495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4" name="Google Shape;3014;g21d4b097a81_0_3293"/>
          <p:cNvSpPr txBox="1"/>
          <p:nvPr>
            <p:ph idx="23" type="body"/>
          </p:nvPr>
        </p:nvSpPr>
        <p:spPr>
          <a:xfrm>
            <a:off x="12735092" y="552244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15" name="Google Shape;3015;g21d4b097a81_0_3293"/>
          <p:cNvSpPr/>
          <p:nvPr/>
        </p:nvSpPr>
        <p:spPr>
          <a:xfrm>
            <a:off x="12375051" y="6312401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6" name="Google Shape;3016;g21d4b097a81_0_3293"/>
          <p:cNvSpPr txBox="1"/>
          <p:nvPr>
            <p:ph idx="24" type="body"/>
          </p:nvPr>
        </p:nvSpPr>
        <p:spPr>
          <a:xfrm>
            <a:off x="12735092" y="6199890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017" name="Google Shape;3017;g21d4b097a81_0_3293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8" name="Google Shape;3018;g21d4b097a81_0_3293"/>
          <p:cNvSpPr txBox="1"/>
          <p:nvPr>
            <p:ph idx="25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n Table 1">
  <p:cSld name="1_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0" name="Google Shape;3020;g21d4b097a81_0_334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1" name="Google Shape;3021;g21d4b097a81_0_334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2" name="Google Shape;3022;g21d4b097a81_0_3345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023" name="Google Shape;3023;g21d4b097a81_0_334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024" name="Google Shape;3024;g21d4b097a81_0_3345"/>
          <p:cNvGrpSpPr/>
          <p:nvPr/>
        </p:nvGrpSpPr>
        <p:grpSpPr>
          <a:xfrm>
            <a:off x="817280" y="1826283"/>
            <a:ext cx="3780301" cy="5621400"/>
            <a:chOff x="-1" y="0"/>
            <a:chExt cx="3780301" cy="5621400"/>
          </a:xfrm>
        </p:grpSpPr>
        <p:sp>
          <p:nvSpPr>
            <p:cNvPr id="3025" name="Google Shape;3025;g21d4b097a81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g21d4b097a81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g21d4b097a81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8" name="Google Shape;3028;g21d4b097a81_0_3345"/>
          <p:cNvSpPr txBox="1"/>
          <p:nvPr>
            <p:ph idx="1" type="body"/>
          </p:nvPr>
        </p:nvSpPr>
        <p:spPr>
          <a:xfrm>
            <a:off x="817282" y="1817885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29" name="Google Shape;3029;g21d4b097a81_0_3345"/>
          <p:cNvSpPr txBox="1"/>
          <p:nvPr>
            <p:ph idx="2" type="body"/>
          </p:nvPr>
        </p:nvSpPr>
        <p:spPr>
          <a:xfrm>
            <a:off x="817282" y="6907532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0" name="Google Shape;3030;g21d4b097a81_0_3345"/>
          <p:cNvSpPr txBox="1"/>
          <p:nvPr>
            <p:ph idx="3" type="body"/>
          </p:nvPr>
        </p:nvSpPr>
        <p:spPr>
          <a:xfrm>
            <a:off x="817283" y="2591087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1" name="Google Shape;3031;g21d4b097a81_0_3345"/>
          <p:cNvSpPr/>
          <p:nvPr/>
        </p:nvSpPr>
        <p:spPr>
          <a:xfrm>
            <a:off x="1042304" y="4278776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2" name="Google Shape;3032;g21d4b097a81_0_3345"/>
          <p:cNvSpPr txBox="1"/>
          <p:nvPr>
            <p:ph idx="4" type="body"/>
          </p:nvPr>
        </p:nvSpPr>
        <p:spPr>
          <a:xfrm>
            <a:off x="1357341" y="4166264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3" name="Google Shape;3033;g21d4b097a81_0_3345"/>
          <p:cNvSpPr/>
          <p:nvPr/>
        </p:nvSpPr>
        <p:spPr>
          <a:xfrm>
            <a:off x="1033787" y="497323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4" name="Google Shape;3034;g21d4b097a81_0_3345"/>
          <p:cNvSpPr txBox="1"/>
          <p:nvPr>
            <p:ph idx="5" type="body"/>
          </p:nvPr>
        </p:nvSpPr>
        <p:spPr>
          <a:xfrm>
            <a:off x="1357341" y="4860726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5" name="Google Shape;3035;g21d4b097a81_0_3345"/>
          <p:cNvSpPr/>
          <p:nvPr/>
        </p:nvSpPr>
        <p:spPr>
          <a:xfrm>
            <a:off x="1042304" y="564906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6" name="Google Shape;3036;g21d4b097a81_0_3345"/>
          <p:cNvSpPr txBox="1"/>
          <p:nvPr>
            <p:ph idx="6" type="body"/>
          </p:nvPr>
        </p:nvSpPr>
        <p:spPr>
          <a:xfrm>
            <a:off x="1357341" y="5536548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37" name="Google Shape;3037;g21d4b097a81_0_3345"/>
          <p:cNvSpPr/>
          <p:nvPr/>
        </p:nvSpPr>
        <p:spPr>
          <a:xfrm>
            <a:off x="1042304" y="6326502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8" name="Google Shape;3038;g21d4b097a81_0_3345"/>
          <p:cNvSpPr txBox="1"/>
          <p:nvPr>
            <p:ph idx="7" type="body"/>
          </p:nvPr>
        </p:nvSpPr>
        <p:spPr>
          <a:xfrm>
            <a:off x="1357341" y="6213990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39" name="Google Shape;3039;g21d4b097a81_0_3345"/>
          <p:cNvGrpSpPr/>
          <p:nvPr/>
        </p:nvGrpSpPr>
        <p:grpSpPr>
          <a:xfrm>
            <a:off x="5101274" y="1830319"/>
            <a:ext cx="3780301" cy="5621400"/>
            <a:chOff x="-1" y="0"/>
            <a:chExt cx="3780301" cy="5621400"/>
          </a:xfrm>
        </p:grpSpPr>
        <p:sp>
          <p:nvSpPr>
            <p:cNvPr id="3040" name="Google Shape;3040;g21d4b097a81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g21d4b097a81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g21d4b097a81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3" name="Google Shape;3043;g21d4b097a81_0_3345"/>
          <p:cNvSpPr txBox="1"/>
          <p:nvPr>
            <p:ph idx="8" type="body"/>
          </p:nvPr>
        </p:nvSpPr>
        <p:spPr>
          <a:xfrm>
            <a:off x="5101276" y="1821921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44" name="Google Shape;3044;g21d4b097a81_0_3345"/>
          <p:cNvSpPr txBox="1"/>
          <p:nvPr>
            <p:ph idx="9" type="body"/>
          </p:nvPr>
        </p:nvSpPr>
        <p:spPr>
          <a:xfrm>
            <a:off x="5101276" y="6911568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45" name="Google Shape;3045;g21d4b097a81_0_3345"/>
          <p:cNvSpPr txBox="1"/>
          <p:nvPr>
            <p:ph idx="13" type="body"/>
          </p:nvPr>
        </p:nvSpPr>
        <p:spPr>
          <a:xfrm>
            <a:off x="5101276" y="2595124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46" name="Google Shape;3046;g21d4b097a81_0_3345"/>
          <p:cNvSpPr/>
          <p:nvPr/>
        </p:nvSpPr>
        <p:spPr>
          <a:xfrm>
            <a:off x="5317781" y="4282814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7" name="Google Shape;3047;g21d4b097a81_0_3345"/>
          <p:cNvSpPr txBox="1"/>
          <p:nvPr>
            <p:ph idx="14" type="body"/>
          </p:nvPr>
        </p:nvSpPr>
        <p:spPr>
          <a:xfrm>
            <a:off x="5641336" y="4170300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48" name="Google Shape;3048;g21d4b097a81_0_3345"/>
          <p:cNvSpPr/>
          <p:nvPr/>
        </p:nvSpPr>
        <p:spPr>
          <a:xfrm>
            <a:off x="5317781" y="497727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Google Shape;3049;g21d4b097a81_0_3345"/>
          <p:cNvSpPr txBox="1"/>
          <p:nvPr>
            <p:ph idx="15" type="body"/>
          </p:nvPr>
        </p:nvSpPr>
        <p:spPr>
          <a:xfrm>
            <a:off x="5641336" y="4864761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50" name="Google Shape;3050;g21d4b097a81_0_3345"/>
          <p:cNvSpPr/>
          <p:nvPr/>
        </p:nvSpPr>
        <p:spPr>
          <a:xfrm>
            <a:off x="5317781" y="5653097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g21d4b097a81_0_3345"/>
          <p:cNvSpPr txBox="1"/>
          <p:nvPr>
            <p:ph idx="16" type="body"/>
          </p:nvPr>
        </p:nvSpPr>
        <p:spPr>
          <a:xfrm>
            <a:off x="5641336" y="5540586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52" name="Google Shape;3052;g21d4b097a81_0_3345"/>
          <p:cNvSpPr/>
          <p:nvPr/>
        </p:nvSpPr>
        <p:spPr>
          <a:xfrm>
            <a:off x="5317781" y="633053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g21d4b097a81_0_3345"/>
          <p:cNvSpPr txBox="1"/>
          <p:nvPr>
            <p:ph idx="17" type="body"/>
          </p:nvPr>
        </p:nvSpPr>
        <p:spPr>
          <a:xfrm>
            <a:off x="5641336" y="6218028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054" name="Google Shape;3054;g21d4b097a81_0_3345"/>
          <p:cNvCxnSpPr/>
          <p:nvPr/>
        </p:nvCxnSpPr>
        <p:spPr>
          <a:xfrm rot="10800000">
            <a:off x="3476491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5" name="Google Shape;3055;g21d4b097a81_0_3345"/>
          <p:cNvSpPr txBox="1"/>
          <p:nvPr>
            <p:ph idx="18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56" name="Google Shape;3056;g21d4b097a81_0_3345"/>
          <p:cNvGrpSpPr/>
          <p:nvPr/>
        </p:nvGrpSpPr>
        <p:grpSpPr>
          <a:xfrm>
            <a:off x="9368229" y="1832546"/>
            <a:ext cx="3780301" cy="5621400"/>
            <a:chOff x="-1" y="0"/>
            <a:chExt cx="3780301" cy="5621400"/>
          </a:xfrm>
        </p:grpSpPr>
        <p:sp>
          <p:nvSpPr>
            <p:cNvPr id="3057" name="Google Shape;3057;g21d4b097a81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g21d4b097a81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g21d4b097a81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0" name="Google Shape;3060;g21d4b097a81_0_3345"/>
          <p:cNvSpPr txBox="1"/>
          <p:nvPr>
            <p:ph idx="19" type="body"/>
          </p:nvPr>
        </p:nvSpPr>
        <p:spPr>
          <a:xfrm>
            <a:off x="9368232" y="1824147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1" name="Google Shape;3061;g21d4b097a81_0_3345"/>
          <p:cNvSpPr txBox="1"/>
          <p:nvPr>
            <p:ph idx="20" type="body"/>
          </p:nvPr>
        </p:nvSpPr>
        <p:spPr>
          <a:xfrm>
            <a:off x="9368232" y="6913793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2" name="Google Shape;3062;g21d4b097a81_0_3345"/>
          <p:cNvSpPr txBox="1"/>
          <p:nvPr>
            <p:ph idx="21" type="body"/>
          </p:nvPr>
        </p:nvSpPr>
        <p:spPr>
          <a:xfrm>
            <a:off x="9368232" y="2597349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3" name="Google Shape;3063;g21d4b097a81_0_3345"/>
          <p:cNvSpPr/>
          <p:nvPr/>
        </p:nvSpPr>
        <p:spPr>
          <a:xfrm>
            <a:off x="9584738" y="4285038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4" name="Google Shape;3064;g21d4b097a81_0_3345"/>
          <p:cNvSpPr txBox="1"/>
          <p:nvPr>
            <p:ph idx="22" type="body"/>
          </p:nvPr>
        </p:nvSpPr>
        <p:spPr>
          <a:xfrm>
            <a:off x="9908291" y="4172526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5" name="Google Shape;3065;g21d4b097a81_0_3345"/>
          <p:cNvSpPr/>
          <p:nvPr/>
        </p:nvSpPr>
        <p:spPr>
          <a:xfrm>
            <a:off x="9584738" y="497949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g21d4b097a81_0_3345"/>
          <p:cNvSpPr txBox="1"/>
          <p:nvPr>
            <p:ph idx="23" type="body"/>
          </p:nvPr>
        </p:nvSpPr>
        <p:spPr>
          <a:xfrm>
            <a:off x="9908291" y="4866987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7" name="Google Shape;3067;g21d4b097a81_0_3345"/>
          <p:cNvSpPr/>
          <p:nvPr/>
        </p:nvSpPr>
        <p:spPr>
          <a:xfrm>
            <a:off x="9584738" y="5655323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8" name="Google Shape;3068;g21d4b097a81_0_3345"/>
          <p:cNvSpPr txBox="1"/>
          <p:nvPr>
            <p:ph idx="24" type="body"/>
          </p:nvPr>
        </p:nvSpPr>
        <p:spPr>
          <a:xfrm>
            <a:off x="9908291" y="5542811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69" name="Google Shape;3069;g21d4b097a81_0_3345"/>
          <p:cNvSpPr/>
          <p:nvPr/>
        </p:nvSpPr>
        <p:spPr>
          <a:xfrm>
            <a:off x="9584738" y="633276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0" name="Google Shape;3070;g21d4b097a81_0_3345"/>
          <p:cNvSpPr txBox="1"/>
          <p:nvPr>
            <p:ph idx="25" type="body"/>
          </p:nvPr>
        </p:nvSpPr>
        <p:spPr>
          <a:xfrm>
            <a:off x="9908291" y="6220253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071" name="Google Shape;3071;g21d4b097a81_0_3345"/>
          <p:cNvGrpSpPr/>
          <p:nvPr/>
        </p:nvGrpSpPr>
        <p:grpSpPr>
          <a:xfrm>
            <a:off x="13652226" y="1836582"/>
            <a:ext cx="3780301" cy="5621400"/>
            <a:chOff x="-1" y="0"/>
            <a:chExt cx="3780301" cy="5621400"/>
          </a:xfrm>
        </p:grpSpPr>
        <p:sp>
          <p:nvSpPr>
            <p:cNvPr id="3072" name="Google Shape;3072;g21d4b097a81_0_3345"/>
            <p:cNvSpPr/>
            <p:nvPr/>
          </p:nvSpPr>
          <p:spPr>
            <a:xfrm>
              <a:off x="0" y="0"/>
              <a:ext cx="3780300" cy="5621400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g21d4b097a81_0_3345"/>
            <p:cNvSpPr/>
            <p:nvPr/>
          </p:nvSpPr>
          <p:spPr>
            <a:xfrm>
              <a:off x="0" y="764806"/>
              <a:ext cx="3780300" cy="144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g21d4b097a81_0_3345"/>
            <p:cNvSpPr/>
            <p:nvPr/>
          </p:nvSpPr>
          <p:spPr>
            <a:xfrm>
              <a:off x="-1" y="2204965"/>
              <a:ext cx="3780300" cy="28764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5" name="Google Shape;3075;g21d4b097a81_0_3345"/>
          <p:cNvSpPr txBox="1"/>
          <p:nvPr>
            <p:ph idx="26" type="body"/>
          </p:nvPr>
        </p:nvSpPr>
        <p:spPr>
          <a:xfrm>
            <a:off x="13652225" y="1828184"/>
            <a:ext cx="3780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76" name="Google Shape;3076;g21d4b097a81_0_3345"/>
          <p:cNvSpPr txBox="1"/>
          <p:nvPr>
            <p:ph idx="27" type="body"/>
          </p:nvPr>
        </p:nvSpPr>
        <p:spPr>
          <a:xfrm>
            <a:off x="13652225" y="6917829"/>
            <a:ext cx="378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77" name="Google Shape;3077;g21d4b097a81_0_3345"/>
          <p:cNvSpPr txBox="1"/>
          <p:nvPr>
            <p:ph idx="28" type="body"/>
          </p:nvPr>
        </p:nvSpPr>
        <p:spPr>
          <a:xfrm>
            <a:off x="13652228" y="2601385"/>
            <a:ext cx="37806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9900"/>
              <a:buFont typeface="Arial"/>
              <a:buNone/>
              <a:defRPr sz="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78" name="Google Shape;3078;g21d4b097a81_0_3345"/>
          <p:cNvSpPr/>
          <p:nvPr/>
        </p:nvSpPr>
        <p:spPr>
          <a:xfrm>
            <a:off x="13868731" y="4289075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9" name="Google Shape;3079;g21d4b097a81_0_3345"/>
          <p:cNvSpPr txBox="1"/>
          <p:nvPr>
            <p:ph idx="29" type="body"/>
          </p:nvPr>
        </p:nvSpPr>
        <p:spPr>
          <a:xfrm>
            <a:off x="14192286" y="4176563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80" name="Google Shape;3080;g21d4b097a81_0_3345"/>
          <p:cNvSpPr/>
          <p:nvPr/>
        </p:nvSpPr>
        <p:spPr>
          <a:xfrm>
            <a:off x="13868731" y="4983536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1" name="Google Shape;3081;g21d4b097a81_0_3345"/>
          <p:cNvSpPr txBox="1"/>
          <p:nvPr>
            <p:ph idx="30" type="body"/>
          </p:nvPr>
        </p:nvSpPr>
        <p:spPr>
          <a:xfrm>
            <a:off x="14192286" y="4871024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82" name="Google Shape;3082;g21d4b097a81_0_3345"/>
          <p:cNvSpPr/>
          <p:nvPr/>
        </p:nvSpPr>
        <p:spPr>
          <a:xfrm>
            <a:off x="13868731" y="5659359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3" name="Google Shape;3083;g21d4b097a81_0_3345"/>
          <p:cNvSpPr txBox="1"/>
          <p:nvPr>
            <p:ph idx="31" type="body"/>
          </p:nvPr>
        </p:nvSpPr>
        <p:spPr>
          <a:xfrm>
            <a:off x="14192286" y="5546847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84" name="Google Shape;3084;g21d4b097a81_0_3345"/>
          <p:cNvSpPr/>
          <p:nvPr/>
        </p:nvSpPr>
        <p:spPr>
          <a:xfrm>
            <a:off x="13868731" y="6336801"/>
            <a:ext cx="405054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5" name="Google Shape;3085;g21d4b097a81_0_3345"/>
          <p:cNvSpPr txBox="1"/>
          <p:nvPr>
            <p:ph idx="32" type="body"/>
          </p:nvPr>
        </p:nvSpPr>
        <p:spPr>
          <a:xfrm>
            <a:off x="14192286" y="6224289"/>
            <a:ext cx="305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5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2">
  <p:cSld name="Normal Tab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7" name="Google Shape;3087;g21d4b097a81_0_341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8" name="Google Shape;3088;g21d4b097a81_0_341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9" name="Google Shape;3089;g21d4b097a81_0_3412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090" name="Google Shape;3090;g21d4b097a81_0_341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91" name="Google Shape;3091;g21d4b097a81_0_3412"/>
          <p:cNvSpPr/>
          <p:nvPr/>
        </p:nvSpPr>
        <p:spPr>
          <a:xfrm flipH="1">
            <a:off x="1034660" y="2668224"/>
            <a:ext cx="3780378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g21d4b097a81_0_3412"/>
          <p:cNvSpPr/>
          <p:nvPr/>
        </p:nvSpPr>
        <p:spPr>
          <a:xfrm>
            <a:off x="4878871" y="2668224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3" name="Google Shape;3093;g21d4b097a81_0_3412"/>
          <p:cNvSpPr/>
          <p:nvPr/>
        </p:nvSpPr>
        <p:spPr>
          <a:xfrm>
            <a:off x="8989721" y="2668224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Google Shape;3094;g21d4b097a81_0_3412"/>
          <p:cNvSpPr/>
          <p:nvPr/>
        </p:nvSpPr>
        <p:spPr>
          <a:xfrm>
            <a:off x="13100571" y="2668224"/>
            <a:ext cx="4042062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Google Shape;3095;g21d4b097a81_0_3412"/>
          <p:cNvSpPr/>
          <p:nvPr/>
        </p:nvSpPr>
        <p:spPr>
          <a:xfrm>
            <a:off x="1037960" y="378731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6" name="Google Shape;3096;g21d4b097a81_0_3412"/>
          <p:cNvSpPr/>
          <p:nvPr/>
        </p:nvSpPr>
        <p:spPr>
          <a:xfrm>
            <a:off x="1037960" y="453400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g21d4b097a81_0_3412"/>
          <p:cNvSpPr/>
          <p:nvPr/>
        </p:nvSpPr>
        <p:spPr>
          <a:xfrm>
            <a:off x="1037960" y="528069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g21d4b097a81_0_3412"/>
          <p:cNvSpPr/>
          <p:nvPr/>
        </p:nvSpPr>
        <p:spPr>
          <a:xfrm rot="10800000">
            <a:off x="1037955" y="6011136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g21d4b097a81_0_3412"/>
          <p:cNvSpPr/>
          <p:nvPr/>
        </p:nvSpPr>
        <p:spPr>
          <a:xfrm>
            <a:off x="4878871" y="378731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g21d4b097a81_0_3412"/>
          <p:cNvSpPr/>
          <p:nvPr/>
        </p:nvSpPr>
        <p:spPr>
          <a:xfrm>
            <a:off x="4878871" y="453400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g21d4b097a81_0_3412"/>
          <p:cNvSpPr/>
          <p:nvPr/>
        </p:nvSpPr>
        <p:spPr>
          <a:xfrm>
            <a:off x="4878871" y="528069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g21d4b097a81_0_3412"/>
          <p:cNvSpPr/>
          <p:nvPr/>
        </p:nvSpPr>
        <p:spPr>
          <a:xfrm>
            <a:off x="4878871" y="6011157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g21d4b097a81_0_3412"/>
          <p:cNvSpPr/>
          <p:nvPr/>
        </p:nvSpPr>
        <p:spPr>
          <a:xfrm>
            <a:off x="8989721" y="378731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g21d4b097a81_0_3412"/>
          <p:cNvSpPr/>
          <p:nvPr/>
        </p:nvSpPr>
        <p:spPr>
          <a:xfrm>
            <a:off x="8989721" y="453400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g21d4b097a81_0_3412"/>
          <p:cNvSpPr/>
          <p:nvPr/>
        </p:nvSpPr>
        <p:spPr>
          <a:xfrm>
            <a:off x="8989721" y="528069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g21d4b097a81_0_3412"/>
          <p:cNvSpPr/>
          <p:nvPr/>
        </p:nvSpPr>
        <p:spPr>
          <a:xfrm>
            <a:off x="8989721" y="6011157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g21d4b097a81_0_3412"/>
          <p:cNvSpPr/>
          <p:nvPr/>
        </p:nvSpPr>
        <p:spPr>
          <a:xfrm>
            <a:off x="13100571" y="378731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g21d4b097a81_0_3412"/>
          <p:cNvSpPr/>
          <p:nvPr/>
        </p:nvSpPr>
        <p:spPr>
          <a:xfrm>
            <a:off x="13100571" y="453400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g21d4b097a81_0_3412"/>
          <p:cNvSpPr/>
          <p:nvPr/>
        </p:nvSpPr>
        <p:spPr>
          <a:xfrm>
            <a:off x="13100571" y="528069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Google Shape;3110;g21d4b097a81_0_3412"/>
          <p:cNvSpPr/>
          <p:nvPr/>
        </p:nvSpPr>
        <p:spPr>
          <a:xfrm flipH="1" rot="10800000">
            <a:off x="13100571" y="6011136"/>
            <a:ext cx="4042062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g21d4b097a81_0_3412"/>
          <p:cNvSpPr txBox="1"/>
          <p:nvPr>
            <p:ph idx="1" type="body"/>
          </p:nvPr>
        </p:nvSpPr>
        <p:spPr>
          <a:xfrm>
            <a:off x="4878871" y="2805870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2" name="Google Shape;3112;g21d4b097a81_0_3412"/>
          <p:cNvSpPr txBox="1"/>
          <p:nvPr>
            <p:ph idx="2" type="body"/>
          </p:nvPr>
        </p:nvSpPr>
        <p:spPr>
          <a:xfrm>
            <a:off x="9000491" y="2805870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3" name="Google Shape;3113;g21d4b097a81_0_3412"/>
          <p:cNvSpPr txBox="1"/>
          <p:nvPr>
            <p:ph idx="3" type="body"/>
          </p:nvPr>
        </p:nvSpPr>
        <p:spPr>
          <a:xfrm>
            <a:off x="13086627" y="2805870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4" name="Google Shape;3114;g21d4b097a81_0_3412"/>
          <p:cNvSpPr txBox="1"/>
          <p:nvPr>
            <p:ph idx="4" type="body"/>
          </p:nvPr>
        </p:nvSpPr>
        <p:spPr>
          <a:xfrm>
            <a:off x="1037960" y="3805046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5" name="Google Shape;3115;g21d4b097a81_0_3412"/>
          <p:cNvSpPr txBox="1"/>
          <p:nvPr>
            <p:ph idx="5" type="body"/>
          </p:nvPr>
        </p:nvSpPr>
        <p:spPr>
          <a:xfrm>
            <a:off x="1037960" y="453400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6" name="Google Shape;3116;g21d4b097a81_0_3412"/>
          <p:cNvSpPr txBox="1"/>
          <p:nvPr>
            <p:ph idx="6" type="body"/>
          </p:nvPr>
        </p:nvSpPr>
        <p:spPr>
          <a:xfrm>
            <a:off x="1037960" y="528069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7" name="Google Shape;3117;g21d4b097a81_0_3412"/>
          <p:cNvSpPr txBox="1"/>
          <p:nvPr>
            <p:ph idx="7" type="body"/>
          </p:nvPr>
        </p:nvSpPr>
        <p:spPr>
          <a:xfrm>
            <a:off x="1037960" y="602351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8" name="Google Shape;3118;g21d4b097a81_0_3412"/>
          <p:cNvSpPr txBox="1"/>
          <p:nvPr>
            <p:ph idx="8" type="body"/>
          </p:nvPr>
        </p:nvSpPr>
        <p:spPr>
          <a:xfrm>
            <a:off x="4878871" y="3822732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19" name="Google Shape;3119;g21d4b097a81_0_3412"/>
          <p:cNvSpPr txBox="1"/>
          <p:nvPr>
            <p:ph idx="9" type="body"/>
          </p:nvPr>
        </p:nvSpPr>
        <p:spPr>
          <a:xfrm>
            <a:off x="4875527" y="455168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0" name="Google Shape;3120;g21d4b097a81_0_3412"/>
          <p:cNvSpPr txBox="1"/>
          <p:nvPr>
            <p:ph idx="13" type="body"/>
          </p:nvPr>
        </p:nvSpPr>
        <p:spPr>
          <a:xfrm>
            <a:off x="4875527" y="5298383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1" name="Google Shape;3121;g21d4b097a81_0_3412"/>
          <p:cNvSpPr txBox="1"/>
          <p:nvPr>
            <p:ph idx="14" type="body"/>
          </p:nvPr>
        </p:nvSpPr>
        <p:spPr>
          <a:xfrm>
            <a:off x="4871451" y="6041200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2" name="Google Shape;3122;g21d4b097a81_0_3412"/>
          <p:cNvSpPr txBox="1"/>
          <p:nvPr>
            <p:ph idx="15" type="body"/>
          </p:nvPr>
        </p:nvSpPr>
        <p:spPr>
          <a:xfrm>
            <a:off x="9007909" y="3822732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3" name="Google Shape;3123;g21d4b097a81_0_3412"/>
          <p:cNvSpPr txBox="1"/>
          <p:nvPr>
            <p:ph idx="16" type="body"/>
          </p:nvPr>
        </p:nvSpPr>
        <p:spPr>
          <a:xfrm>
            <a:off x="9004565" y="455168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4" name="Google Shape;3124;g21d4b097a81_0_3412"/>
          <p:cNvSpPr txBox="1"/>
          <p:nvPr>
            <p:ph idx="17" type="body"/>
          </p:nvPr>
        </p:nvSpPr>
        <p:spPr>
          <a:xfrm>
            <a:off x="9004565" y="5298383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5" name="Google Shape;3125;g21d4b097a81_0_3412"/>
          <p:cNvSpPr txBox="1"/>
          <p:nvPr>
            <p:ph idx="18" type="body"/>
          </p:nvPr>
        </p:nvSpPr>
        <p:spPr>
          <a:xfrm>
            <a:off x="9000491" y="6041200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6" name="Google Shape;3126;g21d4b097a81_0_3412"/>
          <p:cNvSpPr txBox="1"/>
          <p:nvPr>
            <p:ph idx="19" type="body"/>
          </p:nvPr>
        </p:nvSpPr>
        <p:spPr>
          <a:xfrm>
            <a:off x="13100571" y="3822732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7" name="Google Shape;3127;g21d4b097a81_0_3412"/>
          <p:cNvSpPr txBox="1"/>
          <p:nvPr>
            <p:ph idx="20" type="body"/>
          </p:nvPr>
        </p:nvSpPr>
        <p:spPr>
          <a:xfrm>
            <a:off x="13097229" y="455168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8" name="Google Shape;3128;g21d4b097a81_0_3412"/>
          <p:cNvSpPr txBox="1"/>
          <p:nvPr>
            <p:ph idx="21" type="body"/>
          </p:nvPr>
        </p:nvSpPr>
        <p:spPr>
          <a:xfrm>
            <a:off x="13097229" y="5298383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29" name="Google Shape;3129;g21d4b097a81_0_3412"/>
          <p:cNvSpPr txBox="1"/>
          <p:nvPr>
            <p:ph idx="22" type="body"/>
          </p:nvPr>
        </p:nvSpPr>
        <p:spPr>
          <a:xfrm>
            <a:off x="13093152" y="6041200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130" name="Google Shape;3130;g21d4b097a81_0_3412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1" name="Google Shape;3131;g21d4b097a81_0_3412"/>
          <p:cNvSpPr txBox="1"/>
          <p:nvPr>
            <p:ph idx="23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1">
  <p:cSld name="Normal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3" name="Google Shape;3133;g21d4b097a81_0_345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4" name="Google Shape;3134;g21d4b097a81_0_3458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135" name="Google Shape;3135;g21d4b097a81_0_345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36" name="Google Shape;3136;g21d4b097a81_0_3458"/>
          <p:cNvSpPr/>
          <p:nvPr/>
        </p:nvSpPr>
        <p:spPr>
          <a:xfrm flipH="1">
            <a:off x="1034660" y="1890578"/>
            <a:ext cx="3780378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Google Shape;3137;g21d4b097a81_0_3458"/>
          <p:cNvSpPr/>
          <p:nvPr/>
        </p:nvSpPr>
        <p:spPr>
          <a:xfrm>
            <a:off x="4878871" y="1890578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Google Shape;3138;g21d4b097a81_0_3458"/>
          <p:cNvSpPr/>
          <p:nvPr/>
        </p:nvSpPr>
        <p:spPr>
          <a:xfrm>
            <a:off x="8989721" y="1890578"/>
            <a:ext cx="40422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9" name="Google Shape;3139;g21d4b097a81_0_3458"/>
          <p:cNvSpPr/>
          <p:nvPr/>
        </p:nvSpPr>
        <p:spPr>
          <a:xfrm>
            <a:off x="13100571" y="1890578"/>
            <a:ext cx="4042062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Google Shape;3140;g21d4b097a81_0_3458"/>
          <p:cNvSpPr/>
          <p:nvPr/>
        </p:nvSpPr>
        <p:spPr>
          <a:xfrm>
            <a:off x="1037960" y="3009662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Google Shape;3141;g21d4b097a81_0_3458"/>
          <p:cNvSpPr/>
          <p:nvPr/>
        </p:nvSpPr>
        <p:spPr>
          <a:xfrm>
            <a:off x="1037960" y="375635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g21d4b097a81_0_3458"/>
          <p:cNvSpPr/>
          <p:nvPr/>
        </p:nvSpPr>
        <p:spPr>
          <a:xfrm>
            <a:off x="1037960" y="450305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g21d4b097a81_0_3458"/>
          <p:cNvSpPr/>
          <p:nvPr/>
        </p:nvSpPr>
        <p:spPr>
          <a:xfrm>
            <a:off x="1037960" y="524974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4" name="Google Shape;3144;g21d4b097a81_0_3458"/>
          <p:cNvSpPr/>
          <p:nvPr/>
        </p:nvSpPr>
        <p:spPr>
          <a:xfrm>
            <a:off x="1037960" y="599643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5" name="Google Shape;3145;g21d4b097a81_0_3458"/>
          <p:cNvSpPr/>
          <p:nvPr/>
        </p:nvSpPr>
        <p:spPr>
          <a:xfrm rot="10800000">
            <a:off x="1037955" y="6743112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6" name="Google Shape;3146;g21d4b097a81_0_3458"/>
          <p:cNvSpPr/>
          <p:nvPr/>
        </p:nvSpPr>
        <p:spPr>
          <a:xfrm>
            <a:off x="4878871" y="3009662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7" name="Google Shape;3147;g21d4b097a81_0_3458"/>
          <p:cNvSpPr/>
          <p:nvPr/>
        </p:nvSpPr>
        <p:spPr>
          <a:xfrm>
            <a:off x="4878871" y="375635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8" name="Google Shape;3148;g21d4b097a81_0_3458"/>
          <p:cNvSpPr/>
          <p:nvPr/>
        </p:nvSpPr>
        <p:spPr>
          <a:xfrm>
            <a:off x="48788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9" name="Google Shape;3149;g21d4b097a81_0_3458"/>
          <p:cNvSpPr/>
          <p:nvPr/>
        </p:nvSpPr>
        <p:spPr>
          <a:xfrm>
            <a:off x="48788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0" name="Google Shape;3150;g21d4b097a81_0_3458"/>
          <p:cNvSpPr/>
          <p:nvPr/>
        </p:nvSpPr>
        <p:spPr>
          <a:xfrm>
            <a:off x="48788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1" name="Google Shape;3151;g21d4b097a81_0_3458"/>
          <p:cNvSpPr/>
          <p:nvPr/>
        </p:nvSpPr>
        <p:spPr>
          <a:xfrm>
            <a:off x="487887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2" name="Google Shape;3152;g21d4b097a81_0_3458"/>
          <p:cNvSpPr/>
          <p:nvPr/>
        </p:nvSpPr>
        <p:spPr>
          <a:xfrm>
            <a:off x="8989721" y="3009662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3" name="Google Shape;3153;g21d4b097a81_0_3458"/>
          <p:cNvSpPr/>
          <p:nvPr/>
        </p:nvSpPr>
        <p:spPr>
          <a:xfrm>
            <a:off x="8989721" y="375635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g21d4b097a81_0_3458"/>
          <p:cNvSpPr/>
          <p:nvPr/>
        </p:nvSpPr>
        <p:spPr>
          <a:xfrm>
            <a:off x="898972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g21d4b097a81_0_3458"/>
          <p:cNvSpPr/>
          <p:nvPr/>
        </p:nvSpPr>
        <p:spPr>
          <a:xfrm>
            <a:off x="898972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g21d4b097a81_0_3458"/>
          <p:cNvSpPr/>
          <p:nvPr/>
        </p:nvSpPr>
        <p:spPr>
          <a:xfrm>
            <a:off x="898972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g21d4b097a81_0_3458"/>
          <p:cNvSpPr/>
          <p:nvPr/>
        </p:nvSpPr>
        <p:spPr>
          <a:xfrm>
            <a:off x="898972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g21d4b097a81_0_3458"/>
          <p:cNvSpPr/>
          <p:nvPr/>
        </p:nvSpPr>
        <p:spPr>
          <a:xfrm>
            <a:off x="13100571" y="3009662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g21d4b097a81_0_3458"/>
          <p:cNvSpPr/>
          <p:nvPr/>
        </p:nvSpPr>
        <p:spPr>
          <a:xfrm>
            <a:off x="13100571" y="375635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g21d4b097a81_0_3458"/>
          <p:cNvSpPr/>
          <p:nvPr/>
        </p:nvSpPr>
        <p:spPr>
          <a:xfrm>
            <a:off x="131005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g21d4b097a81_0_3458"/>
          <p:cNvSpPr/>
          <p:nvPr/>
        </p:nvSpPr>
        <p:spPr>
          <a:xfrm>
            <a:off x="131005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g21d4b097a81_0_3458"/>
          <p:cNvSpPr/>
          <p:nvPr/>
        </p:nvSpPr>
        <p:spPr>
          <a:xfrm>
            <a:off x="131005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g21d4b097a81_0_3458"/>
          <p:cNvSpPr/>
          <p:nvPr/>
        </p:nvSpPr>
        <p:spPr>
          <a:xfrm flipH="1" rot="10800000">
            <a:off x="13100571" y="6743112"/>
            <a:ext cx="4042062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g21d4b097a81_0_3458"/>
          <p:cNvSpPr txBox="1"/>
          <p:nvPr>
            <p:ph idx="1" type="body"/>
          </p:nvPr>
        </p:nvSpPr>
        <p:spPr>
          <a:xfrm>
            <a:off x="4878871" y="2028221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65" name="Google Shape;3165;g21d4b097a81_0_3458"/>
          <p:cNvSpPr txBox="1"/>
          <p:nvPr>
            <p:ph idx="2" type="body"/>
          </p:nvPr>
        </p:nvSpPr>
        <p:spPr>
          <a:xfrm>
            <a:off x="9000491" y="2028221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66" name="Google Shape;3166;g21d4b097a81_0_3458"/>
          <p:cNvSpPr txBox="1"/>
          <p:nvPr>
            <p:ph idx="3" type="body"/>
          </p:nvPr>
        </p:nvSpPr>
        <p:spPr>
          <a:xfrm>
            <a:off x="13086627" y="2028221"/>
            <a:ext cx="4042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67" name="Google Shape;3167;g21d4b097a81_0_3458"/>
          <p:cNvSpPr txBox="1"/>
          <p:nvPr>
            <p:ph idx="4" type="body"/>
          </p:nvPr>
        </p:nvSpPr>
        <p:spPr>
          <a:xfrm>
            <a:off x="1037960" y="302739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68" name="Google Shape;3168;g21d4b097a81_0_3458"/>
          <p:cNvSpPr txBox="1"/>
          <p:nvPr>
            <p:ph idx="5" type="body"/>
          </p:nvPr>
        </p:nvSpPr>
        <p:spPr>
          <a:xfrm>
            <a:off x="1037960" y="375635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69" name="Google Shape;3169;g21d4b097a81_0_3458"/>
          <p:cNvSpPr txBox="1"/>
          <p:nvPr>
            <p:ph idx="6" type="body"/>
          </p:nvPr>
        </p:nvSpPr>
        <p:spPr>
          <a:xfrm>
            <a:off x="1037960" y="4503050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0" name="Google Shape;3170;g21d4b097a81_0_3458"/>
          <p:cNvSpPr txBox="1"/>
          <p:nvPr>
            <p:ph idx="7" type="body"/>
          </p:nvPr>
        </p:nvSpPr>
        <p:spPr>
          <a:xfrm>
            <a:off x="1037960" y="5249742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1" name="Google Shape;3171;g21d4b097a81_0_3458"/>
          <p:cNvSpPr txBox="1"/>
          <p:nvPr>
            <p:ph idx="8" type="body"/>
          </p:nvPr>
        </p:nvSpPr>
        <p:spPr>
          <a:xfrm>
            <a:off x="1037960" y="601414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2" name="Google Shape;3172;g21d4b097a81_0_3458"/>
          <p:cNvSpPr txBox="1"/>
          <p:nvPr>
            <p:ph idx="9" type="body"/>
          </p:nvPr>
        </p:nvSpPr>
        <p:spPr>
          <a:xfrm>
            <a:off x="1037960" y="675548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3" name="Google Shape;3173;g21d4b097a81_0_3458"/>
          <p:cNvSpPr txBox="1"/>
          <p:nvPr>
            <p:ph idx="13" type="body"/>
          </p:nvPr>
        </p:nvSpPr>
        <p:spPr>
          <a:xfrm>
            <a:off x="4878871" y="3045084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4" name="Google Shape;3174;g21d4b097a81_0_3458"/>
          <p:cNvSpPr txBox="1"/>
          <p:nvPr>
            <p:ph idx="14" type="body"/>
          </p:nvPr>
        </p:nvSpPr>
        <p:spPr>
          <a:xfrm>
            <a:off x="4875527" y="3774041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5" name="Google Shape;3175;g21d4b097a81_0_3458"/>
          <p:cNvSpPr txBox="1"/>
          <p:nvPr>
            <p:ph idx="15" type="body"/>
          </p:nvPr>
        </p:nvSpPr>
        <p:spPr>
          <a:xfrm>
            <a:off x="4875527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6" name="Google Shape;3176;g21d4b097a81_0_3458"/>
          <p:cNvSpPr txBox="1"/>
          <p:nvPr>
            <p:ph idx="16" type="body"/>
          </p:nvPr>
        </p:nvSpPr>
        <p:spPr>
          <a:xfrm>
            <a:off x="48788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7" name="Google Shape;3177;g21d4b097a81_0_3458"/>
          <p:cNvSpPr txBox="1"/>
          <p:nvPr>
            <p:ph idx="17" type="body"/>
          </p:nvPr>
        </p:nvSpPr>
        <p:spPr>
          <a:xfrm>
            <a:off x="4883809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8" name="Google Shape;3178;g21d4b097a81_0_3458"/>
          <p:cNvSpPr txBox="1"/>
          <p:nvPr>
            <p:ph idx="18" type="body"/>
          </p:nvPr>
        </p:nvSpPr>
        <p:spPr>
          <a:xfrm>
            <a:off x="487145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79" name="Google Shape;3179;g21d4b097a81_0_3458"/>
          <p:cNvSpPr txBox="1"/>
          <p:nvPr>
            <p:ph idx="19" type="body"/>
          </p:nvPr>
        </p:nvSpPr>
        <p:spPr>
          <a:xfrm>
            <a:off x="9007909" y="3045084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0" name="Google Shape;3180;g21d4b097a81_0_3458"/>
          <p:cNvSpPr txBox="1"/>
          <p:nvPr>
            <p:ph idx="20" type="body"/>
          </p:nvPr>
        </p:nvSpPr>
        <p:spPr>
          <a:xfrm>
            <a:off x="9004565" y="3774041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1" name="Google Shape;3181;g21d4b097a81_0_3458"/>
          <p:cNvSpPr txBox="1"/>
          <p:nvPr>
            <p:ph idx="21" type="body"/>
          </p:nvPr>
        </p:nvSpPr>
        <p:spPr>
          <a:xfrm>
            <a:off x="9004565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2" name="Google Shape;3182;g21d4b097a81_0_3458"/>
          <p:cNvSpPr txBox="1"/>
          <p:nvPr>
            <p:ph idx="22" type="body"/>
          </p:nvPr>
        </p:nvSpPr>
        <p:spPr>
          <a:xfrm>
            <a:off x="9007909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3" name="Google Shape;3183;g21d4b097a81_0_3458"/>
          <p:cNvSpPr txBox="1"/>
          <p:nvPr>
            <p:ph idx="23" type="body"/>
          </p:nvPr>
        </p:nvSpPr>
        <p:spPr>
          <a:xfrm>
            <a:off x="9012845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4" name="Google Shape;3184;g21d4b097a81_0_3458"/>
          <p:cNvSpPr txBox="1"/>
          <p:nvPr>
            <p:ph idx="24" type="body"/>
          </p:nvPr>
        </p:nvSpPr>
        <p:spPr>
          <a:xfrm>
            <a:off x="900049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5" name="Google Shape;3185;g21d4b097a81_0_3458"/>
          <p:cNvSpPr txBox="1"/>
          <p:nvPr>
            <p:ph idx="25" type="body"/>
          </p:nvPr>
        </p:nvSpPr>
        <p:spPr>
          <a:xfrm>
            <a:off x="13100571" y="3045084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6" name="Google Shape;3186;g21d4b097a81_0_3458"/>
          <p:cNvSpPr txBox="1"/>
          <p:nvPr>
            <p:ph idx="26" type="body"/>
          </p:nvPr>
        </p:nvSpPr>
        <p:spPr>
          <a:xfrm>
            <a:off x="13097229" y="3774041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7" name="Google Shape;3187;g21d4b097a81_0_3458"/>
          <p:cNvSpPr txBox="1"/>
          <p:nvPr>
            <p:ph idx="27" type="body"/>
          </p:nvPr>
        </p:nvSpPr>
        <p:spPr>
          <a:xfrm>
            <a:off x="13097229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8" name="Google Shape;3188;g21d4b097a81_0_3458"/>
          <p:cNvSpPr txBox="1"/>
          <p:nvPr>
            <p:ph idx="28" type="body"/>
          </p:nvPr>
        </p:nvSpPr>
        <p:spPr>
          <a:xfrm>
            <a:off x="131005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89" name="Google Shape;3189;g21d4b097a81_0_3458"/>
          <p:cNvSpPr txBox="1"/>
          <p:nvPr>
            <p:ph idx="29" type="body"/>
          </p:nvPr>
        </p:nvSpPr>
        <p:spPr>
          <a:xfrm>
            <a:off x="13105508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90" name="Google Shape;3190;g21d4b097a81_0_3458"/>
          <p:cNvSpPr txBox="1"/>
          <p:nvPr>
            <p:ph idx="30" type="body"/>
          </p:nvPr>
        </p:nvSpPr>
        <p:spPr>
          <a:xfrm>
            <a:off x="13093152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191" name="Google Shape;3191;g21d4b097a81_0_3458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2" name="Google Shape;3192;g21d4b097a81_0_3458"/>
          <p:cNvSpPr txBox="1"/>
          <p:nvPr>
            <p:ph idx="31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3">
  <p:cSld name="Normal 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93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4" name="Google Shape;3194;g21d4b097a81_0_351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5" name="Google Shape;3195;g21d4b097a81_0_351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6" name="Google Shape;3196;g21d4b097a81_0_3519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197" name="Google Shape;3197;g21d4b097a81_0_351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98" name="Google Shape;3198;g21d4b097a81_0_3519"/>
          <p:cNvSpPr/>
          <p:nvPr/>
        </p:nvSpPr>
        <p:spPr>
          <a:xfrm flipH="1">
            <a:off x="1034660" y="1890578"/>
            <a:ext cx="3780378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9" name="Google Shape;3199;g21d4b097a81_0_3519"/>
          <p:cNvSpPr/>
          <p:nvPr/>
        </p:nvSpPr>
        <p:spPr>
          <a:xfrm>
            <a:off x="4912737" y="1890578"/>
            <a:ext cx="30294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0" name="Google Shape;3200;g21d4b097a81_0_3519"/>
          <p:cNvSpPr/>
          <p:nvPr/>
        </p:nvSpPr>
        <p:spPr>
          <a:xfrm>
            <a:off x="8018081" y="1890578"/>
            <a:ext cx="30294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1" name="Google Shape;3201;g21d4b097a81_0_3519"/>
          <p:cNvSpPr/>
          <p:nvPr/>
        </p:nvSpPr>
        <p:spPr>
          <a:xfrm>
            <a:off x="14259559" y="1890578"/>
            <a:ext cx="2883060" cy="104846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291" y="0"/>
                </a:lnTo>
                <a:cubicBezTo>
                  <a:pt x="21014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g21d4b097a81_0_3519"/>
          <p:cNvSpPr/>
          <p:nvPr/>
        </p:nvSpPr>
        <p:spPr>
          <a:xfrm>
            <a:off x="1037960" y="3009662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Google Shape;3203;g21d4b097a81_0_3519"/>
          <p:cNvSpPr/>
          <p:nvPr/>
        </p:nvSpPr>
        <p:spPr>
          <a:xfrm>
            <a:off x="1037960" y="375635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g21d4b097a81_0_3519"/>
          <p:cNvSpPr/>
          <p:nvPr/>
        </p:nvSpPr>
        <p:spPr>
          <a:xfrm>
            <a:off x="1037960" y="450305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g21d4b097a81_0_3519"/>
          <p:cNvSpPr/>
          <p:nvPr/>
        </p:nvSpPr>
        <p:spPr>
          <a:xfrm>
            <a:off x="1037960" y="524974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g21d4b097a81_0_3519"/>
          <p:cNvSpPr/>
          <p:nvPr/>
        </p:nvSpPr>
        <p:spPr>
          <a:xfrm>
            <a:off x="1037960" y="599643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g21d4b097a81_0_3519"/>
          <p:cNvSpPr/>
          <p:nvPr/>
        </p:nvSpPr>
        <p:spPr>
          <a:xfrm rot="10800000">
            <a:off x="1037955" y="6743112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g21d4b097a81_0_3519"/>
          <p:cNvSpPr/>
          <p:nvPr/>
        </p:nvSpPr>
        <p:spPr>
          <a:xfrm>
            <a:off x="4912737" y="3009662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Google Shape;3209;g21d4b097a81_0_3519"/>
          <p:cNvSpPr/>
          <p:nvPr/>
        </p:nvSpPr>
        <p:spPr>
          <a:xfrm>
            <a:off x="4912737" y="375635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g21d4b097a81_0_3519"/>
          <p:cNvSpPr/>
          <p:nvPr/>
        </p:nvSpPr>
        <p:spPr>
          <a:xfrm>
            <a:off x="4912737" y="4503050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g21d4b097a81_0_3519"/>
          <p:cNvSpPr/>
          <p:nvPr/>
        </p:nvSpPr>
        <p:spPr>
          <a:xfrm>
            <a:off x="4912737" y="524974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g21d4b097a81_0_3519"/>
          <p:cNvSpPr/>
          <p:nvPr/>
        </p:nvSpPr>
        <p:spPr>
          <a:xfrm>
            <a:off x="4912737" y="5996438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g21d4b097a81_0_3519"/>
          <p:cNvSpPr/>
          <p:nvPr/>
        </p:nvSpPr>
        <p:spPr>
          <a:xfrm>
            <a:off x="4912737" y="6743133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g21d4b097a81_0_3519"/>
          <p:cNvSpPr/>
          <p:nvPr/>
        </p:nvSpPr>
        <p:spPr>
          <a:xfrm>
            <a:off x="8018081" y="3009662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Google Shape;3215;g21d4b097a81_0_3519"/>
          <p:cNvSpPr/>
          <p:nvPr/>
        </p:nvSpPr>
        <p:spPr>
          <a:xfrm>
            <a:off x="8018081" y="375635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g21d4b097a81_0_3519"/>
          <p:cNvSpPr/>
          <p:nvPr/>
        </p:nvSpPr>
        <p:spPr>
          <a:xfrm>
            <a:off x="8018081" y="4503050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7" name="Google Shape;3217;g21d4b097a81_0_3519"/>
          <p:cNvSpPr/>
          <p:nvPr/>
        </p:nvSpPr>
        <p:spPr>
          <a:xfrm>
            <a:off x="8018081" y="524974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8" name="Google Shape;3218;g21d4b097a81_0_3519"/>
          <p:cNvSpPr/>
          <p:nvPr/>
        </p:nvSpPr>
        <p:spPr>
          <a:xfrm>
            <a:off x="8018081" y="5996438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9" name="Google Shape;3219;g21d4b097a81_0_3519"/>
          <p:cNvSpPr/>
          <p:nvPr/>
        </p:nvSpPr>
        <p:spPr>
          <a:xfrm>
            <a:off x="8018081" y="6743133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0" name="Google Shape;3220;g21d4b097a81_0_3519"/>
          <p:cNvSpPr/>
          <p:nvPr/>
        </p:nvSpPr>
        <p:spPr>
          <a:xfrm>
            <a:off x="14259559" y="3009662"/>
            <a:ext cx="28830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g21d4b097a81_0_3519"/>
          <p:cNvSpPr/>
          <p:nvPr/>
        </p:nvSpPr>
        <p:spPr>
          <a:xfrm>
            <a:off x="14259559" y="3756354"/>
            <a:ext cx="28830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g21d4b097a81_0_3519"/>
          <p:cNvSpPr/>
          <p:nvPr/>
        </p:nvSpPr>
        <p:spPr>
          <a:xfrm>
            <a:off x="14259559" y="4503050"/>
            <a:ext cx="28830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g21d4b097a81_0_3519"/>
          <p:cNvSpPr/>
          <p:nvPr/>
        </p:nvSpPr>
        <p:spPr>
          <a:xfrm>
            <a:off x="14259559" y="5249744"/>
            <a:ext cx="28830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g21d4b097a81_0_3519"/>
          <p:cNvSpPr/>
          <p:nvPr/>
        </p:nvSpPr>
        <p:spPr>
          <a:xfrm>
            <a:off x="14259559" y="5996438"/>
            <a:ext cx="28830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g21d4b097a81_0_3519"/>
          <p:cNvSpPr/>
          <p:nvPr/>
        </p:nvSpPr>
        <p:spPr>
          <a:xfrm flipH="1" rot="10800000">
            <a:off x="14259559" y="6743112"/>
            <a:ext cx="2883060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42" y="0"/>
                </a:lnTo>
                <a:cubicBezTo>
                  <a:pt x="20858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Google Shape;3226;g21d4b097a81_0_3519"/>
          <p:cNvSpPr txBox="1"/>
          <p:nvPr>
            <p:ph idx="1" type="body"/>
          </p:nvPr>
        </p:nvSpPr>
        <p:spPr>
          <a:xfrm>
            <a:off x="4912737" y="2028221"/>
            <a:ext cx="302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27" name="Google Shape;3227;g21d4b097a81_0_3519"/>
          <p:cNvSpPr txBox="1"/>
          <p:nvPr>
            <p:ph idx="2" type="body"/>
          </p:nvPr>
        </p:nvSpPr>
        <p:spPr>
          <a:xfrm>
            <a:off x="8028851" y="2028221"/>
            <a:ext cx="302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28" name="Google Shape;3228;g21d4b097a81_0_3519"/>
          <p:cNvSpPr txBox="1"/>
          <p:nvPr>
            <p:ph idx="3" type="body"/>
          </p:nvPr>
        </p:nvSpPr>
        <p:spPr>
          <a:xfrm>
            <a:off x="14245617" y="2028221"/>
            <a:ext cx="2883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29" name="Google Shape;3229;g21d4b097a81_0_3519"/>
          <p:cNvSpPr txBox="1"/>
          <p:nvPr>
            <p:ph idx="4" type="body"/>
          </p:nvPr>
        </p:nvSpPr>
        <p:spPr>
          <a:xfrm>
            <a:off x="1037960" y="302739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0" name="Google Shape;3230;g21d4b097a81_0_3519"/>
          <p:cNvSpPr txBox="1"/>
          <p:nvPr>
            <p:ph idx="5" type="body"/>
          </p:nvPr>
        </p:nvSpPr>
        <p:spPr>
          <a:xfrm>
            <a:off x="1037960" y="3756354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1" name="Google Shape;3231;g21d4b097a81_0_3519"/>
          <p:cNvSpPr txBox="1"/>
          <p:nvPr>
            <p:ph idx="6" type="body"/>
          </p:nvPr>
        </p:nvSpPr>
        <p:spPr>
          <a:xfrm>
            <a:off x="1037960" y="4503050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2" name="Google Shape;3232;g21d4b097a81_0_3519"/>
          <p:cNvSpPr txBox="1"/>
          <p:nvPr>
            <p:ph idx="7" type="body"/>
          </p:nvPr>
        </p:nvSpPr>
        <p:spPr>
          <a:xfrm>
            <a:off x="1037960" y="5249742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3" name="Google Shape;3233;g21d4b097a81_0_3519"/>
          <p:cNvSpPr txBox="1"/>
          <p:nvPr>
            <p:ph idx="8" type="body"/>
          </p:nvPr>
        </p:nvSpPr>
        <p:spPr>
          <a:xfrm>
            <a:off x="1037960" y="601414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4" name="Google Shape;3234;g21d4b097a81_0_3519"/>
          <p:cNvSpPr txBox="1"/>
          <p:nvPr>
            <p:ph idx="9" type="body"/>
          </p:nvPr>
        </p:nvSpPr>
        <p:spPr>
          <a:xfrm>
            <a:off x="1037960" y="675548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5" name="Google Shape;3235;g21d4b097a81_0_3519"/>
          <p:cNvSpPr txBox="1"/>
          <p:nvPr>
            <p:ph idx="13" type="body"/>
          </p:nvPr>
        </p:nvSpPr>
        <p:spPr>
          <a:xfrm>
            <a:off x="4912737" y="3045084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6" name="Google Shape;3236;g21d4b097a81_0_3519"/>
          <p:cNvSpPr txBox="1"/>
          <p:nvPr>
            <p:ph idx="14" type="body"/>
          </p:nvPr>
        </p:nvSpPr>
        <p:spPr>
          <a:xfrm>
            <a:off x="4909394" y="3774041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7" name="Google Shape;3237;g21d4b097a81_0_3519"/>
          <p:cNvSpPr txBox="1"/>
          <p:nvPr>
            <p:ph idx="15" type="body"/>
          </p:nvPr>
        </p:nvSpPr>
        <p:spPr>
          <a:xfrm>
            <a:off x="4909394" y="45207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8" name="Google Shape;3238;g21d4b097a81_0_3519"/>
          <p:cNvSpPr txBox="1"/>
          <p:nvPr>
            <p:ph idx="16" type="body"/>
          </p:nvPr>
        </p:nvSpPr>
        <p:spPr>
          <a:xfrm>
            <a:off x="4912737" y="5267429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39" name="Google Shape;3239;g21d4b097a81_0_3519"/>
          <p:cNvSpPr txBox="1"/>
          <p:nvPr>
            <p:ph idx="17" type="body"/>
          </p:nvPr>
        </p:nvSpPr>
        <p:spPr>
          <a:xfrm>
            <a:off x="4917673" y="60318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0" name="Google Shape;3240;g21d4b097a81_0_3519"/>
          <p:cNvSpPr txBox="1"/>
          <p:nvPr>
            <p:ph idx="18" type="body"/>
          </p:nvPr>
        </p:nvSpPr>
        <p:spPr>
          <a:xfrm>
            <a:off x="4905319" y="677317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1" name="Google Shape;3241;g21d4b097a81_0_3519"/>
          <p:cNvSpPr txBox="1"/>
          <p:nvPr>
            <p:ph idx="19" type="body"/>
          </p:nvPr>
        </p:nvSpPr>
        <p:spPr>
          <a:xfrm>
            <a:off x="8036269" y="3045084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2" name="Google Shape;3242;g21d4b097a81_0_3519"/>
          <p:cNvSpPr txBox="1"/>
          <p:nvPr>
            <p:ph idx="20" type="body"/>
          </p:nvPr>
        </p:nvSpPr>
        <p:spPr>
          <a:xfrm>
            <a:off x="8032927" y="3774041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3" name="Google Shape;3243;g21d4b097a81_0_3519"/>
          <p:cNvSpPr txBox="1"/>
          <p:nvPr>
            <p:ph idx="21" type="body"/>
          </p:nvPr>
        </p:nvSpPr>
        <p:spPr>
          <a:xfrm>
            <a:off x="8032927" y="45207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4" name="Google Shape;3244;g21d4b097a81_0_3519"/>
          <p:cNvSpPr txBox="1"/>
          <p:nvPr>
            <p:ph idx="22" type="body"/>
          </p:nvPr>
        </p:nvSpPr>
        <p:spPr>
          <a:xfrm>
            <a:off x="8036269" y="5267429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5" name="Google Shape;3245;g21d4b097a81_0_3519"/>
          <p:cNvSpPr txBox="1"/>
          <p:nvPr>
            <p:ph idx="23" type="body"/>
          </p:nvPr>
        </p:nvSpPr>
        <p:spPr>
          <a:xfrm>
            <a:off x="8041207" y="60318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6" name="Google Shape;3246;g21d4b097a81_0_3519"/>
          <p:cNvSpPr txBox="1"/>
          <p:nvPr>
            <p:ph idx="24" type="body"/>
          </p:nvPr>
        </p:nvSpPr>
        <p:spPr>
          <a:xfrm>
            <a:off x="8028851" y="677317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7" name="Google Shape;3247;g21d4b097a81_0_3519"/>
          <p:cNvSpPr txBox="1"/>
          <p:nvPr>
            <p:ph idx="25" type="body"/>
          </p:nvPr>
        </p:nvSpPr>
        <p:spPr>
          <a:xfrm>
            <a:off x="14259559" y="3045084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8" name="Google Shape;3248;g21d4b097a81_0_3519"/>
          <p:cNvSpPr txBox="1"/>
          <p:nvPr>
            <p:ph idx="26" type="body"/>
          </p:nvPr>
        </p:nvSpPr>
        <p:spPr>
          <a:xfrm>
            <a:off x="14256219" y="3774041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49" name="Google Shape;3249;g21d4b097a81_0_3519"/>
          <p:cNvSpPr txBox="1"/>
          <p:nvPr>
            <p:ph idx="27" type="body"/>
          </p:nvPr>
        </p:nvSpPr>
        <p:spPr>
          <a:xfrm>
            <a:off x="14256219" y="4520735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0" name="Google Shape;3250;g21d4b097a81_0_3519"/>
          <p:cNvSpPr txBox="1"/>
          <p:nvPr>
            <p:ph idx="28" type="body"/>
          </p:nvPr>
        </p:nvSpPr>
        <p:spPr>
          <a:xfrm>
            <a:off x="14259559" y="5267429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1" name="Google Shape;3251;g21d4b097a81_0_3519"/>
          <p:cNvSpPr txBox="1"/>
          <p:nvPr>
            <p:ph idx="29" type="body"/>
          </p:nvPr>
        </p:nvSpPr>
        <p:spPr>
          <a:xfrm>
            <a:off x="14264498" y="6031835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2" name="Google Shape;3252;g21d4b097a81_0_3519"/>
          <p:cNvSpPr txBox="1"/>
          <p:nvPr>
            <p:ph idx="30" type="body"/>
          </p:nvPr>
        </p:nvSpPr>
        <p:spPr>
          <a:xfrm>
            <a:off x="14252142" y="6773175"/>
            <a:ext cx="288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253" name="Google Shape;3253;g21d4b097a81_0_3519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4" name="Google Shape;3254;g21d4b097a81_0_3519"/>
          <p:cNvSpPr txBox="1"/>
          <p:nvPr>
            <p:ph idx="31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55" name="Google Shape;3255;g21d4b097a81_0_3519"/>
          <p:cNvSpPr/>
          <p:nvPr/>
        </p:nvSpPr>
        <p:spPr>
          <a:xfrm>
            <a:off x="11131224" y="1890578"/>
            <a:ext cx="30294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g21d4b097a81_0_3519"/>
          <p:cNvSpPr/>
          <p:nvPr/>
        </p:nvSpPr>
        <p:spPr>
          <a:xfrm>
            <a:off x="11131224" y="3009662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7" name="Google Shape;3257;g21d4b097a81_0_3519"/>
          <p:cNvSpPr/>
          <p:nvPr/>
        </p:nvSpPr>
        <p:spPr>
          <a:xfrm>
            <a:off x="11131224" y="375635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g21d4b097a81_0_3519"/>
          <p:cNvSpPr/>
          <p:nvPr/>
        </p:nvSpPr>
        <p:spPr>
          <a:xfrm>
            <a:off x="11131224" y="4503050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g21d4b097a81_0_3519"/>
          <p:cNvSpPr/>
          <p:nvPr/>
        </p:nvSpPr>
        <p:spPr>
          <a:xfrm>
            <a:off x="11131224" y="5249744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g21d4b097a81_0_3519"/>
          <p:cNvSpPr/>
          <p:nvPr/>
        </p:nvSpPr>
        <p:spPr>
          <a:xfrm>
            <a:off x="11131224" y="5996438"/>
            <a:ext cx="30294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g21d4b097a81_0_3519"/>
          <p:cNvSpPr/>
          <p:nvPr/>
        </p:nvSpPr>
        <p:spPr>
          <a:xfrm>
            <a:off x="11131224" y="6743133"/>
            <a:ext cx="30294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g21d4b097a81_0_3519"/>
          <p:cNvSpPr txBox="1"/>
          <p:nvPr>
            <p:ph idx="32" type="body"/>
          </p:nvPr>
        </p:nvSpPr>
        <p:spPr>
          <a:xfrm>
            <a:off x="11141994" y="2028221"/>
            <a:ext cx="3029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3" name="Google Shape;3263;g21d4b097a81_0_3519"/>
          <p:cNvSpPr txBox="1"/>
          <p:nvPr>
            <p:ph idx="33" type="body"/>
          </p:nvPr>
        </p:nvSpPr>
        <p:spPr>
          <a:xfrm>
            <a:off x="11149411" y="3045084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4" name="Google Shape;3264;g21d4b097a81_0_3519"/>
          <p:cNvSpPr txBox="1"/>
          <p:nvPr>
            <p:ph idx="34" type="body"/>
          </p:nvPr>
        </p:nvSpPr>
        <p:spPr>
          <a:xfrm>
            <a:off x="11146070" y="3774041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5" name="Google Shape;3265;g21d4b097a81_0_3519"/>
          <p:cNvSpPr txBox="1"/>
          <p:nvPr>
            <p:ph idx="35" type="body"/>
          </p:nvPr>
        </p:nvSpPr>
        <p:spPr>
          <a:xfrm>
            <a:off x="11146070" y="45207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6" name="Google Shape;3266;g21d4b097a81_0_3519"/>
          <p:cNvSpPr txBox="1"/>
          <p:nvPr>
            <p:ph idx="36" type="body"/>
          </p:nvPr>
        </p:nvSpPr>
        <p:spPr>
          <a:xfrm>
            <a:off x="11149411" y="5267429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7" name="Google Shape;3267;g21d4b097a81_0_3519"/>
          <p:cNvSpPr txBox="1"/>
          <p:nvPr>
            <p:ph idx="37" type="body"/>
          </p:nvPr>
        </p:nvSpPr>
        <p:spPr>
          <a:xfrm>
            <a:off x="11154350" y="603183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68" name="Google Shape;3268;g21d4b097a81_0_3519"/>
          <p:cNvSpPr txBox="1"/>
          <p:nvPr>
            <p:ph idx="38" type="body"/>
          </p:nvPr>
        </p:nvSpPr>
        <p:spPr>
          <a:xfrm>
            <a:off x="11141994" y="6773175"/>
            <a:ext cx="3029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3">
  <p:cSld name="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0" name="Google Shape;3270;g21d4b097a81_0_3595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1" name="Google Shape;3271;g21d4b097a81_0_3595"/>
          <p:cNvSpPr txBox="1"/>
          <p:nvPr>
            <p:ph type="title"/>
          </p:nvPr>
        </p:nvSpPr>
        <p:spPr>
          <a:xfrm>
            <a:off x="592256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272" name="Google Shape;3272;g21d4b097a81_0_359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73" name="Google Shape;3273;g21d4b097a81_0_3595"/>
          <p:cNvSpPr/>
          <p:nvPr/>
        </p:nvSpPr>
        <p:spPr>
          <a:xfrm flipH="1">
            <a:off x="1034660" y="1890577"/>
            <a:ext cx="3780378" cy="25200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2" y="0"/>
                </a:lnTo>
                <a:cubicBezTo>
                  <a:pt x="21158" y="0"/>
                  <a:pt x="21600" y="663"/>
                  <a:pt x="21600" y="1482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4" name="Google Shape;3274;g21d4b097a81_0_3595"/>
          <p:cNvSpPr/>
          <p:nvPr/>
        </p:nvSpPr>
        <p:spPr>
          <a:xfrm>
            <a:off x="1037960" y="4503050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g21d4b097a81_0_3595"/>
          <p:cNvSpPr/>
          <p:nvPr/>
        </p:nvSpPr>
        <p:spPr>
          <a:xfrm>
            <a:off x="1037960" y="5249744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6" name="Google Shape;3276;g21d4b097a81_0_3595"/>
          <p:cNvSpPr/>
          <p:nvPr/>
        </p:nvSpPr>
        <p:spPr>
          <a:xfrm>
            <a:off x="1037960" y="5996438"/>
            <a:ext cx="3777000" cy="66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7" name="Google Shape;3277;g21d4b097a81_0_3595"/>
          <p:cNvSpPr/>
          <p:nvPr/>
        </p:nvSpPr>
        <p:spPr>
          <a:xfrm rot="10800000">
            <a:off x="1037955" y="6743112"/>
            <a:ext cx="3777084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76" y="0"/>
                </a:lnTo>
                <a:cubicBezTo>
                  <a:pt x="21097" y="0"/>
                  <a:pt x="21600" y="2879"/>
                  <a:pt x="21600" y="643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8" name="Google Shape;3278;g21d4b097a81_0_3595"/>
          <p:cNvSpPr/>
          <p:nvPr/>
        </p:nvSpPr>
        <p:spPr>
          <a:xfrm>
            <a:off x="48788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9" name="Google Shape;3279;g21d4b097a81_0_3595"/>
          <p:cNvSpPr/>
          <p:nvPr/>
        </p:nvSpPr>
        <p:spPr>
          <a:xfrm>
            <a:off x="48788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0" name="Google Shape;3280;g21d4b097a81_0_3595"/>
          <p:cNvSpPr/>
          <p:nvPr/>
        </p:nvSpPr>
        <p:spPr>
          <a:xfrm>
            <a:off x="48788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1" name="Google Shape;3281;g21d4b097a81_0_3595"/>
          <p:cNvSpPr/>
          <p:nvPr/>
        </p:nvSpPr>
        <p:spPr>
          <a:xfrm>
            <a:off x="487887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2" name="Google Shape;3282;g21d4b097a81_0_3595"/>
          <p:cNvSpPr/>
          <p:nvPr/>
        </p:nvSpPr>
        <p:spPr>
          <a:xfrm>
            <a:off x="898972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3" name="Google Shape;3283;g21d4b097a81_0_3595"/>
          <p:cNvSpPr/>
          <p:nvPr/>
        </p:nvSpPr>
        <p:spPr>
          <a:xfrm>
            <a:off x="898972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4" name="Google Shape;3284;g21d4b097a81_0_3595"/>
          <p:cNvSpPr/>
          <p:nvPr/>
        </p:nvSpPr>
        <p:spPr>
          <a:xfrm>
            <a:off x="898972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5" name="Google Shape;3285;g21d4b097a81_0_3595"/>
          <p:cNvSpPr/>
          <p:nvPr/>
        </p:nvSpPr>
        <p:spPr>
          <a:xfrm>
            <a:off x="8989721" y="6743133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6" name="Google Shape;3286;g21d4b097a81_0_3595"/>
          <p:cNvSpPr/>
          <p:nvPr/>
        </p:nvSpPr>
        <p:spPr>
          <a:xfrm>
            <a:off x="13100571" y="4503050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7" name="Google Shape;3287;g21d4b097a81_0_3595"/>
          <p:cNvSpPr/>
          <p:nvPr/>
        </p:nvSpPr>
        <p:spPr>
          <a:xfrm>
            <a:off x="13100571" y="5249744"/>
            <a:ext cx="4042200" cy="6603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8" name="Google Shape;3288;g21d4b097a81_0_3595"/>
          <p:cNvSpPr/>
          <p:nvPr/>
        </p:nvSpPr>
        <p:spPr>
          <a:xfrm>
            <a:off x="13100571" y="5996438"/>
            <a:ext cx="4042200" cy="6603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9" name="Google Shape;3289;g21d4b097a81_0_3595"/>
          <p:cNvSpPr/>
          <p:nvPr/>
        </p:nvSpPr>
        <p:spPr>
          <a:xfrm flipH="1" rot="10800000">
            <a:off x="13100571" y="6743112"/>
            <a:ext cx="4042062" cy="6603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6" y="0"/>
                </a:lnTo>
                <a:cubicBezTo>
                  <a:pt x="21159" y="0"/>
                  <a:pt x="21600" y="2698"/>
                  <a:pt x="21600" y="6026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0" name="Google Shape;3290;g21d4b097a81_0_3595"/>
          <p:cNvSpPr txBox="1"/>
          <p:nvPr>
            <p:ph idx="1" type="body"/>
          </p:nvPr>
        </p:nvSpPr>
        <p:spPr>
          <a:xfrm>
            <a:off x="1037960" y="4503050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1" name="Google Shape;3291;g21d4b097a81_0_3595"/>
          <p:cNvSpPr txBox="1"/>
          <p:nvPr>
            <p:ph idx="2" type="body"/>
          </p:nvPr>
        </p:nvSpPr>
        <p:spPr>
          <a:xfrm>
            <a:off x="1037960" y="5249742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2" name="Google Shape;3292;g21d4b097a81_0_3595"/>
          <p:cNvSpPr txBox="1"/>
          <p:nvPr>
            <p:ph idx="3" type="body"/>
          </p:nvPr>
        </p:nvSpPr>
        <p:spPr>
          <a:xfrm>
            <a:off x="1037960" y="601414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3" name="Google Shape;3293;g21d4b097a81_0_3595"/>
          <p:cNvSpPr txBox="1"/>
          <p:nvPr>
            <p:ph idx="4" type="body"/>
          </p:nvPr>
        </p:nvSpPr>
        <p:spPr>
          <a:xfrm>
            <a:off x="1037960" y="6755488"/>
            <a:ext cx="3777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4" name="Google Shape;3294;g21d4b097a81_0_3595"/>
          <p:cNvSpPr txBox="1"/>
          <p:nvPr>
            <p:ph idx="5" type="body"/>
          </p:nvPr>
        </p:nvSpPr>
        <p:spPr>
          <a:xfrm>
            <a:off x="4875527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5" name="Google Shape;3295;g21d4b097a81_0_3595"/>
          <p:cNvSpPr txBox="1"/>
          <p:nvPr>
            <p:ph idx="6" type="body"/>
          </p:nvPr>
        </p:nvSpPr>
        <p:spPr>
          <a:xfrm>
            <a:off x="48788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6" name="Google Shape;3296;g21d4b097a81_0_3595"/>
          <p:cNvSpPr txBox="1"/>
          <p:nvPr>
            <p:ph idx="7" type="body"/>
          </p:nvPr>
        </p:nvSpPr>
        <p:spPr>
          <a:xfrm>
            <a:off x="4883809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7" name="Google Shape;3297;g21d4b097a81_0_3595"/>
          <p:cNvSpPr txBox="1"/>
          <p:nvPr>
            <p:ph idx="8" type="body"/>
          </p:nvPr>
        </p:nvSpPr>
        <p:spPr>
          <a:xfrm>
            <a:off x="487145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8" name="Google Shape;3298;g21d4b097a81_0_3595"/>
          <p:cNvSpPr txBox="1"/>
          <p:nvPr>
            <p:ph idx="9" type="body"/>
          </p:nvPr>
        </p:nvSpPr>
        <p:spPr>
          <a:xfrm>
            <a:off x="9004565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99" name="Google Shape;3299;g21d4b097a81_0_3595"/>
          <p:cNvSpPr txBox="1"/>
          <p:nvPr>
            <p:ph idx="13" type="body"/>
          </p:nvPr>
        </p:nvSpPr>
        <p:spPr>
          <a:xfrm>
            <a:off x="9007909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00" name="Google Shape;3300;g21d4b097a81_0_3595"/>
          <p:cNvSpPr txBox="1"/>
          <p:nvPr>
            <p:ph idx="14" type="body"/>
          </p:nvPr>
        </p:nvSpPr>
        <p:spPr>
          <a:xfrm>
            <a:off x="9012845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01" name="Google Shape;3301;g21d4b097a81_0_3595"/>
          <p:cNvSpPr txBox="1"/>
          <p:nvPr>
            <p:ph idx="15" type="body"/>
          </p:nvPr>
        </p:nvSpPr>
        <p:spPr>
          <a:xfrm>
            <a:off x="9000491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02" name="Google Shape;3302;g21d4b097a81_0_3595"/>
          <p:cNvSpPr txBox="1"/>
          <p:nvPr>
            <p:ph idx="16" type="body"/>
          </p:nvPr>
        </p:nvSpPr>
        <p:spPr>
          <a:xfrm>
            <a:off x="13097229" y="45207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03" name="Google Shape;3303;g21d4b097a81_0_3595"/>
          <p:cNvSpPr txBox="1"/>
          <p:nvPr>
            <p:ph idx="17" type="body"/>
          </p:nvPr>
        </p:nvSpPr>
        <p:spPr>
          <a:xfrm>
            <a:off x="13100571" y="5267429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04" name="Google Shape;3304;g21d4b097a81_0_3595"/>
          <p:cNvSpPr txBox="1"/>
          <p:nvPr>
            <p:ph idx="18" type="body"/>
          </p:nvPr>
        </p:nvSpPr>
        <p:spPr>
          <a:xfrm>
            <a:off x="13105508" y="603183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05" name="Google Shape;3305;g21d4b097a81_0_3595"/>
          <p:cNvSpPr txBox="1"/>
          <p:nvPr>
            <p:ph idx="19" type="body"/>
          </p:nvPr>
        </p:nvSpPr>
        <p:spPr>
          <a:xfrm>
            <a:off x="13093152" y="6773175"/>
            <a:ext cx="4042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306" name="Google Shape;3306;g21d4b097a81_0_3595"/>
          <p:cNvCxnSpPr/>
          <p:nvPr/>
        </p:nvCxnSpPr>
        <p:spPr>
          <a:xfrm rot="10800000">
            <a:off x="3332958" y="775379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7" name="Google Shape;3307;g21d4b097a81_0_3595"/>
          <p:cNvSpPr txBox="1"/>
          <p:nvPr>
            <p:ph idx="20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08" name="Google Shape;3308;g21d4b097a81_0_3595"/>
          <p:cNvSpPr/>
          <p:nvPr>
            <p:ph idx="21" type="pic"/>
          </p:nvPr>
        </p:nvSpPr>
        <p:spPr>
          <a:xfrm>
            <a:off x="4878871" y="1890713"/>
            <a:ext cx="40422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309" name="Google Shape;3309;g21d4b097a81_0_3595"/>
          <p:cNvSpPr/>
          <p:nvPr>
            <p:ph idx="22" type="pic"/>
          </p:nvPr>
        </p:nvSpPr>
        <p:spPr>
          <a:xfrm>
            <a:off x="8989721" y="1890578"/>
            <a:ext cx="40422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310" name="Google Shape;3310;g21d4b097a81_0_3595"/>
          <p:cNvSpPr/>
          <p:nvPr>
            <p:ph idx="23" type="pic"/>
          </p:nvPr>
        </p:nvSpPr>
        <p:spPr>
          <a:xfrm>
            <a:off x="13100571" y="1891215"/>
            <a:ext cx="40422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311" name="Google Shape;3311;g21d4b097a81_0_3595"/>
          <p:cNvSpPr txBox="1"/>
          <p:nvPr>
            <p:ph idx="24" type="body"/>
          </p:nvPr>
        </p:nvSpPr>
        <p:spPr>
          <a:xfrm>
            <a:off x="4878871" y="3785711"/>
            <a:ext cx="4042200" cy="6252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2" name="Google Shape;3312;g21d4b097a81_0_3595"/>
          <p:cNvSpPr txBox="1"/>
          <p:nvPr>
            <p:ph idx="25" type="body"/>
          </p:nvPr>
        </p:nvSpPr>
        <p:spPr>
          <a:xfrm>
            <a:off x="8989721" y="3785711"/>
            <a:ext cx="4042200" cy="6252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3" name="Google Shape;3313;g21d4b097a81_0_3595"/>
          <p:cNvSpPr txBox="1"/>
          <p:nvPr>
            <p:ph idx="26" type="body"/>
          </p:nvPr>
        </p:nvSpPr>
        <p:spPr>
          <a:xfrm>
            <a:off x="13100571" y="3785711"/>
            <a:ext cx="4042200" cy="6252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4" name="Google Shape;3314;g21d4b097a81_0_3595"/>
          <p:cNvSpPr txBox="1"/>
          <p:nvPr>
            <p:ph idx="27" type="body"/>
          </p:nvPr>
        </p:nvSpPr>
        <p:spPr>
          <a:xfrm>
            <a:off x="1556941" y="3474651"/>
            <a:ext cx="27837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15" name="Google Shape;3315;g21d4b097a81_0_3595"/>
          <p:cNvSpPr txBox="1"/>
          <p:nvPr>
            <p:ph idx="28" type="body"/>
          </p:nvPr>
        </p:nvSpPr>
        <p:spPr>
          <a:xfrm>
            <a:off x="1696013" y="2718146"/>
            <a:ext cx="2711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pic>
        <p:nvPicPr>
          <p:cNvPr descr="図 43" id="3316" name="Google Shape;3316;g21d4b097a81_0_3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892" y="2705099"/>
            <a:ext cx="585178" cy="584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84" id="3317" name="Google Shape;3317;g21d4b097a81_0_3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72212" y="3848229"/>
            <a:ext cx="584772" cy="5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bbles">
  <p:cSld name="Bubbl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9" name="Google Shape;3319;g21d4b097a81_0_364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0" name="Google Shape;3320;g21d4b097a81_0_3644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1" name="Google Shape;3321;g21d4b097a81_0_3644"/>
          <p:cNvSpPr/>
          <p:nvPr/>
        </p:nvSpPr>
        <p:spPr>
          <a:xfrm>
            <a:off x="14198282" y="6213600"/>
            <a:ext cx="1188900" cy="11889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Google Shape;3322;g21d4b097a81_0_3644"/>
          <p:cNvSpPr/>
          <p:nvPr/>
        </p:nvSpPr>
        <p:spPr>
          <a:xfrm>
            <a:off x="13530105" y="1966361"/>
            <a:ext cx="1037400" cy="10374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3" name="Google Shape;3323;g21d4b097a81_0_3644"/>
          <p:cNvSpPr/>
          <p:nvPr/>
        </p:nvSpPr>
        <p:spPr>
          <a:xfrm>
            <a:off x="3060880" y="1810202"/>
            <a:ext cx="902100" cy="9024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4" name="Google Shape;3324;g21d4b097a81_0_3644"/>
          <p:cNvSpPr/>
          <p:nvPr/>
        </p:nvSpPr>
        <p:spPr>
          <a:xfrm>
            <a:off x="5109198" y="5722650"/>
            <a:ext cx="1025400" cy="10251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g21d4b097a81_0_3644"/>
          <p:cNvSpPr/>
          <p:nvPr/>
        </p:nvSpPr>
        <p:spPr>
          <a:xfrm>
            <a:off x="495076" y="6032126"/>
            <a:ext cx="1482600" cy="14823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Google Shape;3326;g21d4b097a81_0_3644"/>
          <p:cNvSpPr/>
          <p:nvPr/>
        </p:nvSpPr>
        <p:spPr>
          <a:xfrm>
            <a:off x="14712150" y="2938254"/>
            <a:ext cx="3297000" cy="32973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7" name="Google Shape;3327;g21d4b097a81_0_3644"/>
          <p:cNvSpPr/>
          <p:nvPr/>
        </p:nvSpPr>
        <p:spPr>
          <a:xfrm>
            <a:off x="10808390" y="1666040"/>
            <a:ext cx="3375300" cy="3375600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g21d4b097a81_0_3644"/>
          <p:cNvSpPr/>
          <p:nvPr/>
        </p:nvSpPr>
        <p:spPr>
          <a:xfrm>
            <a:off x="11123425" y="3929157"/>
            <a:ext cx="4004400" cy="4004700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g21d4b097a81_0_3644"/>
          <p:cNvSpPr/>
          <p:nvPr/>
        </p:nvSpPr>
        <p:spPr>
          <a:xfrm>
            <a:off x="161914" y="2038157"/>
            <a:ext cx="3130800" cy="31308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0" name="Google Shape;3330;g21d4b097a81_0_3644"/>
          <p:cNvSpPr/>
          <p:nvPr/>
        </p:nvSpPr>
        <p:spPr>
          <a:xfrm>
            <a:off x="1222326" y="4018374"/>
            <a:ext cx="3533700" cy="3534000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g21d4b097a81_0_3644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332" name="Google Shape;3332;g21d4b097a81_0_364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33" name="Google Shape;3333;g21d4b097a81_0_3644"/>
          <p:cNvSpPr/>
          <p:nvPr/>
        </p:nvSpPr>
        <p:spPr>
          <a:xfrm>
            <a:off x="3293348" y="1588106"/>
            <a:ext cx="4004400" cy="4004700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4" name="Google Shape;3334;g21d4b097a81_0_3644"/>
          <p:cNvSpPr/>
          <p:nvPr/>
        </p:nvSpPr>
        <p:spPr>
          <a:xfrm>
            <a:off x="6662185" y="2803239"/>
            <a:ext cx="4904700" cy="49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5" name="Google Shape;3335;g21d4b097a81_0_3644"/>
          <p:cNvSpPr txBox="1"/>
          <p:nvPr>
            <p:ph idx="1" type="body"/>
          </p:nvPr>
        </p:nvSpPr>
        <p:spPr>
          <a:xfrm>
            <a:off x="2493648" y="7843802"/>
            <a:ext cx="13298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6" name="Google Shape;3336;g21d4b097a81_0_3644"/>
          <p:cNvSpPr txBox="1"/>
          <p:nvPr>
            <p:ph idx="2" type="body"/>
          </p:nvPr>
        </p:nvSpPr>
        <p:spPr>
          <a:xfrm>
            <a:off x="7280295" y="4308267"/>
            <a:ext cx="3724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7" name="Google Shape;3337;g21d4b097a81_0_3644"/>
          <p:cNvSpPr txBox="1"/>
          <p:nvPr>
            <p:ph idx="3" type="body"/>
          </p:nvPr>
        </p:nvSpPr>
        <p:spPr>
          <a:xfrm>
            <a:off x="7117981" y="5098494"/>
            <a:ext cx="4005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8" name="Google Shape;3338;g21d4b097a81_0_3644"/>
          <p:cNvSpPr txBox="1"/>
          <p:nvPr>
            <p:ph idx="4" type="body"/>
          </p:nvPr>
        </p:nvSpPr>
        <p:spPr>
          <a:xfrm>
            <a:off x="11600774" y="4918475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39" name="Google Shape;3339;g21d4b097a81_0_3644"/>
          <p:cNvSpPr txBox="1"/>
          <p:nvPr>
            <p:ph idx="5" type="body"/>
          </p:nvPr>
        </p:nvSpPr>
        <p:spPr>
          <a:xfrm>
            <a:off x="11438460" y="5708703"/>
            <a:ext cx="3420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40" name="Google Shape;3340;g21d4b097a81_0_3644"/>
          <p:cNvSpPr txBox="1"/>
          <p:nvPr>
            <p:ph idx="6" type="body"/>
          </p:nvPr>
        </p:nvSpPr>
        <p:spPr>
          <a:xfrm>
            <a:off x="3747799" y="2530382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41" name="Google Shape;3341;g21d4b097a81_0_3644"/>
          <p:cNvSpPr txBox="1"/>
          <p:nvPr>
            <p:ph idx="7" type="body"/>
          </p:nvPr>
        </p:nvSpPr>
        <p:spPr>
          <a:xfrm>
            <a:off x="3585486" y="3320610"/>
            <a:ext cx="3420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42" name="Google Shape;3342;g21d4b097a81_0_3644"/>
          <p:cNvSpPr txBox="1"/>
          <p:nvPr>
            <p:ph idx="8" type="body"/>
          </p:nvPr>
        </p:nvSpPr>
        <p:spPr>
          <a:xfrm>
            <a:off x="1399074" y="5326820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43" name="Google Shape;3343;g21d4b097a81_0_3644"/>
          <p:cNvSpPr txBox="1"/>
          <p:nvPr>
            <p:ph idx="9" type="body"/>
          </p:nvPr>
        </p:nvSpPr>
        <p:spPr>
          <a:xfrm>
            <a:off x="112312" y="3085968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44" name="Google Shape;3344;g21d4b097a81_0_3644"/>
          <p:cNvSpPr txBox="1"/>
          <p:nvPr>
            <p:ph idx="13" type="body"/>
          </p:nvPr>
        </p:nvSpPr>
        <p:spPr>
          <a:xfrm>
            <a:off x="10905956" y="2930720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45" name="Google Shape;3345;g21d4b097a81_0_3644"/>
          <p:cNvSpPr txBox="1"/>
          <p:nvPr>
            <p:ph idx="14" type="body"/>
          </p:nvPr>
        </p:nvSpPr>
        <p:spPr>
          <a:xfrm>
            <a:off x="14770548" y="4200174"/>
            <a:ext cx="318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46" name="Google Shape;3346;g21d4b097a81_0_3644"/>
          <p:cNvSpPr/>
          <p:nvPr/>
        </p:nvSpPr>
        <p:spPr>
          <a:xfrm>
            <a:off x="7343007" y="1750497"/>
            <a:ext cx="902100" cy="9024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7" name="Google Shape;3347;g21d4b097a81_0_3644"/>
          <p:cNvSpPr/>
          <p:nvPr/>
        </p:nvSpPr>
        <p:spPr>
          <a:xfrm>
            <a:off x="17066365" y="6007590"/>
            <a:ext cx="1188900" cy="11889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">
  <p:cSld name="Tal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8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9" name="Google Shape;3349;g21d4b097a81_0_3674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0" name="Google Shape;3350;g21d4b097a81_0_3674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1" name="Google Shape;3351;g21d4b097a81_0_367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4" id="3352" name="Google Shape;3352;g21d4b097a81_0_36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266" y="2537877"/>
            <a:ext cx="1770721" cy="5116138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5" id="3353" name="Google Shape;3353;g21d4b097a81_0_36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930" y="2440526"/>
            <a:ext cx="1462284" cy="5213424"/>
          </a:xfrm>
          <a:prstGeom prst="rect">
            <a:avLst/>
          </a:prstGeom>
          <a:noFill/>
          <a:ln>
            <a:noFill/>
          </a:ln>
          <a:effectLst>
            <a:outerShdw blurRad="76200" rotWithShape="0" dir="13500000" dist="88900">
              <a:srgbClr val="000000">
                <a:alpha val="20000"/>
              </a:srgbClr>
            </a:outerShdw>
          </a:effectLst>
        </p:spPr>
      </p:pic>
      <p:grpSp>
        <p:nvGrpSpPr>
          <p:cNvPr id="3354" name="Google Shape;3354;g21d4b097a81_0_3674"/>
          <p:cNvGrpSpPr/>
          <p:nvPr/>
        </p:nvGrpSpPr>
        <p:grpSpPr>
          <a:xfrm>
            <a:off x="1267329" y="1869006"/>
            <a:ext cx="4793034" cy="1935300"/>
            <a:chOff x="-1" y="-1"/>
            <a:chExt cx="4793034" cy="1935300"/>
          </a:xfrm>
        </p:grpSpPr>
        <p:sp>
          <p:nvSpPr>
            <p:cNvPr id="3355" name="Google Shape;3355;g21d4b097a81_0_3674"/>
            <p:cNvSpPr/>
            <p:nvPr/>
          </p:nvSpPr>
          <p:spPr>
            <a:xfrm>
              <a:off x="-1" y="-1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g21d4b097a81_0_3674"/>
            <p:cNvSpPr/>
            <p:nvPr/>
          </p:nvSpPr>
          <p:spPr>
            <a:xfrm rot="5400000">
              <a:off x="4331333" y="1305084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7" name="Google Shape;3357;g21d4b097a81_0_3674"/>
          <p:cNvGrpSpPr/>
          <p:nvPr/>
        </p:nvGrpSpPr>
        <p:grpSpPr>
          <a:xfrm>
            <a:off x="1267329" y="4929348"/>
            <a:ext cx="4793034" cy="1935300"/>
            <a:chOff x="-1" y="-1"/>
            <a:chExt cx="4793034" cy="1935300"/>
          </a:xfrm>
        </p:grpSpPr>
        <p:sp>
          <p:nvSpPr>
            <p:cNvPr id="3358" name="Google Shape;3358;g21d4b097a81_0_3674"/>
            <p:cNvSpPr/>
            <p:nvPr/>
          </p:nvSpPr>
          <p:spPr>
            <a:xfrm>
              <a:off x="-1" y="-1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g21d4b097a81_0_3674"/>
            <p:cNvSpPr/>
            <p:nvPr/>
          </p:nvSpPr>
          <p:spPr>
            <a:xfrm rot="5400000">
              <a:off x="4331333" y="216160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0" name="Google Shape;3360;g21d4b097a81_0_3674"/>
          <p:cNvGrpSpPr/>
          <p:nvPr/>
        </p:nvGrpSpPr>
        <p:grpSpPr>
          <a:xfrm>
            <a:off x="11978518" y="4929264"/>
            <a:ext cx="4793034" cy="1935300"/>
            <a:chOff x="-1" y="-84"/>
            <a:chExt cx="4793034" cy="1935300"/>
          </a:xfrm>
        </p:grpSpPr>
        <p:sp>
          <p:nvSpPr>
            <p:cNvPr id="3361" name="Google Shape;3361;g21d4b097a81_0_3674"/>
            <p:cNvSpPr/>
            <p:nvPr/>
          </p:nvSpPr>
          <p:spPr>
            <a:xfrm rot="10800000">
              <a:off x="292433" y="-84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g21d4b097a81_0_3674"/>
            <p:cNvSpPr/>
            <p:nvPr/>
          </p:nvSpPr>
          <p:spPr>
            <a:xfrm rot="-5400000">
              <a:off x="-34201" y="202631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3" name="Google Shape;3363;g21d4b097a81_0_3674"/>
          <p:cNvGrpSpPr/>
          <p:nvPr/>
        </p:nvGrpSpPr>
        <p:grpSpPr>
          <a:xfrm>
            <a:off x="11980311" y="1868570"/>
            <a:ext cx="4793034" cy="1935300"/>
            <a:chOff x="-1" y="-84"/>
            <a:chExt cx="4793034" cy="1935300"/>
          </a:xfrm>
        </p:grpSpPr>
        <p:sp>
          <p:nvSpPr>
            <p:cNvPr id="3364" name="Google Shape;3364;g21d4b097a81_0_3674"/>
            <p:cNvSpPr/>
            <p:nvPr/>
          </p:nvSpPr>
          <p:spPr>
            <a:xfrm rot="10800000">
              <a:off x="292433" y="-84"/>
              <a:ext cx="4500600" cy="193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g21d4b097a81_0_3674"/>
            <p:cNvSpPr/>
            <p:nvPr/>
          </p:nvSpPr>
          <p:spPr>
            <a:xfrm rot="-5400000">
              <a:off x="-34201" y="1291555"/>
              <a:ext cx="495900" cy="4275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6" name="Google Shape;3366;g21d4b097a81_0_3674"/>
          <p:cNvSpPr txBox="1"/>
          <p:nvPr>
            <p:ph idx="1" type="body"/>
          </p:nvPr>
        </p:nvSpPr>
        <p:spPr>
          <a:xfrm>
            <a:off x="1361568" y="1996095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7" name="Google Shape;3367;g21d4b097a81_0_3674"/>
          <p:cNvSpPr txBox="1"/>
          <p:nvPr>
            <p:ph idx="2" type="body"/>
          </p:nvPr>
        </p:nvSpPr>
        <p:spPr>
          <a:xfrm>
            <a:off x="1361568" y="5084047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8" name="Google Shape;3368;g21d4b097a81_0_3674"/>
          <p:cNvSpPr txBox="1"/>
          <p:nvPr>
            <p:ph idx="3" type="body"/>
          </p:nvPr>
        </p:nvSpPr>
        <p:spPr>
          <a:xfrm>
            <a:off x="12338560" y="2003668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69" name="Google Shape;3369;g21d4b097a81_0_3674"/>
          <p:cNvSpPr txBox="1"/>
          <p:nvPr>
            <p:ph idx="4" type="body"/>
          </p:nvPr>
        </p:nvSpPr>
        <p:spPr>
          <a:xfrm>
            <a:off x="12392020" y="5084047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70" name="Google Shape;3370;g21d4b097a81_0_3674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371" name="Google Shape;3371;g21d4b097a81_0_3674"/>
          <p:cNvSpPr txBox="1"/>
          <p:nvPr>
            <p:ph idx="5" type="body"/>
          </p:nvPr>
        </p:nvSpPr>
        <p:spPr>
          <a:xfrm>
            <a:off x="2493649" y="7843800"/>
            <a:ext cx="132981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Diagram">
  <p:cSld name="Circle Diagra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3" name="Google Shape;3373;g21d4b097a81_0_369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4" name="Google Shape;3374;g21d4b097a81_0_3698"/>
          <p:cNvSpPr/>
          <p:nvPr/>
        </p:nvSpPr>
        <p:spPr>
          <a:xfrm>
            <a:off x="5992856" y="2443202"/>
            <a:ext cx="6300600" cy="6300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5" name="Google Shape;3375;g21d4b097a81_0_3698"/>
          <p:cNvSpPr/>
          <p:nvPr/>
        </p:nvSpPr>
        <p:spPr>
          <a:xfrm>
            <a:off x="5992856" y="2443202"/>
            <a:ext cx="6300600" cy="6300900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6" name="Google Shape;3376;g21d4b097a81_0_369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377" name="Google Shape;3377;g21d4b097a81_0_369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78" name="Google Shape;3378;g21d4b097a81_0_3698"/>
          <p:cNvSpPr/>
          <p:nvPr/>
        </p:nvSpPr>
        <p:spPr>
          <a:xfrm>
            <a:off x="6399353" y="3256193"/>
            <a:ext cx="5487600" cy="5487900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9" name="Google Shape;3379;g21d4b097a81_0_3698"/>
          <p:cNvSpPr/>
          <p:nvPr/>
        </p:nvSpPr>
        <p:spPr>
          <a:xfrm>
            <a:off x="6805849" y="4069187"/>
            <a:ext cx="4674600" cy="467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0" name="Google Shape;3380;g21d4b097a81_0_3698"/>
          <p:cNvSpPr/>
          <p:nvPr/>
        </p:nvSpPr>
        <p:spPr>
          <a:xfrm>
            <a:off x="7212347" y="4882182"/>
            <a:ext cx="3861900" cy="3861900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1" name="Google Shape;3381;g21d4b097a81_0_3698"/>
          <p:cNvSpPr/>
          <p:nvPr/>
        </p:nvSpPr>
        <p:spPr>
          <a:xfrm>
            <a:off x="7618842" y="5695174"/>
            <a:ext cx="3048900" cy="3048600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2" name="Google Shape;3382;g21d4b097a81_0_3698"/>
          <p:cNvSpPr/>
          <p:nvPr/>
        </p:nvSpPr>
        <p:spPr>
          <a:xfrm>
            <a:off x="8025340" y="6508167"/>
            <a:ext cx="2235900" cy="2235600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3" name="Google Shape;3383;g21d4b097a81_0_3698"/>
          <p:cNvSpPr txBox="1"/>
          <p:nvPr>
            <p:ph idx="1" type="body"/>
          </p:nvPr>
        </p:nvSpPr>
        <p:spPr>
          <a:xfrm>
            <a:off x="8013776" y="7337132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None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55600" lvl="1" marL="9144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55600" lvl="2" marL="13716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•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55600" lvl="3" marL="18288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55600" lvl="4" marL="22860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»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84" name="Google Shape;3384;g21d4b097a81_0_3698"/>
          <p:cNvSpPr txBox="1"/>
          <p:nvPr>
            <p:ph idx="2" type="body"/>
          </p:nvPr>
        </p:nvSpPr>
        <p:spPr>
          <a:xfrm>
            <a:off x="8013776" y="5821478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85" name="Google Shape;3385;g21d4b097a81_0_3698"/>
          <p:cNvSpPr txBox="1"/>
          <p:nvPr>
            <p:ph idx="3" type="body"/>
          </p:nvPr>
        </p:nvSpPr>
        <p:spPr>
          <a:xfrm>
            <a:off x="8013776" y="5008485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86" name="Google Shape;3386;g21d4b097a81_0_3698"/>
          <p:cNvSpPr txBox="1"/>
          <p:nvPr>
            <p:ph idx="4" type="body"/>
          </p:nvPr>
        </p:nvSpPr>
        <p:spPr>
          <a:xfrm>
            <a:off x="8013776" y="4141775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87" name="Google Shape;3387;g21d4b097a81_0_3698"/>
          <p:cNvSpPr txBox="1"/>
          <p:nvPr>
            <p:ph idx="5" type="body"/>
          </p:nvPr>
        </p:nvSpPr>
        <p:spPr>
          <a:xfrm>
            <a:off x="8013776" y="3331686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88" name="Google Shape;3388;g21d4b097a81_0_3698"/>
          <p:cNvSpPr txBox="1"/>
          <p:nvPr>
            <p:ph idx="6" type="body"/>
          </p:nvPr>
        </p:nvSpPr>
        <p:spPr>
          <a:xfrm>
            <a:off x="8013776" y="2521596"/>
            <a:ext cx="22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389" name="Google Shape;3389;g21d4b097a81_0_3698"/>
          <p:cNvCxnSpPr/>
          <p:nvPr/>
        </p:nvCxnSpPr>
        <p:spPr>
          <a:xfrm rot="10800000">
            <a:off x="10268381" y="2836632"/>
            <a:ext cx="2617500" cy="0"/>
          </a:xfrm>
          <a:prstGeom prst="straightConnector1">
            <a:avLst/>
          </a:prstGeom>
          <a:noFill/>
          <a:ln cap="flat" cmpd="sng" w="12700">
            <a:solidFill>
              <a:srgbClr val="004C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0" name="Google Shape;3390;g21d4b097a81_0_3698"/>
          <p:cNvCxnSpPr/>
          <p:nvPr/>
        </p:nvCxnSpPr>
        <p:spPr>
          <a:xfrm rot="10800000">
            <a:off x="5490283" y="3691725"/>
            <a:ext cx="2527800" cy="0"/>
          </a:xfrm>
          <a:prstGeom prst="straightConnector1">
            <a:avLst/>
          </a:prstGeom>
          <a:noFill/>
          <a:ln cap="flat" cmpd="sng" w="12700">
            <a:solidFill>
              <a:srgbClr val="00728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1" name="Google Shape;3391;g21d4b097a81_0_3698"/>
          <p:cNvCxnSpPr/>
          <p:nvPr/>
        </p:nvCxnSpPr>
        <p:spPr>
          <a:xfrm rot="10800000">
            <a:off x="10358081" y="4501815"/>
            <a:ext cx="2527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2" name="Google Shape;3392;g21d4b097a81_0_3698"/>
          <p:cNvCxnSpPr/>
          <p:nvPr/>
        </p:nvCxnSpPr>
        <p:spPr>
          <a:xfrm rot="10800000">
            <a:off x="5497540" y="5356911"/>
            <a:ext cx="2527800" cy="0"/>
          </a:xfrm>
          <a:prstGeom prst="straightConnector1">
            <a:avLst/>
          </a:prstGeom>
          <a:noFill/>
          <a:ln cap="flat" cmpd="sng" w="127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3" name="Google Shape;3393;g21d4b097a81_0_3698"/>
          <p:cNvCxnSpPr/>
          <p:nvPr/>
        </p:nvCxnSpPr>
        <p:spPr>
          <a:xfrm rot="10800000">
            <a:off x="10216181" y="6167001"/>
            <a:ext cx="2669700" cy="0"/>
          </a:xfrm>
          <a:prstGeom prst="straightConnector1">
            <a:avLst/>
          </a:prstGeom>
          <a:noFill/>
          <a:ln cap="flat" cmpd="sng" w="127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4" name="Google Shape;3394;g21d4b097a81_0_3698"/>
          <p:cNvCxnSpPr/>
          <p:nvPr/>
        </p:nvCxnSpPr>
        <p:spPr>
          <a:xfrm rot="10800000">
            <a:off x="5497827" y="6977091"/>
            <a:ext cx="2925300" cy="0"/>
          </a:xfrm>
          <a:prstGeom prst="straightConnector1">
            <a:avLst/>
          </a:prstGeom>
          <a:noFill/>
          <a:ln cap="flat" cmpd="sng" w="127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5" name="Google Shape;3395;g21d4b097a81_0_3698"/>
          <p:cNvSpPr txBox="1"/>
          <p:nvPr>
            <p:ph idx="7" type="body"/>
          </p:nvPr>
        </p:nvSpPr>
        <p:spPr>
          <a:xfrm>
            <a:off x="13013637" y="3017853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6" name="Google Shape;3396;g21d4b097a81_0_3698"/>
          <p:cNvSpPr txBox="1"/>
          <p:nvPr>
            <p:ph idx="8" type="body"/>
          </p:nvPr>
        </p:nvSpPr>
        <p:spPr>
          <a:xfrm>
            <a:off x="13013637" y="2476592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7" name="Google Shape;3397;g21d4b097a81_0_3698"/>
          <p:cNvSpPr txBox="1"/>
          <p:nvPr>
            <p:ph idx="9" type="body"/>
          </p:nvPr>
        </p:nvSpPr>
        <p:spPr>
          <a:xfrm>
            <a:off x="13013637" y="4683038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8" name="Google Shape;3398;g21d4b097a81_0_3698"/>
          <p:cNvSpPr txBox="1"/>
          <p:nvPr>
            <p:ph idx="13" type="body"/>
          </p:nvPr>
        </p:nvSpPr>
        <p:spPr>
          <a:xfrm>
            <a:off x="13013637" y="4141775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399" name="Google Shape;3399;g21d4b097a81_0_3698"/>
          <p:cNvSpPr txBox="1"/>
          <p:nvPr>
            <p:ph idx="14" type="body"/>
          </p:nvPr>
        </p:nvSpPr>
        <p:spPr>
          <a:xfrm>
            <a:off x="13013637" y="6348222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0" name="Google Shape;3400;g21d4b097a81_0_3698"/>
          <p:cNvSpPr txBox="1"/>
          <p:nvPr>
            <p:ph idx="15" type="body"/>
          </p:nvPr>
        </p:nvSpPr>
        <p:spPr>
          <a:xfrm>
            <a:off x="13013637" y="5806959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1" name="Google Shape;3401;g21d4b097a81_0_3698"/>
          <p:cNvSpPr txBox="1"/>
          <p:nvPr>
            <p:ph idx="16" type="body"/>
          </p:nvPr>
        </p:nvSpPr>
        <p:spPr>
          <a:xfrm>
            <a:off x="637260" y="3885413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2" name="Google Shape;3402;g21d4b097a81_0_3698"/>
          <p:cNvSpPr txBox="1"/>
          <p:nvPr>
            <p:ph idx="17" type="body"/>
          </p:nvPr>
        </p:nvSpPr>
        <p:spPr>
          <a:xfrm>
            <a:off x="637260" y="3344150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3" name="Google Shape;3403;g21d4b097a81_0_3698"/>
          <p:cNvSpPr txBox="1"/>
          <p:nvPr>
            <p:ph idx="18" type="body"/>
          </p:nvPr>
        </p:nvSpPr>
        <p:spPr>
          <a:xfrm>
            <a:off x="637260" y="5550597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4" name="Google Shape;3404;g21d4b097a81_0_3698"/>
          <p:cNvSpPr txBox="1"/>
          <p:nvPr>
            <p:ph idx="19" type="body"/>
          </p:nvPr>
        </p:nvSpPr>
        <p:spPr>
          <a:xfrm>
            <a:off x="637260" y="5009336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5" name="Google Shape;3405;g21d4b097a81_0_3698"/>
          <p:cNvSpPr txBox="1"/>
          <p:nvPr>
            <p:ph idx="20" type="body"/>
          </p:nvPr>
        </p:nvSpPr>
        <p:spPr>
          <a:xfrm>
            <a:off x="637260" y="7215782"/>
            <a:ext cx="4860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06" name="Google Shape;3406;g21d4b097a81_0_3698"/>
          <p:cNvSpPr txBox="1"/>
          <p:nvPr>
            <p:ph idx="21" type="body"/>
          </p:nvPr>
        </p:nvSpPr>
        <p:spPr>
          <a:xfrm>
            <a:off x="637260" y="6674519"/>
            <a:ext cx="486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Points">
  <p:cSld name="5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8" name="Google Shape;3408;g21d4b097a81_0_3733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9" name="Google Shape;3409;g21d4b097a81_0_3733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10" name="Google Shape;3410;g21d4b097a81_0_373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11" name="Google Shape;3411;g21d4b097a81_0_3733"/>
          <p:cNvSpPr txBox="1"/>
          <p:nvPr>
            <p:ph idx="1" type="body"/>
          </p:nvPr>
        </p:nvSpPr>
        <p:spPr>
          <a:xfrm>
            <a:off x="907292" y="1966590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None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–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•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–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3200"/>
              <a:buFont typeface="Roboto Condensed Light"/>
              <a:buChar char="»"/>
              <a:defRPr sz="3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2" name="Google Shape;3412;g21d4b097a81_0_3733"/>
          <p:cNvSpPr/>
          <p:nvPr/>
        </p:nvSpPr>
        <p:spPr>
          <a:xfrm>
            <a:off x="4642707" y="1678115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g21d4b097a81_0_3733"/>
          <p:cNvSpPr txBox="1"/>
          <p:nvPr>
            <p:ph idx="2" type="body"/>
          </p:nvPr>
        </p:nvSpPr>
        <p:spPr>
          <a:xfrm>
            <a:off x="4822725" y="1678115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4" name="Google Shape;3414;g21d4b097a81_0_3733"/>
          <p:cNvSpPr txBox="1"/>
          <p:nvPr>
            <p:ph idx="3" type="body"/>
          </p:nvPr>
        </p:nvSpPr>
        <p:spPr>
          <a:xfrm>
            <a:off x="907292" y="3530514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5" name="Google Shape;3415;g21d4b097a81_0_3733"/>
          <p:cNvSpPr/>
          <p:nvPr/>
        </p:nvSpPr>
        <p:spPr>
          <a:xfrm>
            <a:off x="4642707" y="3242038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6" name="Google Shape;3416;g21d4b097a81_0_3733"/>
          <p:cNvSpPr txBox="1"/>
          <p:nvPr>
            <p:ph idx="4" type="body"/>
          </p:nvPr>
        </p:nvSpPr>
        <p:spPr>
          <a:xfrm>
            <a:off x="4822725" y="3242038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7" name="Google Shape;3417;g21d4b097a81_0_3733"/>
          <p:cNvSpPr txBox="1"/>
          <p:nvPr>
            <p:ph idx="5" type="body"/>
          </p:nvPr>
        </p:nvSpPr>
        <p:spPr>
          <a:xfrm>
            <a:off x="907292" y="5094438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18" name="Google Shape;3418;g21d4b097a81_0_3733"/>
          <p:cNvSpPr/>
          <p:nvPr/>
        </p:nvSpPr>
        <p:spPr>
          <a:xfrm>
            <a:off x="4642707" y="4805963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21d4b097a81_0_3733"/>
          <p:cNvSpPr txBox="1"/>
          <p:nvPr>
            <p:ph idx="6" type="body"/>
          </p:nvPr>
        </p:nvSpPr>
        <p:spPr>
          <a:xfrm>
            <a:off x="4822725" y="4805963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0" name="Google Shape;3420;g21d4b097a81_0_3733"/>
          <p:cNvSpPr txBox="1"/>
          <p:nvPr>
            <p:ph idx="7" type="body"/>
          </p:nvPr>
        </p:nvSpPr>
        <p:spPr>
          <a:xfrm>
            <a:off x="907292" y="6658362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1" name="Google Shape;3421;g21d4b097a81_0_3733"/>
          <p:cNvSpPr/>
          <p:nvPr/>
        </p:nvSpPr>
        <p:spPr>
          <a:xfrm>
            <a:off x="4642707" y="6369888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g21d4b097a81_0_3733"/>
          <p:cNvSpPr txBox="1"/>
          <p:nvPr>
            <p:ph idx="8" type="body"/>
          </p:nvPr>
        </p:nvSpPr>
        <p:spPr>
          <a:xfrm>
            <a:off x="4822725" y="6369888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3" name="Google Shape;3423;g21d4b097a81_0_3733"/>
          <p:cNvSpPr txBox="1"/>
          <p:nvPr>
            <p:ph idx="9" type="body"/>
          </p:nvPr>
        </p:nvSpPr>
        <p:spPr>
          <a:xfrm>
            <a:off x="907292" y="8222285"/>
            <a:ext cx="360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24" name="Google Shape;3424;g21d4b097a81_0_3733"/>
          <p:cNvSpPr/>
          <p:nvPr/>
        </p:nvSpPr>
        <p:spPr>
          <a:xfrm>
            <a:off x="4642707" y="7933811"/>
            <a:ext cx="72000" cy="1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g21d4b097a81_0_3733"/>
          <p:cNvSpPr txBox="1"/>
          <p:nvPr>
            <p:ph idx="13" type="body"/>
          </p:nvPr>
        </p:nvSpPr>
        <p:spPr>
          <a:xfrm>
            <a:off x="4822725" y="7933811"/>
            <a:ext cx="11611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1 Column">
  <p:cSld name="No Contents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7" name="Google Shape;3427;g21d4b097a81_0_3752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8" name="Google Shape;3428;g21d4b097a81_0_375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9" name="Google Shape;3429;g21d4b097a81_0_3752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30" name="Google Shape;3430;g21d4b097a81_0_375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31" name="Google Shape;3431;g21d4b097a81_0_3752"/>
          <p:cNvSpPr txBox="1"/>
          <p:nvPr>
            <p:ph idx="1" type="body"/>
          </p:nvPr>
        </p:nvSpPr>
        <p:spPr>
          <a:xfrm>
            <a:off x="2493648" y="7843800"/>
            <a:ext cx="132981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32" name="Google Shape;3432;g21d4b097a81_0_3752"/>
          <p:cNvSpPr txBox="1"/>
          <p:nvPr>
            <p:ph idx="2" type="body"/>
          </p:nvPr>
        </p:nvSpPr>
        <p:spPr>
          <a:xfrm>
            <a:off x="2493649" y="7167104"/>
            <a:ext cx="13298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">
  <p:cSld name="No Contents -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33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4" name="Google Shape;3434;g21d4b097a81_0_3759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5" name="Google Shape;3435;g21d4b097a81_0_375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6" name="Google Shape;3436;g21d4b097a81_0_3759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37" name="Google Shape;3437;g21d4b097a81_0_375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38" name="Google Shape;3438;g21d4b097a81_0_3759"/>
          <p:cNvSpPr txBox="1"/>
          <p:nvPr>
            <p:ph idx="1" type="body"/>
          </p:nvPr>
        </p:nvSpPr>
        <p:spPr>
          <a:xfrm>
            <a:off x="998488" y="7798796"/>
            <a:ext cx="7762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39" name="Google Shape;3439;g21d4b097a81_0_3759"/>
          <p:cNvSpPr txBox="1"/>
          <p:nvPr>
            <p:ph idx="2" type="body"/>
          </p:nvPr>
        </p:nvSpPr>
        <p:spPr>
          <a:xfrm>
            <a:off x="998488" y="7167104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0" name="Google Shape;3440;g21d4b097a81_0_3759"/>
          <p:cNvSpPr txBox="1"/>
          <p:nvPr>
            <p:ph idx="3" type="body"/>
          </p:nvPr>
        </p:nvSpPr>
        <p:spPr>
          <a:xfrm>
            <a:off x="9491698" y="7790558"/>
            <a:ext cx="7762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1" name="Google Shape;3441;g21d4b097a81_0_3759"/>
          <p:cNvSpPr txBox="1"/>
          <p:nvPr>
            <p:ph idx="4" type="body"/>
          </p:nvPr>
        </p:nvSpPr>
        <p:spPr>
          <a:xfrm>
            <a:off x="9491698" y="7158867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Text">
  <p:cSld name="Gray - Text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6"/>
          <p:cNvSpPr txBox="1"/>
          <p:nvPr>
            <p:ph idx="1" type="body"/>
          </p:nvPr>
        </p:nvSpPr>
        <p:spPr>
          <a:xfrm>
            <a:off x="6757940" y="1700618"/>
            <a:ext cx="10396157" cy="324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None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685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685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•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685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6858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»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56"/>
          <p:cNvSpPr txBox="1"/>
          <p:nvPr>
            <p:ph idx="2" type="body"/>
          </p:nvPr>
        </p:nvSpPr>
        <p:spPr>
          <a:xfrm>
            <a:off x="6757940" y="4985982"/>
            <a:ext cx="10396157" cy="3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56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9" name="Google Shape;16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1238" y="591677"/>
            <a:ext cx="9103646" cy="910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8951" y="0"/>
            <a:ext cx="1722584" cy="226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 - Right">
  <p:cSld name="No Contents - 2 Columns -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3" name="Google Shape;3443;g21d4b097a81_0_3768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4" name="Google Shape;3444;g21d4b097a81_0_3768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45" name="Google Shape;3445;g21d4b097a81_0_376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46" name="Google Shape;3446;g21d4b097a81_0_3768"/>
          <p:cNvSpPr txBox="1"/>
          <p:nvPr>
            <p:ph idx="1" type="body"/>
          </p:nvPr>
        </p:nvSpPr>
        <p:spPr>
          <a:xfrm>
            <a:off x="9491698" y="6540276"/>
            <a:ext cx="7762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7" name="Google Shape;3447;g21d4b097a81_0_3768"/>
          <p:cNvSpPr txBox="1"/>
          <p:nvPr>
            <p:ph idx="2" type="body"/>
          </p:nvPr>
        </p:nvSpPr>
        <p:spPr>
          <a:xfrm>
            <a:off x="9491698" y="5908586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8" name="Google Shape;3448;g21d4b097a81_0_3768"/>
          <p:cNvSpPr txBox="1"/>
          <p:nvPr>
            <p:ph idx="3" type="body"/>
          </p:nvPr>
        </p:nvSpPr>
        <p:spPr>
          <a:xfrm>
            <a:off x="9491698" y="3209906"/>
            <a:ext cx="7762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49" name="Google Shape;3449;g21d4b097a81_0_3768"/>
          <p:cNvSpPr txBox="1"/>
          <p:nvPr>
            <p:ph idx="4" type="body"/>
          </p:nvPr>
        </p:nvSpPr>
        <p:spPr>
          <a:xfrm>
            <a:off x="9491698" y="2578215"/>
            <a:ext cx="7762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">
  <p:cSld name="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1" name="Google Shape;3451;g21d4b097a81_0_3776"/>
          <p:cNvCxnSpPr/>
          <p:nvPr/>
        </p:nvCxnSpPr>
        <p:spPr>
          <a:xfrm>
            <a:off x="603508" y="1273070"/>
            <a:ext cx="1707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2" name="Google Shape;3452;g21d4b097a81_0_3776"/>
          <p:cNvSpPr txBox="1"/>
          <p:nvPr>
            <p:ph type="title"/>
          </p:nvPr>
        </p:nvSpPr>
        <p:spPr>
          <a:xfrm>
            <a:off x="637261" y="192950"/>
            <a:ext cx="1674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53" name="Google Shape;3453;g21d4b097a81_0_377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">
  <p:cSld name="Present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5" name="Google Shape;3455;g21d4b097a81_0_378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6" name="Google Shape;3456;g21d4b097a81_0_378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57" name="Google Shape;3457;g21d4b097a81_0_3780"/>
          <p:cNvSpPr/>
          <p:nvPr/>
        </p:nvSpPr>
        <p:spPr>
          <a:xfrm>
            <a:off x="772277" y="2173170"/>
            <a:ext cx="5809200" cy="58095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8" name="Google Shape;3458;g21d4b097a81_0_3780"/>
          <p:cNvSpPr/>
          <p:nvPr>
            <p:ph idx="2" type="pic"/>
          </p:nvPr>
        </p:nvSpPr>
        <p:spPr>
          <a:xfrm>
            <a:off x="963207" y="2364118"/>
            <a:ext cx="5427300" cy="542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9" name="Google Shape;3459;g21d4b097a81_0_3780"/>
          <p:cNvSpPr txBox="1"/>
          <p:nvPr>
            <p:ph type="title"/>
          </p:nvPr>
        </p:nvSpPr>
        <p:spPr>
          <a:xfrm>
            <a:off x="7117982" y="1768127"/>
            <a:ext cx="10351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60" name="Google Shape;3460;g21d4b097a81_0_3780"/>
          <p:cNvSpPr txBox="1"/>
          <p:nvPr>
            <p:ph idx="1" type="body"/>
          </p:nvPr>
        </p:nvSpPr>
        <p:spPr>
          <a:xfrm>
            <a:off x="7072976" y="2983260"/>
            <a:ext cx="103515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2">
  <p:cSld name="Presenter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2" name="Google Shape;3462;g21d4b097a81_0_378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3" name="Google Shape;3463;g21d4b097a81_0_3787"/>
          <p:cNvSpPr/>
          <p:nvPr/>
        </p:nvSpPr>
        <p:spPr>
          <a:xfrm>
            <a:off x="0" y="0"/>
            <a:ext cx="36765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g21d4b097a81_0_378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65" name="Google Shape;3465;g21d4b097a81_0_3787"/>
          <p:cNvSpPr/>
          <p:nvPr/>
        </p:nvSpPr>
        <p:spPr>
          <a:xfrm>
            <a:off x="772277" y="2173170"/>
            <a:ext cx="5809200" cy="58095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21d4b097a81_0_3787"/>
          <p:cNvSpPr/>
          <p:nvPr>
            <p:ph idx="2" type="pic"/>
          </p:nvPr>
        </p:nvSpPr>
        <p:spPr>
          <a:xfrm>
            <a:off x="963207" y="2364118"/>
            <a:ext cx="5427300" cy="542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7" name="Google Shape;3467;g21d4b097a81_0_3787"/>
          <p:cNvSpPr txBox="1"/>
          <p:nvPr>
            <p:ph type="title"/>
          </p:nvPr>
        </p:nvSpPr>
        <p:spPr>
          <a:xfrm>
            <a:off x="7117982" y="1543100"/>
            <a:ext cx="1035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68" name="Google Shape;3468;g21d4b097a81_0_3787"/>
          <p:cNvSpPr/>
          <p:nvPr/>
        </p:nvSpPr>
        <p:spPr>
          <a:xfrm>
            <a:off x="7133339" y="3089335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g21d4b097a81_0_3787"/>
          <p:cNvSpPr txBox="1"/>
          <p:nvPr>
            <p:ph idx="1" type="body"/>
          </p:nvPr>
        </p:nvSpPr>
        <p:spPr>
          <a:xfrm>
            <a:off x="7613035" y="3472680"/>
            <a:ext cx="9540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70" name="Google Shape;3470;g21d4b097a81_0_3787"/>
          <p:cNvSpPr txBox="1"/>
          <p:nvPr>
            <p:ph idx="3" type="body"/>
          </p:nvPr>
        </p:nvSpPr>
        <p:spPr>
          <a:xfrm>
            <a:off x="7613035" y="2893249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Arial"/>
              <a:buNone/>
              <a:defRPr sz="3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71" name="Google Shape;3471;g21d4b097a81_0_3787"/>
          <p:cNvSpPr/>
          <p:nvPr/>
        </p:nvSpPr>
        <p:spPr>
          <a:xfrm>
            <a:off x="7133339" y="4799525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2" name="Google Shape;3472;g21d4b097a81_0_3787"/>
          <p:cNvSpPr txBox="1"/>
          <p:nvPr>
            <p:ph idx="4" type="body"/>
          </p:nvPr>
        </p:nvSpPr>
        <p:spPr>
          <a:xfrm>
            <a:off x="7613035" y="5182871"/>
            <a:ext cx="9540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73" name="Google Shape;3473;g21d4b097a81_0_3787"/>
          <p:cNvSpPr txBox="1"/>
          <p:nvPr>
            <p:ph idx="5" type="body"/>
          </p:nvPr>
        </p:nvSpPr>
        <p:spPr>
          <a:xfrm>
            <a:off x="7613035" y="4603440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Arial"/>
              <a:buNone/>
              <a:defRPr sz="3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3">
  <p:cSld name="Presenter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74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5" name="Google Shape;3475;g21d4b097a81_0_380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6" name="Google Shape;3476;g21d4b097a81_0_3800"/>
          <p:cNvSpPr/>
          <p:nvPr/>
        </p:nvSpPr>
        <p:spPr>
          <a:xfrm>
            <a:off x="17065167" y="9251885"/>
            <a:ext cx="405300" cy="10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7" name="Google Shape;3477;g21d4b097a81_0_3800"/>
          <p:cNvSpPr/>
          <p:nvPr/>
        </p:nvSpPr>
        <p:spPr>
          <a:xfrm>
            <a:off x="0" y="8204135"/>
            <a:ext cx="18286500" cy="20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8" name="Google Shape;3478;g21d4b097a81_0_3800"/>
          <p:cNvSpPr/>
          <p:nvPr/>
        </p:nvSpPr>
        <p:spPr>
          <a:xfrm>
            <a:off x="772277" y="1271022"/>
            <a:ext cx="5809200" cy="58095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9" name="Google Shape;3479;g21d4b097a81_0_3800"/>
          <p:cNvSpPr/>
          <p:nvPr>
            <p:ph idx="2" type="pic"/>
          </p:nvPr>
        </p:nvSpPr>
        <p:spPr>
          <a:xfrm>
            <a:off x="963207" y="1461969"/>
            <a:ext cx="5427300" cy="542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0" name="Google Shape;3480;g21d4b097a81_0_3800"/>
          <p:cNvSpPr txBox="1"/>
          <p:nvPr>
            <p:ph type="title"/>
          </p:nvPr>
        </p:nvSpPr>
        <p:spPr>
          <a:xfrm>
            <a:off x="7117982" y="901251"/>
            <a:ext cx="103515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Roboto Condensed Light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481" name="Google Shape;3481;g21d4b097a81_0_3800"/>
          <p:cNvSpPr txBox="1"/>
          <p:nvPr>
            <p:ph idx="1" type="body"/>
          </p:nvPr>
        </p:nvSpPr>
        <p:spPr>
          <a:xfrm>
            <a:off x="7123775" y="2387210"/>
            <a:ext cx="1034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None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08000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08000" lvl="2" marL="137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•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08000" lvl="3" marL="1828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08000" lvl="4" marL="228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»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82" name="Google Shape;3482;g21d4b097a81_0_3800"/>
          <p:cNvSpPr txBox="1"/>
          <p:nvPr>
            <p:ph idx="3" type="body"/>
          </p:nvPr>
        </p:nvSpPr>
        <p:spPr>
          <a:xfrm>
            <a:off x="7085676" y="5714552"/>
            <a:ext cx="103515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83" name="Google Shape;3483;g21d4b097a81_0_3800"/>
          <p:cNvSpPr/>
          <p:nvPr/>
        </p:nvSpPr>
        <p:spPr>
          <a:xfrm>
            <a:off x="7150097" y="3515412"/>
            <a:ext cx="1966800" cy="19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4" name="Google Shape;3484;g21d4b097a81_0_3800"/>
          <p:cNvSpPr/>
          <p:nvPr/>
        </p:nvSpPr>
        <p:spPr>
          <a:xfrm>
            <a:off x="9639297" y="3515412"/>
            <a:ext cx="1966800" cy="1967100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5" name="Google Shape;3485;g21d4b097a81_0_3800"/>
          <p:cNvSpPr/>
          <p:nvPr/>
        </p:nvSpPr>
        <p:spPr>
          <a:xfrm>
            <a:off x="12128498" y="3515412"/>
            <a:ext cx="1966800" cy="1967100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6" name="Google Shape;3486;g21d4b097a81_0_3800"/>
          <p:cNvSpPr txBox="1"/>
          <p:nvPr>
            <p:ph idx="4" type="body"/>
          </p:nvPr>
        </p:nvSpPr>
        <p:spPr>
          <a:xfrm>
            <a:off x="7276176" y="3996483"/>
            <a:ext cx="1726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87" name="Google Shape;3487;g21d4b097a81_0_3800"/>
          <p:cNvSpPr txBox="1"/>
          <p:nvPr>
            <p:ph idx="5" type="body"/>
          </p:nvPr>
        </p:nvSpPr>
        <p:spPr>
          <a:xfrm>
            <a:off x="12248684" y="4003598"/>
            <a:ext cx="1726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88" name="Google Shape;3488;g21d4b097a81_0_3800"/>
          <p:cNvSpPr txBox="1"/>
          <p:nvPr>
            <p:ph idx="6" type="body"/>
          </p:nvPr>
        </p:nvSpPr>
        <p:spPr>
          <a:xfrm>
            <a:off x="9759484" y="3998013"/>
            <a:ext cx="1726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89" name="Google Shape;3489;g21d4b097a81_0_3800"/>
          <p:cNvSpPr/>
          <p:nvPr>
            <p:ph idx="7" type="pic"/>
          </p:nvPr>
        </p:nvSpPr>
        <p:spPr>
          <a:xfrm>
            <a:off x="3286147" y="8711103"/>
            <a:ext cx="837000" cy="836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0" name="Google Shape;3490;g21d4b097a81_0_3800"/>
          <p:cNvSpPr txBox="1"/>
          <p:nvPr>
            <p:ph idx="8" type="body"/>
          </p:nvPr>
        </p:nvSpPr>
        <p:spPr>
          <a:xfrm>
            <a:off x="4120247" y="8622204"/>
            <a:ext cx="316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91" name="Google Shape;3491;g21d4b097a81_0_3800"/>
          <p:cNvSpPr/>
          <p:nvPr>
            <p:ph idx="9" type="pic"/>
          </p:nvPr>
        </p:nvSpPr>
        <p:spPr>
          <a:xfrm>
            <a:off x="7656618" y="8711103"/>
            <a:ext cx="837000" cy="836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2" name="Google Shape;3492;g21d4b097a81_0_3800"/>
          <p:cNvSpPr txBox="1"/>
          <p:nvPr>
            <p:ph idx="13" type="body"/>
          </p:nvPr>
        </p:nvSpPr>
        <p:spPr>
          <a:xfrm>
            <a:off x="8490716" y="8634905"/>
            <a:ext cx="316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93" name="Google Shape;3493;g21d4b097a81_0_3800"/>
          <p:cNvSpPr/>
          <p:nvPr>
            <p:ph idx="14" type="pic"/>
          </p:nvPr>
        </p:nvSpPr>
        <p:spPr>
          <a:xfrm>
            <a:off x="12025417" y="8711103"/>
            <a:ext cx="837000" cy="836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4" name="Google Shape;3494;g21d4b097a81_0_3800"/>
          <p:cNvSpPr txBox="1"/>
          <p:nvPr>
            <p:ph idx="15" type="body"/>
          </p:nvPr>
        </p:nvSpPr>
        <p:spPr>
          <a:xfrm>
            <a:off x="12859517" y="8622204"/>
            <a:ext cx="316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495" name="Google Shape;3495;g21d4b097a81_0_3800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ident">
  <p:cSld name="Presid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96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7" name="Google Shape;3497;g21d4b097a81_0_382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8" name="Google Shape;3498;g21d4b097a81_0_382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99" name="Google Shape;3499;g21d4b097a81_0_3822"/>
          <p:cNvSpPr txBox="1"/>
          <p:nvPr>
            <p:ph type="title"/>
          </p:nvPr>
        </p:nvSpPr>
        <p:spPr>
          <a:xfrm>
            <a:off x="862286" y="5593550"/>
            <a:ext cx="166071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500" name="Google Shape;3500;g21d4b097a81_0_3822"/>
          <p:cNvSpPr txBox="1"/>
          <p:nvPr>
            <p:ph idx="1" type="body"/>
          </p:nvPr>
        </p:nvSpPr>
        <p:spPr>
          <a:xfrm>
            <a:off x="2623105" y="7573772"/>
            <a:ext cx="13040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01" name="Google Shape;3501;g21d4b097a81_0_3822"/>
          <p:cNvSpPr/>
          <p:nvPr/>
        </p:nvSpPr>
        <p:spPr>
          <a:xfrm>
            <a:off x="6802944" y="777992"/>
            <a:ext cx="4631700" cy="4632300"/>
          </a:xfrm>
          <a:prstGeom prst="ellipse">
            <a:avLst/>
          </a:prstGeom>
          <a:solidFill>
            <a:srgbClr val="BFF2FF">
              <a:alpha val="13330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2" name="Google Shape;3502;g21d4b097a81_0_3822"/>
          <p:cNvSpPr/>
          <p:nvPr>
            <p:ph idx="2" type="pic"/>
          </p:nvPr>
        </p:nvSpPr>
        <p:spPr>
          <a:xfrm>
            <a:off x="7005046" y="980111"/>
            <a:ext cx="4227600" cy="4225200"/>
          </a:xfrm>
          <a:prstGeom prst="rect">
            <a:avLst/>
          </a:prstGeom>
          <a:noFill/>
          <a:ln>
            <a:noFill/>
          </a:ln>
        </p:spPr>
      </p:sp>
      <p:sp>
        <p:nvSpPr>
          <p:cNvPr id="3503" name="Google Shape;3503;g21d4b097a81_0_3822"/>
          <p:cNvSpPr txBox="1"/>
          <p:nvPr>
            <p:ph idx="3" type="body"/>
          </p:nvPr>
        </p:nvSpPr>
        <p:spPr>
          <a:xfrm>
            <a:off x="2594583" y="6493650"/>
            <a:ext cx="1309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Arial"/>
              <a:buNone/>
              <a:defRPr sz="3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04" name="Google Shape;3504;g21d4b097a81_0_3822"/>
          <p:cNvCxnSpPr/>
          <p:nvPr/>
        </p:nvCxnSpPr>
        <p:spPr>
          <a:xfrm>
            <a:off x="2623107" y="7393751"/>
            <a:ext cx="13040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3">
  <p:cSld name="1 Colum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21d4b097a81_0_3831"/>
          <p:cNvSpPr txBox="1"/>
          <p:nvPr>
            <p:ph idx="1" type="body"/>
          </p:nvPr>
        </p:nvSpPr>
        <p:spPr>
          <a:xfrm>
            <a:off x="1096311" y="2443200"/>
            <a:ext cx="160578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07" name="Google Shape;3507;g21d4b097a81_0_3831"/>
          <p:cNvSpPr txBox="1"/>
          <p:nvPr>
            <p:ph idx="2" type="body"/>
          </p:nvPr>
        </p:nvSpPr>
        <p:spPr>
          <a:xfrm>
            <a:off x="1096311" y="4423419"/>
            <a:ext cx="16057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08" name="Google Shape;3508;g21d4b097a81_0_38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ord - 1 Column">
  <p:cSld name="1 Word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21d4b097a81_0_3835"/>
          <p:cNvSpPr/>
          <p:nvPr/>
        </p:nvSpPr>
        <p:spPr>
          <a:xfrm>
            <a:off x="939800" y="1788632"/>
            <a:ext cx="6572700" cy="65727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g21d4b097a81_0_3835"/>
          <p:cNvSpPr/>
          <p:nvPr/>
        </p:nvSpPr>
        <p:spPr>
          <a:xfrm>
            <a:off x="1939273" y="2788106"/>
            <a:ext cx="4573800" cy="4573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g21d4b097a81_0_383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13" name="Google Shape;3513;g21d4b097a81_0_3835"/>
          <p:cNvSpPr txBox="1"/>
          <p:nvPr>
            <p:ph idx="1" type="body"/>
          </p:nvPr>
        </p:nvSpPr>
        <p:spPr>
          <a:xfrm>
            <a:off x="8108092" y="2983260"/>
            <a:ext cx="94512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1pPr>
            <a:lvl2pPr indent="-4000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14" name="Google Shape;3514;g21d4b097a81_0_3835"/>
          <p:cNvSpPr txBox="1"/>
          <p:nvPr>
            <p:ph type="title"/>
          </p:nvPr>
        </p:nvSpPr>
        <p:spPr>
          <a:xfrm>
            <a:off x="1132316" y="3838355"/>
            <a:ext cx="64809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600"/>
              <a:buFont typeface="Roboto Condensed Light"/>
              <a:buNone/>
              <a:defRPr sz="66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s">
  <p:cSld name="Miss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g21d4b097a81_0_384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517" name="Google Shape;3517;g21d4b097a81_0_3841"/>
          <p:cNvCxnSpPr/>
          <p:nvPr/>
        </p:nvCxnSpPr>
        <p:spPr>
          <a:xfrm flipH="1" rot="10800000">
            <a:off x="2393174" y="1835718"/>
            <a:ext cx="12735600" cy="721710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図 11" id="3518" name="Google Shape;3518;g21d4b097a81_0_38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01902">
            <a:off x="-1694121" y="10183015"/>
            <a:ext cx="1433761" cy="14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3519" name="Google Shape;3519;g21d4b097a81_0_3841"/>
          <p:cNvSpPr txBox="1"/>
          <p:nvPr>
            <p:ph idx="1" type="body"/>
          </p:nvPr>
        </p:nvSpPr>
        <p:spPr>
          <a:xfrm>
            <a:off x="8648152" y="5638556"/>
            <a:ext cx="86826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None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•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»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20" name="Google Shape;3520;g21d4b097a81_0_3841"/>
          <p:cNvSpPr txBox="1"/>
          <p:nvPr>
            <p:ph idx="2" type="body"/>
          </p:nvPr>
        </p:nvSpPr>
        <p:spPr>
          <a:xfrm>
            <a:off x="8648152" y="7483761"/>
            <a:ext cx="86826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521" name="Google Shape;3521;g21d4b097a81_0_3841"/>
          <p:cNvGrpSpPr/>
          <p:nvPr/>
        </p:nvGrpSpPr>
        <p:grpSpPr>
          <a:xfrm>
            <a:off x="2483248" y="6718676"/>
            <a:ext cx="3914655" cy="585091"/>
            <a:chOff x="0" y="-1"/>
            <a:chExt cx="3914655" cy="585091"/>
          </a:xfrm>
        </p:grpSpPr>
        <p:sp>
          <p:nvSpPr>
            <p:cNvPr id="3522" name="Google Shape;3522;g21d4b097a81_0_3841"/>
            <p:cNvSpPr/>
            <p:nvPr/>
          </p:nvSpPr>
          <p:spPr>
            <a:xfrm rot="5400000">
              <a:off x="3117939" y="-211626"/>
              <a:ext cx="585090" cy="10083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21d4b097a81_0_3841"/>
            <p:cNvSpPr/>
            <p:nvPr/>
          </p:nvSpPr>
          <p:spPr>
            <a:xfrm>
              <a:off x="0" y="-1"/>
              <a:ext cx="2906400" cy="58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21d4b097a81_0_3841"/>
          <p:cNvSpPr txBox="1"/>
          <p:nvPr>
            <p:ph idx="3" type="body"/>
          </p:nvPr>
        </p:nvSpPr>
        <p:spPr>
          <a:xfrm>
            <a:off x="2572475" y="6690241"/>
            <a:ext cx="281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525" name="Google Shape;3525;g21d4b097a81_0_3841"/>
          <p:cNvGrpSpPr/>
          <p:nvPr/>
        </p:nvGrpSpPr>
        <p:grpSpPr>
          <a:xfrm>
            <a:off x="6173656" y="4631874"/>
            <a:ext cx="3914655" cy="585091"/>
            <a:chOff x="0" y="-1"/>
            <a:chExt cx="3914655" cy="585091"/>
          </a:xfrm>
        </p:grpSpPr>
        <p:sp>
          <p:nvSpPr>
            <p:cNvPr id="3526" name="Google Shape;3526;g21d4b097a81_0_3841"/>
            <p:cNvSpPr/>
            <p:nvPr/>
          </p:nvSpPr>
          <p:spPr>
            <a:xfrm rot="5400000">
              <a:off x="3117939" y="-211626"/>
              <a:ext cx="585090" cy="10083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g21d4b097a81_0_3841"/>
            <p:cNvSpPr/>
            <p:nvPr/>
          </p:nvSpPr>
          <p:spPr>
            <a:xfrm>
              <a:off x="0" y="-1"/>
              <a:ext cx="2906400" cy="58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8" name="Google Shape;3528;g21d4b097a81_0_3841"/>
          <p:cNvSpPr txBox="1"/>
          <p:nvPr>
            <p:ph idx="4" type="body"/>
          </p:nvPr>
        </p:nvSpPr>
        <p:spPr>
          <a:xfrm>
            <a:off x="6262885" y="4603442"/>
            <a:ext cx="281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529" name="Google Shape;3529;g21d4b097a81_0_3841"/>
          <p:cNvGrpSpPr/>
          <p:nvPr/>
        </p:nvGrpSpPr>
        <p:grpSpPr>
          <a:xfrm>
            <a:off x="9999082" y="2471633"/>
            <a:ext cx="3914655" cy="585091"/>
            <a:chOff x="0" y="-1"/>
            <a:chExt cx="3914655" cy="585091"/>
          </a:xfrm>
        </p:grpSpPr>
        <p:sp>
          <p:nvSpPr>
            <p:cNvPr id="3530" name="Google Shape;3530;g21d4b097a81_0_3841"/>
            <p:cNvSpPr/>
            <p:nvPr/>
          </p:nvSpPr>
          <p:spPr>
            <a:xfrm rot="5400000">
              <a:off x="3117939" y="-211626"/>
              <a:ext cx="585090" cy="10083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21d4b097a81_0_3841"/>
            <p:cNvSpPr/>
            <p:nvPr/>
          </p:nvSpPr>
          <p:spPr>
            <a:xfrm>
              <a:off x="0" y="-1"/>
              <a:ext cx="2906400" cy="58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2" name="Google Shape;3532;g21d4b097a81_0_3841"/>
          <p:cNvSpPr txBox="1"/>
          <p:nvPr>
            <p:ph idx="5" type="body"/>
          </p:nvPr>
        </p:nvSpPr>
        <p:spPr>
          <a:xfrm>
            <a:off x="10088310" y="2443202"/>
            <a:ext cx="281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3" name="Google Shape;3533;g21d4b097a81_0_3841"/>
          <p:cNvSpPr txBox="1"/>
          <p:nvPr>
            <p:ph idx="6" type="body"/>
          </p:nvPr>
        </p:nvSpPr>
        <p:spPr>
          <a:xfrm>
            <a:off x="1402344" y="5503950"/>
            <a:ext cx="5138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4" name="Google Shape;3534;g21d4b097a81_0_3841"/>
          <p:cNvSpPr txBox="1"/>
          <p:nvPr>
            <p:ph idx="7" type="body"/>
          </p:nvPr>
        </p:nvSpPr>
        <p:spPr>
          <a:xfrm>
            <a:off x="5174939" y="3436957"/>
            <a:ext cx="5138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5" name="Google Shape;3535;g21d4b097a81_0_3841"/>
          <p:cNvSpPr txBox="1"/>
          <p:nvPr>
            <p:ph idx="8" type="body"/>
          </p:nvPr>
        </p:nvSpPr>
        <p:spPr>
          <a:xfrm>
            <a:off x="9000363" y="1273070"/>
            <a:ext cx="5138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6" name="Google Shape;3536;g21d4b097a81_0_3841"/>
          <p:cNvSpPr txBox="1"/>
          <p:nvPr>
            <p:ph idx="9" type="body"/>
          </p:nvPr>
        </p:nvSpPr>
        <p:spPr>
          <a:xfrm>
            <a:off x="367230" y="6133611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7" name="Google Shape;3537;g21d4b097a81_0_3841"/>
          <p:cNvSpPr txBox="1"/>
          <p:nvPr>
            <p:ph idx="13" type="body"/>
          </p:nvPr>
        </p:nvSpPr>
        <p:spPr>
          <a:xfrm>
            <a:off x="4147651" y="4063382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38" name="Google Shape;3538;g21d4b097a81_0_3841"/>
          <p:cNvSpPr txBox="1"/>
          <p:nvPr>
            <p:ph idx="14" type="body"/>
          </p:nvPr>
        </p:nvSpPr>
        <p:spPr>
          <a:xfrm>
            <a:off x="7973076" y="1903142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39" name="Google Shape;3539;g21d4b097a81_0_3841"/>
          <p:cNvCxnSpPr/>
          <p:nvPr/>
        </p:nvCxnSpPr>
        <p:spPr>
          <a:xfrm>
            <a:off x="8603145" y="7393751"/>
            <a:ext cx="96831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ord - 4 List">
  <p:cSld name="1 Word - 4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1" name="Google Shape;3541;g21d4b097a81_0_386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2" name="Google Shape;3542;g21d4b097a81_0_3866"/>
          <p:cNvSpPr/>
          <p:nvPr/>
        </p:nvSpPr>
        <p:spPr>
          <a:xfrm>
            <a:off x="939800" y="1788632"/>
            <a:ext cx="6572700" cy="65727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3" name="Google Shape;3543;g21d4b097a81_0_3866"/>
          <p:cNvSpPr/>
          <p:nvPr/>
        </p:nvSpPr>
        <p:spPr>
          <a:xfrm>
            <a:off x="1939273" y="2788106"/>
            <a:ext cx="4573800" cy="4573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4" name="Google Shape;3544;g21d4b097a81_0_386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45" name="Google Shape;3545;g21d4b097a81_0_3866"/>
          <p:cNvSpPr txBox="1"/>
          <p:nvPr>
            <p:ph idx="1" type="body"/>
          </p:nvPr>
        </p:nvSpPr>
        <p:spPr>
          <a:xfrm>
            <a:off x="10088309" y="1543100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46" name="Google Shape;3546;g21d4b097a81_0_3866"/>
          <p:cNvCxnSpPr/>
          <p:nvPr/>
        </p:nvCxnSpPr>
        <p:spPr>
          <a:xfrm>
            <a:off x="9953295" y="1453090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7" name="Google Shape;3547;g21d4b097a81_0_3866"/>
          <p:cNvSpPr txBox="1"/>
          <p:nvPr>
            <p:ph idx="2" type="body"/>
          </p:nvPr>
        </p:nvSpPr>
        <p:spPr>
          <a:xfrm>
            <a:off x="7748051" y="1858136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48" name="Google Shape;3548;g21d4b097a81_0_3866"/>
          <p:cNvSpPr txBox="1"/>
          <p:nvPr>
            <p:ph idx="3" type="body"/>
          </p:nvPr>
        </p:nvSpPr>
        <p:spPr>
          <a:xfrm>
            <a:off x="10088309" y="3478314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49" name="Google Shape;3549;g21d4b097a81_0_3866"/>
          <p:cNvCxnSpPr/>
          <p:nvPr/>
        </p:nvCxnSpPr>
        <p:spPr>
          <a:xfrm>
            <a:off x="9953295" y="3388305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0" name="Google Shape;3550;g21d4b097a81_0_3866"/>
          <p:cNvSpPr txBox="1"/>
          <p:nvPr>
            <p:ph idx="4" type="body"/>
          </p:nvPr>
        </p:nvSpPr>
        <p:spPr>
          <a:xfrm>
            <a:off x="7748051" y="3793350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51" name="Google Shape;3551;g21d4b097a81_0_3866"/>
          <p:cNvSpPr txBox="1"/>
          <p:nvPr>
            <p:ph idx="5" type="body"/>
          </p:nvPr>
        </p:nvSpPr>
        <p:spPr>
          <a:xfrm>
            <a:off x="10088309" y="5413530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52" name="Google Shape;3552;g21d4b097a81_0_3866"/>
          <p:cNvCxnSpPr/>
          <p:nvPr/>
        </p:nvCxnSpPr>
        <p:spPr>
          <a:xfrm>
            <a:off x="9953295" y="5323521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3" name="Google Shape;3553;g21d4b097a81_0_3866"/>
          <p:cNvSpPr txBox="1"/>
          <p:nvPr>
            <p:ph idx="6" type="body"/>
          </p:nvPr>
        </p:nvSpPr>
        <p:spPr>
          <a:xfrm>
            <a:off x="7748051" y="5728566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54" name="Google Shape;3554;g21d4b097a81_0_3866"/>
          <p:cNvSpPr txBox="1"/>
          <p:nvPr>
            <p:ph idx="7" type="body"/>
          </p:nvPr>
        </p:nvSpPr>
        <p:spPr>
          <a:xfrm>
            <a:off x="10088309" y="7393466"/>
            <a:ext cx="74706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555" name="Google Shape;3555;g21d4b097a81_0_3866"/>
          <p:cNvCxnSpPr/>
          <p:nvPr/>
        </p:nvCxnSpPr>
        <p:spPr>
          <a:xfrm>
            <a:off x="9953295" y="7303457"/>
            <a:ext cx="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6" name="Google Shape;3556;g21d4b097a81_0_3866"/>
          <p:cNvSpPr txBox="1"/>
          <p:nvPr>
            <p:ph idx="8" type="body"/>
          </p:nvPr>
        </p:nvSpPr>
        <p:spPr>
          <a:xfrm>
            <a:off x="7748051" y="7708502"/>
            <a:ext cx="207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57" name="Google Shape;3557;g21d4b097a81_0_3866"/>
          <p:cNvSpPr txBox="1"/>
          <p:nvPr>
            <p:ph type="title"/>
          </p:nvPr>
        </p:nvSpPr>
        <p:spPr>
          <a:xfrm>
            <a:off x="1132316" y="3838355"/>
            <a:ext cx="64809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600"/>
              <a:buFont typeface="Roboto Condensed Light"/>
              <a:buNone/>
              <a:defRPr sz="66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Images">
  <p:cSld name="10 Images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7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7"/>
          <p:cNvSpPr/>
          <p:nvPr>
            <p:ph idx="2" type="pic"/>
          </p:nvPr>
        </p:nvSpPr>
        <p:spPr>
          <a:xfrm>
            <a:off x="38181" y="43542"/>
            <a:ext cx="3600002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57"/>
          <p:cNvSpPr/>
          <p:nvPr>
            <p:ph idx="3" type="pic"/>
          </p:nvPr>
        </p:nvSpPr>
        <p:spPr>
          <a:xfrm>
            <a:off x="3687752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57"/>
          <p:cNvSpPr/>
          <p:nvPr>
            <p:ph idx="4" type="pic"/>
          </p:nvPr>
        </p:nvSpPr>
        <p:spPr>
          <a:xfrm>
            <a:off x="7337324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57"/>
          <p:cNvSpPr/>
          <p:nvPr>
            <p:ph idx="5" type="pic"/>
          </p:nvPr>
        </p:nvSpPr>
        <p:spPr>
          <a:xfrm>
            <a:off x="10988185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7"/>
          <p:cNvSpPr/>
          <p:nvPr>
            <p:ph idx="6" type="pic"/>
          </p:nvPr>
        </p:nvSpPr>
        <p:spPr>
          <a:xfrm>
            <a:off x="14636466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7"/>
          <p:cNvSpPr/>
          <p:nvPr>
            <p:ph idx="7" type="pic"/>
          </p:nvPr>
        </p:nvSpPr>
        <p:spPr>
          <a:xfrm>
            <a:off x="35931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57"/>
          <p:cNvSpPr/>
          <p:nvPr>
            <p:ph idx="8" type="pic"/>
          </p:nvPr>
        </p:nvSpPr>
        <p:spPr>
          <a:xfrm>
            <a:off x="3685502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57"/>
          <p:cNvSpPr/>
          <p:nvPr>
            <p:ph idx="9" type="pic"/>
          </p:nvPr>
        </p:nvSpPr>
        <p:spPr>
          <a:xfrm>
            <a:off x="7335073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57"/>
          <p:cNvSpPr/>
          <p:nvPr>
            <p:ph idx="13" type="pic"/>
          </p:nvPr>
        </p:nvSpPr>
        <p:spPr>
          <a:xfrm>
            <a:off x="10985934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57"/>
          <p:cNvSpPr/>
          <p:nvPr>
            <p:ph idx="14" type="pic"/>
          </p:nvPr>
        </p:nvSpPr>
        <p:spPr>
          <a:xfrm>
            <a:off x="14634215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7"/>
          <p:cNvSpPr txBox="1"/>
          <p:nvPr>
            <p:ph idx="1" type="body"/>
          </p:nvPr>
        </p:nvSpPr>
        <p:spPr>
          <a:xfrm>
            <a:off x="1222325" y="4018374"/>
            <a:ext cx="15841762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57"/>
          <p:cNvSpPr txBox="1"/>
          <p:nvPr>
            <p:ph idx="15" type="body"/>
          </p:nvPr>
        </p:nvSpPr>
        <p:spPr>
          <a:xfrm>
            <a:off x="1222326" y="5233510"/>
            <a:ext cx="15841762" cy="10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57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1238" y="591677"/>
            <a:ext cx="9103646" cy="910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8951" y="0"/>
            <a:ext cx="1722584" cy="226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ユーザー設定レイアウト">
  <p:cSld name="1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21d4b097a81_0_3884"/>
          <p:cNvSpPr/>
          <p:nvPr>
            <p:ph idx="2" type="pic"/>
          </p:nvPr>
        </p:nvSpPr>
        <p:spPr>
          <a:xfrm>
            <a:off x="0" y="0"/>
            <a:ext cx="105006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3560" name="Google Shape;3560;g21d4b097a81_0_3884"/>
          <p:cNvSpPr/>
          <p:nvPr>
            <p:ph idx="3" type="pic"/>
          </p:nvPr>
        </p:nvSpPr>
        <p:spPr>
          <a:xfrm>
            <a:off x="8063086" y="3208285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61" name="Google Shape;3561;g21d4b097a81_0_388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62" name="Google Shape;3562;g21d4b097a81_0_3884"/>
          <p:cNvSpPr txBox="1"/>
          <p:nvPr>
            <p:ph idx="1" type="body"/>
          </p:nvPr>
        </p:nvSpPr>
        <p:spPr>
          <a:xfrm>
            <a:off x="8288111" y="3208284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3" name="Google Shape;3563;g21d4b097a81_0_3884"/>
          <p:cNvSpPr txBox="1"/>
          <p:nvPr>
            <p:ph idx="4" type="body"/>
          </p:nvPr>
        </p:nvSpPr>
        <p:spPr>
          <a:xfrm>
            <a:off x="9683263" y="3163280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4" name="Google Shape;3564;g21d4b097a81_0_3884"/>
          <p:cNvSpPr txBox="1"/>
          <p:nvPr>
            <p:ph idx="5" type="body"/>
          </p:nvPr>
        </p:nvSpPr>
        <p:spPr>
          <a:xfrm>
            <a:off x="9863285" y="3658335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5" name="Google Shape;3565;g21d4b097a81_0_3884"/>
          <p:cNvSpPr/>
          <p:nvPr>
            <p:ph idx="6" type="pic"/>
          </p:nvPr>
        </p:nvSpPr>
        <p:spPr>
          <a:xfrm>
            <a:off x="8423127" y="4648445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66" name="Google Shape;3566;g21d4b097a81_0_3884"/>
          <p:cNvSpPr txBox="1"/>
          <p:nvPr>
            <p:ph idx="7" type="body"/>
          </p:nvPr>
        </p:nvSpPr>
        <p:spPr>
          <a:xfrm>
            <a:off x="8648152" y="4648445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7" name="Google Shape;3567;g21d4b097a81_0_3884"/>
          <p:cNvSpPr txBox="1"/>
          <p:nvPr>
            <p:ph idx="8" type="body"/>
          </p:nvPr>
        </p:nvSpPr>
        <p:spPr>
          <a:xfrm>
            <a:off x="10043304" y="4603440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8" name="Google Shape;3568;g21d4b097a81_0_3884"/>
          <p:cNvSpPr txBox="1"/>
          <p:nvPr>
            <p:ph idx="9" type="body"/>
          </p:nvPr>
        </p:nvSpPr>
        <p:spPr>
          <a:xfrm>
            <a:off x="10223326" y="5098494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69" name="Google Shape;3569;g21d4b097a81_0_3884"/>
          <p:cNvSpPr/>
          <p:nvPr>
            <p:ph idx="13" type="pic"/>
          </p:nvPr>
        </p:nvSpPr>
        <p:spPr>
          <a:xfrm>
            <a:off x="8783166" y="6088607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70" name="Google Shape;3570;g21d4b097a81_0_3884"/>
          <p:cNvSpPr txBox="1"/>
          <p:nvPr>
            <p:ph idx="14" type="body"/>
          </p:nvPr>
        </p:nvSpPr>
        <p:spPr>
          <a:xfrm>
            <a:off x="9008191" y="6088605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1" name="Google Shape;3571;g21d4b097a81_0_3884"/>
          <p:cNvSpPr txBox="1"/>
          <p:nvPr>
            <p:ph idx="15" type="body"/>
          </p:nvPr>
        </p:nvSpPr>
        <p:spPr>
          <a:xfrm>
            <a:off x="10403343" y="6043600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2" name="Google Shape;3572;g21d4b097a81_0_3884"/>
          <p:cNvSpPr txBox="1"/>
          <p:nvPr>
            <p:ph idx="16" type="body"/>
          </p:nvPr>
        </p:nvSpPr>
        <p:spPr>
          <a:xfrm>
            <a:off x="10583365" y="6538656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3" name="Google Shape;3573;g21d4b097a81_0_3884"/>
          <p:cNvSpPr/>
          <p:nvPr>
            <p:ph idx="17" type="pic"/>
          </p:nvPr>
        </p:nvSpPr>
        <p:spPr>
          <a:xfrm>
            <a:off x="9143207" y="7528766"/>
            <a:ext cx="1596300" cy="55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74" name="Google Shape;3574;g21d4b097a81_0_3884"/>
          <p:cNvSpPr txBox="1"/>
          <p:nvPr>
            <p:ph idx="18" type="body"/>
          </p:nvPr>
        </p:nvSpPr>
        <p:spPr>
          <a:xfrm>
            <a:off x="9368232" y="7528766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5" name="Google Shape;3575;g21d4b097a81_0_3884"/>
          <p:cNvSpPr txBox="1"/>
          <p:nvPr>
            <p:ph idx="19" type="body"/>
          </p:nvPr>
        </p:nvSpPr>
        <p:spPr>
          <a:xfrm>
            <a:off x="10763384" y="7483761"/>
            <a:ext cx="6885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6" name="Google Shape;3576;g21d4b097a81_0_3884"/>
          <p:cNvSpPr txBox="1"/>
          <p:nvPr>
            <p:ph idx="20" type="body"/>
          </p:nvPr>
        </p:nvSpPr>
        <p:spPr>
          <a:xfrm>
            <a:off x="10943405" y="7978817"/>
            <a:ext cx="688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7" name="Google Shape;3577;g21d4b097a81_0_3884"/>
          <p:cNvSpPr txBox="1"/>
          <p:nvPr>
            <p:ph idx="21" type="body"/>
          </p:nvPr>
        </p:nvSpPr>
        <p:spPr>
          <a:xfrm>
            <a:off x="8783166" y="507984"/>
            <a:ext cx="88659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78" name="Google Shape;3578;g21d4b097a81_0_3884"/>
          <p:cNvSpPr txBox="1"/>
          <p:nvPr>
            <p:ph idx="22" type="body"/>
          </p:nvPr>
        </p:nvSpPr>
        <p:spPr>
          <a:xfrm>
            <a:off x="8783164" y="1633110"/>
            <a:ext cx="88659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Start">
  <p:cSld name="Timeline - Sta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79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0" name="Google Shape;3580;g21d4b097a81_0_390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1" name="Google Shape;3581;g21d4b097a81_0_390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582" name="Google Shape;3582;g21d4b097a81_0_3905"/>
          <p:cNvCxnSpPr/>
          <p:nvPr/>
        </p:nvCxnSpPr>
        <p:spPr>
          <a:xfrm>
            <a:off x="9142414" y="0"/>
            <a:ext cx="0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83" name="Google Shape;3583;g21d4b097a81_0_3905"/>
          <p:cNvSpPr/>
          <p:nvPr/>
        </p:nvSpPr>
        <p:spPr>
          <a:xfrm>
            <a:off x="8973505" y="280323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4" name="Google Shape;3584;g21d4b097a81_0_3905"/>
          <p:cNvGrpSpPr/>
          <p:nvPr/>
        </p:nvGrpSpPr>
        <p:grpSpPr>
          <a:xfrm>
            <a:off x="9458253" y="2353189"/>
            <a:ext cx="6930758" cy="630072"/>
            <a:chOff x="12" y="-1"/>
            <a:chExt cx="6930758" cy="630072"/>
          </a:xfrm>
        </p:grpSpPr>
        <p:sp>
          <p:nvSpPr>
            <p:cNvPr id="3585" name="Google Shape;3585;g21d4b097a81_0_3905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g21d4b097a81_0_3905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7" name="Google Shape;3587;g21d4b097a81_0_3905"/>
          <p:cNvSpPr txBox="1"/>
          <p:nvPr>
            <p:ph idx="1" type="body"/>
          </p:nvPr>
        </p:nvSpPr>
        <p:spPr>
          <a:xfrm>
            <a:off x="10763384" y="2249696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88" name="Google Shape;3588;g21d4b097a81_0_3905"/>
          <p:cNvSpPr txBox="1"/>
          <p:nvPr>
            <p:ph idx="2" type="body"/>
          </p:nvPr>
        </p:nvSpPr>
        <p:spPr>
          <a:xfrm>
            <a:off x="10718380" y="2983262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89" name="Google Shape;3589;g21d4b097a81_0_3905"/>
          <p:cNvSpPr/>
          <p:nvPr/>
        </p:nvSpPr>
        <p:spPr>
          <a:xfrm>
            <a:off x="8973505" y="5008484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0" name="Google Shape;3590;g21d4b097a81_0_3905"/>
          <p:cNvGrpSpPr/>
          <p:nvPr/>
        </p:nvGrpSpPr>
        <p:grpSpPr>
          <a:xfrm>
            <a:off x="1852398" y="4603437"/>
            <a:ext cx="6930758" cy="630072"/>
            <a:chOff x="0" y="-1"/>
            <a:chExt cx="6930758" cy="630072"/>
          </a:xfrm>
        </p:grpSpPr>
        <p:sp>
          <p:nvSpPr>
            <p:cNvPr id="3591" name="Google Shape;3591;g21d4b097a81_0_3905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g21d4b097a81_0_3905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3" name="Google Shape;3593;g21d4b097a81_0_3905"/>
          <p:cNvSpPr txBox="1"/>
          <p:nvPr>
            <p:ph idx="3" type="body"/>
          </p:nvPr>
        </p:nvSpPr>
        <p:spPr>
          <a:xfrm>
            <a:off x="2257442" y="4513430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4" name="Google Shape;3594;g21d4b097a81_0_3905"/>
          <p:cNvSpPr txBox="1"/>
          <p:nvPr>
            <p:ph idx="4" type="body"/>
          </p:nvPr>
        </p:nvSpPr>
        <p:spPr>
          <a:xfrm>
            <a:off x="2302448" y="5246996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95" name="Google Shape;3595;g21d4b097a81_0_3905"/>
          <p:cNvSpPr/>
          <p:nvPr/>
        </p:nvSpPr>
        <p:spPr>
          <a:xfrm>
            <a:off x="8973505" y="712372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6" name="Google Shape;3596;g21d4b097a81_0_3905"/>
          <p:cNvGrpSpPr/>
          <p:nvPr/>
        </p:nvGrpSpPr>
        <p:grpSpPr>
          <a:xfrm>
            <a:off x="9458253" y="6673669"/>
            <a:ext cx="6930758" cy="630072"/>
            <a:chOff x="12" y="-1"/>
            <a:chExt cx="6930758" cy="630072"/>
          </a:xfrm>
        </p:grpSpPr>
        <p:sp>
          <p:nvSpPr>
            <p:cNvPr id="3597" name="Google Shape;3597;g21d4b097a81_0_3905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g21d4b097a81_0_3905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9" name="Google Shape;3599;g21d4b097a81_0_3905"/>
          <p:cNvSpPr txBox="1"/>
          <p:nvPr>
            <p:ph idx="5" type="body"/>
          </p:nvPr>
        </p:nvSpPr>
        <p:spPr>
          <a:xfrm>
            <a:off x="10763384" y="657017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00" name="Google Shape;3600;g21d4b097a81_0_3905"/>
          <p:cNvSpPr txBox="1"/>
          <p:nvPr>
            <p:ph idx="6" type="body"/>
          </p:nvPr>
        </p:nvSpPr>
        <p:spPr>
          <a:xfrm>
            <a:off x="10718380" y="7303741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01" name="Google Shape;3601;g21d4b097a81_0_3905"/>
          <p:cNvSpPr txBox="1"/>
          <p:nvPr>
            <p:ph idx="7" type="body"/>
          </p:nvPr>
        </p:nvSpPr>
        <p:spPr>
          <a:xfrm>
            <a:off x="637261" y="372969"/>
            <a:ext cx="70458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02" name="Google Shape;3602;g21d4b097a81_0_3905"/>
          <p:cNvSpPr txBox="1"/>
          <p:nvPr>
            <p:ph idx="8" type="body"/>
          </p:nvPr>
        </p:nvSpPr>
        <p:spPr>
          <a:xfrm>
            <a:off x="637261" y="1768125"/>
            <a:ext cx="70458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603" name="Google Shape;3603;g21d4b097a81_0_3905"/>
          <p:cNvCxnSpPr/>
          <p:nvPr/>
        </p:nvCxnSpPr>
        <p:spPr>
          <a:xfrm>
            <a:off x="0" y="1678116"/>
            <a:ext cx="77931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4" name="Google Shape;3604;g21d4b097a81_0_3905"/>
          <p:cNvSpPr/>
          <p:nvPr/>
        </p:nvSpPr>
        <p:spPr>
          <a:xfrm>
            <a:off x="8714864" y="8833910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5" name="Google Shape;3605;g21d4b097a81_0_3905"/>
          <p:cNvSpPr txBox="1"/>
          <p:nvPr>
            <p:ph idx="9" type="body"/>
          </p:nvPr>
        </p:nvSpPr>
        <p:spPr>
          <a:xfrm>
            <a:off x="8558142" y="8949482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06" name="Google Shape;3606;g21d4b097a81_0_3905"/>
          <p:cNvSpPr/>
          <p:nvPr/>
        </p:nvSpPr>
        <p:spPr>
          <a:xfrm>
            <a:off x="8714864" y="507984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7" name="Google Shape;3607;g21d4b097a81_0_3905"/>
          <p:cNvSpPr txBox="1"/>
          <p:nvPr>
            <p:ph idx="13" type="body"/>
          </p:nvPr>
        </p:nvSpPr>
        <p:spPr>
          <a:xfrm>
            <a:off x="8558142" y="623558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Middle">
  <p:cSld name="Timeline - Midd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9" name="Google Shape;3609;g21d4b097a81_0_3934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0" name="Google Shape;3610;g21d4b097a81_0_393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11" name="Google Shape;3611;g21d4b097a81_0_3934"/>
          <p:cNvSpPr/>
          <p:nvPr/>
        </p:nvSpPr>
        <p:spPr>
          <a:xfrm>
            <a:off x="8714864" y="507984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g21d4b097a81_0_3934"/>
          <p:cNvSpPr txBox="1"/>
          <p:nvPr>
            <p:ph idx="1" type="body"/>
          </p:nvPr>
        </p:nvSpPr>
        <p:spPr>
          <a:xfrm>
            <a:off x="8558142" y="623558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613" name="Google Shape;3613;g21d4b097a81_0_3934"/>
          <p:cNvCxnSpPr/>
          <p:nvPr/>
        </p:nvCxnSpPr>
        <p:spPr>
          <a:xfrm>
            <a:off x="9142414" y="0"/>
            <a:ext cx="0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14" name="Google Shape;3614;g21d4b097a81_0_3934"/>
          <p:cNvSpPr/>
          <p:nvPr/>
        </p:nvSpPr>
        <p:spPr>
          <a:xfrm>
            <a:off x="8973505" y="280323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5" name="Google Shape;3615;g21d4b097a81_0_3934"/>
          <p:cNvGrpSpPr/>
          <p:nvPr/>
        </p:nvGrpSpPr>
        <p:grpSpPr>
          <a:xfrm>
            <a:off x="9458253" y="4558433"/>
            <a:ext cx="6930758" cy="630072"/>
            <a:chOff x="12" y="-1"/>
            <a:chExt cx="6930758" cy="630072"/>
          </a:xfrm>
        </p:grpSpPr>
        <p:sp>
          <p:nvSpPr>
            <p:cNvPr id="3616" name="Google Shape;3616;g21d4b097a81_0_3934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g21d4b097a81_0_3934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8" name="Google Shape;3618;g21d4b097a81_0_3934"/>
          <p:cNvSpPr txBox="1"/>
          <p:nvPr>
            <p:ph idx="2" type="body"/>
          </p:nvPr>
        </p:nvSpPr>
        <p:spPr>
          <a:xfrm>
            <a:off x="10763384" y="4454940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19" name="Google Shape;3619;g21d4b097a81_0_3934"/>
          <p:cNvSpPr txBox="1"/>
          <p:nvPr>
            <p:ph idx="3" type="body"/>
          </p:nvPr>
        </p:nvSpPr>
        <p:spPr>
          <a:xfrm>
            <a:off x="10718380" y="5188508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20" name="Google Shape;3620;g21d4b097a81_0_3934"/>
          <p:cNvSpPr/>
          <p:nvPr/>
        </p:nvSpPr>
        <p:spPr>
          <a:xfrm>
            <a:off x="8973505" y="5008484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1" name="Google Shape;3621;g21d4b097a81_0_3934"/>
          <p:cNvGrpSpPr/>
          <p:nvPr/>
        </p:nvGrpSpPr>
        <p:grpSpPr>
          <a:xfrm>
            <a:off x="1852398" y="6700848"/>
            <a:ext cx="6930758" cy="630072"/>
            <a:chOff x="0" y="-1"/>
            <a:chExt cx="6930758" cy="630072"/>
          </a:xfrm>
        </p:grpSpPr>
        <p:sp>
          <p:nvSpPr>
            <p:cNvPr id="3622" name="Google Shape;3622;g21d4b097a81_0_3934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g21d4b097a81_0_3934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4" name="Google Shape;3624;g21d4b097a81_0_3934"/>
          <p:cNvSpPr txBox="1"/>
          <p:nvPr>
            <p:ph idx="4" type="body"/>
          </p:nvPr>
        </p:nvSpPr>
        <p:spPr>
          <a:xfrm>
            <a:off x="2257442" y="659735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25" name="Google Shape;3625;g21d4b097a81_0_3934"/>
          <p:cNvSpPr txBox="1"/>
          <p:nvPr>
            <p:ph idx="5" type="body"/>
          </p:nvPr>
        </p:nvSpPr>
        <p:spPr>
          <a:xfrm>
            <a:off x="2302448" y="7330922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26" name="Google Shape;3626;g21d4b097a81_0_3934"/>
          <p:cNvSpPr/>
          <p:nvPr/>
        </p:nvSpPr>
        <p:spPr>
          <a:xfrm>
            <a:off x="8973505" y="712372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21d4b097a81_0_3934"/>
          <p:cNvSpPr/>
          <p:nvPr/>
        </p:nvSpPr>
        <p:spPr>
          <a:xfrm>
            <a:off x="8714864" y="8833910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8" name="Google Shape;3628;g21d4b097a81_0_3934"/>
          <p:cNvSpPr txBox="1"/>
          <p:nvPr>
            <p:ph idx="6" type="body"/>
          </p:nvPr>
        </p:nvSpPr>
        <p:spPr>
          <a:xfrm>
            <a:off x="8558142" y="8949482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3629" name="Google Shape;3629;g21d4b097a81_0_3934"/>
          <p:cNvGrpSpPr/>
          <p:nvPr/>
        </p:nvGrpSpPr>
        <p:grpSpPr>
          <a:xfrm>
            <a:off x="1852398" y="2366673"/>
            <a:ext cx="6930758" cy="630072"/>
            <a:chOff x="0" y="-1"/>
            <a:chExt cx="6930758" cy="630072"/>
          </a:xfrm>
        </p:grpSpPr>
        <p:sp>
          <p:nvSpPr>
            <p:cNvPr id="3630" name="Google Shape;3630;g21d4b097a81_0_3934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g21d4b097a81_0_3934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2" name="Google Shape;3632;g21d4b097a81_0_3934"/>
          <p:cNvSpPr txBox="1"/>
          <p:nvPr>
            <p:ph idx="7" type="body"/>
          </p:nvPr>
        </p:nvSpPr>
        <p:spPr>
          <a:xfrm>
            <a:off x="2257442" y="2263181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33" name="Google Shape;3633;g21d4b097a81_0_3934"/>
          <p:cNvSpPr txBox="1"/>
          <p:nvPr>
            <p:ph idx="8" type="body"/>
          </p:nvPr>
        </p:nvSpPr>
        <p:spPr>
          <a:xfrm>
            <a:off x="2302448" y="2996746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End">
  <p:cSld name="Timeline - E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34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5" name="Google Shape;3635;g21d4b097a81_0_396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6" name="Google Shape;3636;g21d4b097a81_0_396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37" name="Google Shape;3637;g21d4b097a81_0_3960"/>
          <p:cNvSpPr/>
          <p:nvPr/>
        </p:nvSpPr>
        <p:spPr>
          <a:xfrm>
            <a:off x="8714864" y="507984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8" name="Google Shape;3638;g21d4b097a81_0_3960"/>
          <p:cNvSpPr txBox="1"/>
          <p:nvPr>
            <p:ph idx="1" type="body"/>
          </p:nvPr>
        </p:nvSpPr>
        <p:spPr>
          <a:xfrm>
            <a:off x="8558142" y="623558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639" name="Google Shape;3639;g21d4b097a81_0_3960"/>
          <p:cNvCxnSpPr/>
          <p:nvPr/>
        </p:nvCxnSpPr>
        <p:spPr>
          <a:xfrm>
            <a:off x="9142414" y="0"/>
            <a:ext cx="0" cy="9688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40" name="Google Shape;3640;g21d4b097a81_0_3960"/>
          <p:cNvSpPr/>
          <p:nvPr/>
        </p:nvSpPr>
        <p:spPr>
          <a:xfrm>
            <a:off x="8973505" y="280323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1" name="Google Shape;3641;g21d4b097a81_0_3960"/>
          <p:cNvGrpSpPr/>
          <p:nvPr/>
        </p:nvGrpSpPr>
        <p:grpSpPr>
          <a:xfrm>
            <a:off x="9458253" y="2353189"/>
            <a:ext cx="6930758" cy="630072"/>
            <a:chOff x="12" y="-1"/>
            <a:chExt cx="6930758" cy="630072"/>
          </a:xfrm>
        </p:grpSpPr>
        <p:sp>
          <p:nvSpPr>
            <p:cNvPr id="3642" name="Google Shape;3642;g21d4b097a81_0_3960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g21d4b097a81_0_3960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4" name="Google Shape;3644;g21d4b097a81_0_3960"/>
          <p:cNvSpPr txBox="1"/>
          <p:nvPr>
            <p:ph idx="2" type="body"/>
          </p:nvPr>
        </p:nvSpPr>
        <p:spPr>
          <a:xfrm>
            <a:off x="10763384" y="2249696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45" name="Google Shape;3645;g21d4b097a81_0_3960"/>
          <p:cNvSpPr txBox="1"/>
          <p:nvPr>
            <p:ph idx="3" type="body"/>
          </p:nvPr>
        </p:nvSpPr>
        <p:spPr>
          <a:xfrm>
            <a:off x="10718380" y="2983262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46" name="Google Shape;3646;g21d4b097a81_0_3960"/>
          <p:cNvSpPr/>
          <p:nvPr/>
        </p:nvSpPr>
        <p:spPr>
          <a:xfrm>
            <a:off x="8973505" y="5008484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7" name="Google Shape;3647;g21d4b097a81_0_3960"/>
          <p:cNvGrpSpPr/>
          <p:nvPr/>
        </p:nvGrpSpPr>
        <p:grpSpPr>
          <a:xfrm>
            <a:off x="1852398" y="4571918"/>
            <a:ext cx="6930758" cy="630072"/>
            <a:chOff x="0" y="-1"/>
            <a:chExt cx="6930758" cy="630072"/>
          </a:xfrm>
        </p:grpSpPr>
        <p:sp>
          <p:nvSpPr>
            <p:cNvPr id="3648" name="Google Shape;3648;g21d4b097a81_0_3960"/>
            <p:cNvSpPr/>
            <p:nvPr/>
          </p:nvSpPr>
          <p:spPr>
            <a:xfrm flipH="1" rot="10800000">
              <a:off x="0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g21d4b097a81_0_3960"/>
            <p:cNvSpPr/>
            <p:nvPr/>
          </p:nvSpPr>
          <p:spPr>
            <a:xfrm flipH="1" rot="10800000">
              <a:off x="5535614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0" name="Google Shape;3650;g21d4b097a81_0_3960"/>
          <p:cNvSpPr txBox="1"/>
          <p:nvPr>
            <p:ph idx="4" type="body"/>
          </p:nvPr>
        </p:nvSpPr>
        <p:spPr>
          <a:xfrm>
            <a:off x="2257442" y="446842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51" name="Google Shape;3651;g21d4b097a81_0_3960"/>
          <p:cNvSpPr txBox="1"/>
          <p:nvPr>
            <p:ph idx="5" type="body"/>
          </p:nvPr>
        </p:nvSpPr>
        <p:spPr>
          <a:xfrm>
            <a:off x="2302448" y="5201991"/>
            <a:ext cx="5085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52" name="Google Shape;3652;g21d4b097a81_0_3960"/>
          <p:cNvSpPr/>
          <p:nvPr/>
        </p:nvSpPr>
        <p:spPr>
          <a:xfrm>
            <a:off x="8973505" y="712372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3" name="Google Shape;3653;g21d4b097a81_0_3960"/>
          <p:cNvGrpSpPr/>
          <p:nvPr/>
        </p:nvGrpSpPr>
        <p:grpSpPr>
          <a:xfrm>
            <a:off x="9458253" y="6673669"/>
            <a:ext cx="6930758" cy="630072"/>
            <a:chOff x="12" y="-1"/>
            <a:chExt cx="6930758" cy="630072"/>
          </a:xfrm>
        </p:grpSpPr>
        <p:sp>
          <p:nvSpPr>
            <p:cNvPr id="3654" name="Google Shape;3654;g21d4b097a81_0_3960"/>
            <p:cNvSpPr/>
            <p:nvPr/>
          </p:nvSpPr>
          <p:spPr>
            <a:xfrm rot="10800000">
              <a:off x="111704" y="-1"/>
              <a:ext cx="681906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g21d4b097a81_0_3960"/>
            <p:cNvSpPr/>
            <p:nvPr/>
          </p:nvSpPr>
          <p:spPr>
            <a:xfrm rot="10800000">
              <a:off x="12" y="-1"/>
              <a:ext cx="1395144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6" name="Google Shape;3656;g21d4b097a81_0_3960"/>
          <p:cNvSpPr txBox="1"/>
          <p:nvPr>
            <p:ph idx="6" type="body"/>
          </p:nvPr>
        </p:nvSpPr>
        <p:spPr>
          <a:xfrm>
            <a:off x="10763384" y="6570174"/>
            <a:ext cx="5175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57" name="Google Shape;3657;g21d4b097a81_0_3960"/>
          <p:cNvSpPr txBox="1"/>
          <p:nvPr>
            <p:ph idx="7" type="body"/>
          </p:nvPr>
        </p:nvSpPr>
        <p:spPr>
          <a:xfrm>
            <a:off x="10718380" y="7303741"/>
            <a:ext cx="5120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58" name="Google Shape;3658;g21d4b097a81_0_3960"/>
          <p:cNvSpPr/>
          <p:nvPr/>
        </p:nvSpPr>
        <p:spPr>
          <a:xfrm>
            <a:off x="8714864" y="8833910"/>
            <a:ext cx="855300" cy="85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9" name="Google Shape;3659;g21d4b097a81_0_3960"/>
          <p:cNvSpPr txBox="1"/>
          <p:nvPr>
            <p:ph idx="8" type="body"/>
          </p:nvPr>
        </p:nvSpPr>
        <p:spPr>
          <a:xfrm>
            <a:off x="8558142" y="8949482"/>
            <a:ext cx="117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5 Points">
  <p:cSld name="1_5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g21d4b097a81_0_3986"/>
          <p:cNvSpPr/>
          <p:nvPr/>
        </p:nvSpPr>
        <p:spPr>
          <a:xfrm>
            <a:off x="939800" y="1788632"/>
            <a:ext cx="6572700" cy="65727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333"/>
                </a:srgbClr>
              </a:gs>
              <a:gs pos="100000">
                <a:srgbClr val="8AC8E9">
                  <a:alpha val="1450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g21d4b097a81_0_3986"/>
          <p:cNvSpPr/>
          <p:nvPr/>
        </p:nvSpPr>
        <p:spPr>
          <a:xfrm>
            <a:off x="1939273" y="2788106"/>
            <a:ext cx="4573800" cy="4573800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529"/>
                </a:srgbClr>
              </a:gs>
              <a:gs pos="100000">
                <a:srgbClr val="8AC8E9">
                  <a:alpha val="37254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g21d4b097a81_0_3986"/>
          <p:cNvSpPr/>
          <p:nvPr/>
        </p:nvSpPr>
        <p:spPr>
          <a:xfrm rot="4323303">
            <a:off x="3004980" y="3292422"/>
            <a:ext cx="5924344" cy="3200310"/>
          </a:xfrm>
          <a:custGeom>
            <a:rect b="b" l="l" r="r" t="t"/>
            <a:pathLst>
              <a:path extrusionOk="0" h="19044" w="21600">
                <a:moveTo>
                  <a:pt x="0" y="7951"/>
                </a:moveTo>
                <a:lnTo>
                  <a:pt x="0" y="7951"/>
                </a:lnTo>
                <a:cubicBezTo>
                  <a:pt x="3821" y="-578"/>
                  <a:pt x="11258" y="-2556"/>
                  <a:pt x="16611" y="3533"/>
                </a:cubicBezTo>
                <a:cubicBezTo>
                  <a:pt x="19742" y="7094"/>
                  <a:pt x="21600" y="12846"/>
                  <a:pt x="21600" y="18976"/>
                </a:cubicBezTo>
                <a:lnTo>
                  <a:pt x="21394" y="19044"/>
                </a:lnTo>
                <a:cubicBezTo>
                  <a:pt x="21394" y="8751"/>
                  <a:pt x="16155" y="406"/>
                  <a:pt x="9692" y="406"/>
                </a:cubicBezTo>
                <a:cubicBezTo>
                  <a:pt x="5912" y="406"/>
                  <a:pt x="2366" y="3314"/>
                  <a:pt x="169" y="8212"/>
                </a:cubicBez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g21d4b097a81_0_398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65" name="Google Shape;3665;g21d4b097a81_0_3986"/>
          <p:cNvSpPr txBox="1"/>
          <p:nvPr>
            <p:ph type="title"/>
          </p:nvPr>
        </p:nvSpPr>
        <p:spPr>
          <a:xfrm>
            <a:off x="1132316" y="2353191"/>
            <a:ext cx="64809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None/>
              <a:defRPr/>
            </a:lvl9pPr>
          </a:lstStyle>
          <a:p/>
        </p:txBody>
      </p:sp>
      <p:sp>
        <p:nvSpPr>
          <p:cNvPr id="3666" name="Google Shape;3666;g21d4b097a81_0_3986"/>
          <p:cNvSpPr/>
          <p:nvPr/>
        </p:nvSpPr>
        <p:spPr>
          <a:xfrm>
            <a:off x="7343007" y="4963481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g21d4b097a81_0_3986"/>
          <p:cNvSpPr/>
          <p:nvPr/>
        </p:nvSpPr>
        <p:spPr>
          <a:xfrm>
            <a:off x="6731566" y="2983260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8" name="Google Shape;3668;g21d4b097a81_0_3986"/>
          <p:cNvSpPr/>
          <p:nvPr/>
        </p:nvSpPr>
        <p:spPr>
          <a:xfrm>
            <a:off x="5137761" y="1835633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g21d4b097a81_0_3986"/>
          <p:cNvSpPr/>
          <p:nvPr/>
        </p:nvSpPr>
        <p:spPr>
          <a:xfrm>
            <a:off x="6731566" y="6830099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0" name="Google Shape;3670;g21d4b097a81_0_3986"/>
          <p:cNvSpPr/>
          <p:nvPr/>
        </p:nvSpPr>
        <p:spPr>
          <a:xfrm>
            <a:off x="5137761" y="8001318"/>
            <a:ext cx="360300" cy="36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1" name="Google Shape;3671;g21d4b097a81_0_3986"/>
          <p:cNvCxnSpPr/>
          <p:nvPr/>
        </p:nvCxnSpPr>
        <p:spPr>
          <a:xfrm>
            <a:off x="5497801" y="2015652"/>
            <a:ext cx="3870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72" name="Google Shape;3672;g21d4b097a81_0_3986"/>
          <p:cNvCxnSpPr/>
          <p:nvPr/>
        </p:nvCxnSpPr>
        <p:spPr>
          <a:xfrm>
            <a:off x="7091606" y="3163280"/>
            <a:ext cx="25017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73" name="Google Shape;3673;g21d4b097a81_0_3986"/>
          <p:cNvCxnSpPr/>
          <p:nvPr/>
        </p:nvCxnSpPr>
        <p:spPr>
          <a:xfrm>
            <a:off x="7703046" y="5143500"/>
            <a:ext cx="1810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74" name="Google Shape;3674;g21d4b097a81_0_3986"/>
          <p:cNvCxnSpPr/>
          <p:nvPr/>
        </p:nvCxnSpPr>
        <p:spPr>
          <a:xfrm>
            <a:off x="7091605" y="7010118"/>
            <a:ext cx="2421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75" name="Google Shape;3675;g21d4b097a81_0_3986"/>
          <p:cNvCxnSpPr/>
          <p:nvPr/>
        </p:nvCxnSpPr>
        <p:spPr>
          <a:xfrm>
            <a:off x="5317780" y="8181338"/>
            <a:ext cx="4195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76" name="Google Shape;3676;g21d4b097a81_0_3986"/>
          <p:cNvSpPr/>
          <p:nvPr/>
        </p:nvSpPr>
        <p:spPr>
          <a:xfrm>
            <a:off x="9142414" y="451343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7" name="Google Shape;3677;g21d4b097a81_0_3986"/>
          <p:cNvSpPr/>
          <p:nvPr/>
        </p:nvSpPr>
        <p:spPr>
          <a:xfrm>
            <a:off x="9142414" y="1183059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8" name="Google Shape;3678;g21d4b097a81_0_3986"/>
          <p:cNvSpPr/>
          <p:nvPr/>
        </p:nvSpPr>
        <p:spPr>
          <a:xfrm>
            <a:off x="9142414" y="2848245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9" name="Google Shape;3679;g21d4b097a81_0_3986"/>
          <p:cNvSpPr/>
          <p:nvPr/>
        </p:nvSpPr>
        <p:spPr>
          <a:xfrm>
            <a:off x="9142414" y="7843800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0" name="Google Shape;3680;g21d4b097a81_0_3986"/>
          <p:cNvSpPr/>
          <p:nvPr/>
        </p:nvSpPr>
        <p:spPr>
          <a:xfrm>
            <a:off x="9142414" y="6178616"/>
            <a:ext cx="1260000" cy="12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1" name="Google Shape;3681;g21d4b097a81_0_3986"/>
          <p:cNvSpPr/>
          <p:nvPr>
            <p:ph idx="2" type="pic"/>
          </p:nvPr>
        </p:nvSpPr>
        <p:spPr>
          <a:xfrm>
            <a:off x="9464426" y="1505073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682" name="Google Shape;3682;g21d4b097a81_0_3986"/>
          <p:cNvSpPr/>
          <p:nvPr>
            <p:ph idx="3" type="pic"/>
          </p:nvPr>
        </p:nvSpPr>
        <p:spPr>
          <a:xfrm>
            <a:off x="9464426" y="3163280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683" name="Google Shape;3683;g21d4b097a81_0_3986"/>
          <p:cNvSpPr/>
          <p:nvPr>
            <p:ph idx="4" type="pic"/>
          </p:nvPr>
        </p:nvSpPr>
        <p:spPr>
          <a:xfrm>
            <a:off x="9464426" y="4790438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684" name="Google Shape;3684;g21d4b097a81_0_3986"/>
          <p:cNvSpPr/>
          <p:nvPr>
            <p:ph idx="5" type="pic"/>
          </p:nvPr>
        </p:nvSpPr>
        <p:spPr>
          <a:xfrm>
            <a:off x="9464426" y="6500630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685" name="Google Shape;3685;g21d4b097a81_0_3986"/>
          <p:cNvSpPr/>
          <p:nvPr>
            <p:ph idx="6" type="pic"/>
          </p:nvPr>
        </p:nvSpPr>
        <p:spPr>
          <a:xfrm>
            <a:off x="9464426" y="8165814"/>
            <a:ext cx="616200" cy="615600"/>
          </a:xfrm>
          <a:prstGeom prst="rect">
            <a:avLst/>
          </a:prstGeom>
          <a:noFill/>
          <a:ln>
            <a:noFill/>
          </a:ln>
        </p:spPr>
      </p:sp>
      <p:sp>
        <p:nvSpPr>
          <p:cNvPr id="3686" name="Google Shape;3686;g21d4b097a81_0_3986"/>
          <p:cNvSpPr txBox="1"/>
          <p:nvPr>
            <p:ph idx="1" type="body"/>
          </p:nvPr>
        </p:nvSpPr>
        <p:spPr>
          <a:xfrm>
            <a:off x="10538361" y="1065484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87" name="Google Shape;3687;g21d4b097a81_0_3986"/>
          <p:cNvSpPr txBox="1"/>
          <p:nvPr>
            <p:ph idx="7" type="body"/>
          </p:nvPr>
        </p:nvSpPr>
        <p:spPr>
          <a:xfrm>
            <a:off x="10538361" y="1785565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88" name="Google Shape;3688;g21d4b097a81_0_3986"/>
          <p:cNvSpPr txBox="1"/>
          <p:nvPr>
            <p:ph idx="8" type="body"/>
          </p:nvPr>
        </p:nvSpPr>
        <p:spPr>
          <a:xfrm>
            <a:off x="10538361" y="2730671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89" name="Google Shape;3689;g21d4b097a81_0_3986"/>
          <p:cNvSpPr txBox="1"/>
          <p:nvPr>
            <p:ph idx="9" type="body"/>
          </p:nvPr>
        </p:nvSpPr>
        <p:spPr>
          <a:xfrm>
            <a:off x="10538361" y="3450752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90" name="Google Shape;3690;g21d4b097a81_0_3986"/>
          <p:cNvSpPr txBox="1"/>
          <p:nvPr>
            <p:ph idx="13" type="body"/>
          </p:nvPr>
        </p:nvSpPr>
        <p:spPr>
          <a:xfrm>
            <a:off x="10538361" y="439502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91" name="Google Shape;3691;g21d4b097a81_0_3986"/>
          <p:cNvSpPr txBox="1"/>
          <p:nvPr>
            <p:ph idx="14" type="body"/>
          </p:nvPr>
        </p:nvSpPr>
        <p:spPr>
          <a:xfrm>
            <a:off x="10538361" y="5115101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92" name="Google Shape;3692;g21d4b097a81_0_3986"/>
          <p:cNvSpPr txBox="1"/>
          <p:nvPr>
            <p:ph idx="15" type="body"/>
          </p:nvPr>
        </p:nvSpPr>
        <p:spPr>
          <a:xfrm>
            <a:off x="10538361" y="6072561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93" name="Google Shape;3693;g21d4b097a81_0_3986"/>
          <p:cNvSpPr txBox="1"/>
          <p:nvPr>
            <p:ph idx="16" type="body"/>
          </p:nvPr>
        </p:nvSpPr>
        <p:spPr>
          <a:xfrm>
            <a:off x="10538361" y="6792642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94" name="Google Shape;3694;g21d4b097a81_0_3986"/>
          <p:cNvSpPr txBox="1"/>
          <p:nvPr>
            <p:ph idx="17" type="body"/>
          </p:nvPr>
        </p:nvSpPr>
        <p:spPr>
          <a:xfrm>
            <a:off x="10538361" y="7717457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95" name="Google Shape;3695;g21d4b097a81_0_3986"/>
          <p:cNvSpPr txBox="1"/>
          <p:nvPr>
            <p:ph idx="18" type="body"/>
          </p:nvPr>
        </p:nvSpPr>
        <p:spPr>
          <a:xfrm>
            <a:off x="10538361" y="8437538"/>
            <a:ext cx="70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96" name="Google Shape;3696;g21d4b097a81_0_3986"/>
          <p:cNvSpPr txBox="1"/>
          <p:nvPr>
            <p:ph idx="19" type="body"/>
          </p:nvPr>
        </p:nvSpPr>
        <p:spPr>
          <a:xfrm>
            <a:off x="1357341" y="5166756"/>
            <a:ext cx="57345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">
  <p:cSld name="Arr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21d4b097a81_0_4023"/>
          <p:cNvSpPr/>
          <p:nvPr/>
        </p:nvSpPr>
        <p:spPr>
          <a:xfrm rot="151770">
            <a:off x="10521343" y="3403654"/>
            <a:ext cx="807547" cy="288975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166" y="6199"/>
                </a:lnTo>
                <a:lnTo>
                  <a:pt x="21600" y="21600"/>
                </a:lnTo>
                <a:lnTo>
                  <a:pt x="0" y="14624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9" name="Google Shape;3699;g21d4b097a81_0_4023"/>
          <p:cNvSpPr/>
          <p:nvPr/>
        </p:nvSpPr>
        <p:spPr>
          <a:xfrm rot="257651">
            <a:off x="5185261" y="5869935"/>
            <a:ext cx="735601" cy="269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7075" y="5126"/>
                </a:lnTo>
                <a:lnTo>
                  <a:pt x="21600" y="21600"/>
                </a:lnTo>
                <a:lnTo>
                  <a:pt x="0" y="15116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0" name="Google Shape;3700;g21d4b097a81_0_4023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01" name="Google Shape;3701;g21d4b097a81_0_4023"/>
          <p:cNvSpPr/>
          <p:nvPr/>
        </p:nvSpPr>
        <p:spPr>
          <a:xfrm rot="3103841">
            <a:off x="12137012" y="686310"/>
            <a:ext cx="2477330" cy="6358755"/>
          </a:xfrm>
          <a:custGeom>
            <a:rect b="b" l="l" r="r" t="t"/>
            <a:pathLst>
              <a:path extrusionOk="0" h="21600" w="21600">
                <a:moveTo>
                  <a:pt x="0" y="4210"/>
                </a:moveTo>
                <a:lnTo>
                  <a:pt x="10800" y="0"/>
                </a:lnTo>
                <a:lnTo>
                  <a:pt x="21600" y="4210"/>
                </a:lnTo>
                <a:lnTo>
                  <a:pt x="16200" y="421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42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2" name="Google Shape;3702;g21d4b097a81_0_4023"/>
          <p:cNvSpPr/>
          <p:nvPr/>
        </p:nvSpPr>
        <p:spPr>
          <a:xfrm rot="-7672395">
            <a:off x="3105768" y="5192727"/>
            <a:ext cx="873734" cy="5123845"/>
          </a:xfrm>
          <a:prstGeom prst="triangle">
            <a:avLst>
              <a:gd fmla="val 50000" name="adj"/>
            </a:avLst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3" name="Google Shape;3703;g21d4b097a81_0_4023"/>
          <p:cNvSpPr/>
          <p:nvPr/>
        </p:nvSpPr>
        <p:spPr>
          <a:xfrm rot="-2311987">
            <a:off x="4712824" y="5437358"/>
            <a:ext cx="6970677" cy="1093159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4" name="Google Shape;3704;g21d4b097a81_0_4023"/>
          <p:cNvGrpSpPr/>
          <p:nvPr/>
        </p:nvGrpSpPr>
        <p:grpSpPr>
          <a:xfrm>
            <a:off x="4257656" y="6155099"/>
            <a:ext cx="828000" cy="828000"/>
            <a:chOff x="0" y="0"/>
            <a:chExt cx="828000" cy="828000"/>
          </a:xfrm>
        </p:grpSpPr>
        <p:sp>
          <p:nvSpPr>
            <p:cNvPr id="3705" name="Google Shape;3705;g21d4b097a81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g21d4b097a81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7" name="Google Shape;3707;g21d4b097a81_0_4023"/>
          <p:cNvGrpSpPr/>
          <p:nvPr/>
        </p:nvGrpSpPr>
        <p:grpSpPr>
          <a:xfrm>
            <a:off x="7370113" y="6322205"/>
            <a:ext cx="828000" cy="828000"/>
            <a:chOff x="0" y="0"/>
            <a:chExt cx="828000" cy="828000"/>
          </a:xfrm>
        </p:grpSpPr>
        <p:sp>
          <p:nvSpPr>
            <p:cNvPr id="3708" name="Google Shape;3708;g21d4b097a81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g21d4b097a81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0" name="Google Shape;3710;g21d4b097a81_0_4023"/>
          <p:cNvGrpSpPr/>
          <p:nvPr/>
        </p:nvGrpSpPr>
        <p:grpSpPr>
          <a:xfrm>
            <a:off x="9555832" y="3685457"/>
            <a:ext cx="828000" cy="828000"/>
            <a:chOff x="0" y="0"/>
            <a:chExt cx="828000" cy="828000"/>
          </a:xfrm>
        </p:grpSpPr>
        <p:sp>
          <p:nvSpPr>
            <p:cNvPr id="3711" name="Google Shape;3711;g21d4b097a81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g21d4b097a81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3" name="Google Shape;3713;g21d4b097a81_0_4023"/>
          <p:cNvGrpSpPr/>
          <p:nvPr/>
        </p:nvGrpSpPr>
        <p:grpSpPr>
          <a:xfrm>
            <a:off x="13375674" y="3608273"/>
            <a:ext cx="828000" cy="828000"/>
            <a:chOff x="0" y="0"/>
            <a:chExt cx="828000" cy="828000"/>
          </a:xfrm>
        </p:grpSpPr>
        <p:sp>
          <p:nvSpPr>
            <p:cNvPr id="3714" name="Google Shape;3714;g21d4b097a81_0_4023"/>
            <p:cNvSpPr/>
            <p:nvPr/>
          </p:nvSpPr>
          <p:spPr>
            <a:xfrm>
              <a:off x="0" y="0"/>
              <a:ext cx="828000" cy="828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g21d4b097a81_0_4023"/>
            <p:cNvSpPr txBox="1"/>
            <p:nvPr/>
          </p:nvSpPr>
          <p:spPr>
            <a:xfrm>
              <a:off x="121241" y="67704"/>
              <a:ext cx="5853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25" lIns="68525" spcFirstLastPara="1" rIns="68525" wrap="square" tIns="685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6" name="Google Shape;3716;g21d4b097a81_0_4023"/>
          <p:cNvSpPr txBox="1"/>
          <p:nvPr>
            <p:ph idx="1" type="body"/>
          </p:nvPr>
        </p:nvSpPr>
        <p:spPr>
          <a:xfrm>
            <a:off x="465695" y="4552800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7" name="Google Shape;3717;g21d4b097a81_0_4023"/>
          <p:cNvSpPr txBox="1"/>
          <p:nvPr>
            <p:ph idx="2" type="body"/>
          </p:nvPr>
        </p:nvSpPr>
        <p:spPr>
          <a:xfrm>
            <a:off x="465696" y="4011540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8" name="Google Shape;3718;g21d4b097a81_0_4023"/>
          <p:cNvSpPr txBox="1"/>
          <p:nvPr>
            <p:ph idx="3" type="body"/>
          </p:nvPr>
        </p:nvSpPr>
        <p:spPr>
          <a:xfrm>
            <a:off x="8333117" y="7110311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19" name="Google Shape;3719;g21d4b097a81_0_4023"/>
          <p:cNvSpPr txBox="1"/>
          <p:nvPr>
            <p:ph idx="4" type="body"/>
          </p:nvPr>
        </p:nvSpPr>
        <p:spPr>
          <a:xfrm>
            <a:off x="8333117" y="6569051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20" name="Google Shape;3720;g21d4b097a81_0_4023"/>
          <p:cNvSpPr txBox="1"/>
          <p:nvPr>
            <p:ph idx="5" type="body"/>
          </p:nvPr>
        </p:nvSpPr>
        <p:spPr>
          <a:xfrm>
            <a:off x="8648152" y="1634310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21" name="Google Shape;3721;g21d4b097a81_0_4023"/>
          <p:cNvSpPr txBox="1"/>
          <p:nvPr>
            <p:ph idx="6" type="body"/>
          </p:nvPr>
        </p:nvSpPr>
        <p:spPr>
          <a:xfrm>
            <a:off x="8648152" y="1093050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22" name="Google Shape;3722;g21d4b097a81_0_4023"/>
          <p:cNvSpPr txBox="1"/>
          <p:nvPr>
            <p:ph idx="7" type="body"/>
          </p:nvPr>
        </p:nvSpPr>
        <p:spPr>
          <a:xfrm>
            <a:off x="13517146" y="5144700"/>
            <a:ext cx="43122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23" name="Google Shape;3723;g21d4b097a81_0_4023"/>
          <p:cNvSpPr txBox="1"/>
          <p:nvPr>
            <p:ph idx="8" type="body"/>
          </p:nvPr>
        </p:nvSpPr>
        <p:spPr>
          <a:xfrm>
            <a:off x="13517146" y="4603439"/>
            <a:ext cx="431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724" name="Google Shape;3724;g21d4b097a81_0_4023"/>
          <p:cNvCxnSpPr/>
          <p:nvPr/>
        </p:nvCxnSpPr>
        <p:spPr>
          <a:xfrm rot="10800000">
            <a:off x="7135" y="2791181"/>
            <a:ext cx="8012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5" name="Google Shape;3725;g21d4b097a81_0_4023"/>
          <p:cNvSpPr txBox="1"/>
          <p:nvPr>
            <p:ph idx="9" type="body"/>
          </p:nvPr>
        </p:nvSpPr>
        <p:spPr>
          <a:xfrm>
            <a:off x="586568" y="578034"/>
            <a:ext cx="60309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s">
  <p:cSld name="4 Step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26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21d4b097a81_0_405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28" name="Google Shape;3728;g21d4b097a81_0_4052"/>
          <p:cNvSpPr/>
          <p:nvPr/>
        </p:nvSpPr>
        <p:spPr>
          <a:xfrm>
            <a:off x="3424072" y="2668223"/>
            <a:ext cx="5482944" cy="5422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9" name="Google Shape;3729;g21d4b097a81_0_4052"/>
          <p:cNvSpPr/>
          <p:nvPr/>
        </p:nvSpPr>
        <p:spPr>
          <a:xfrm flipH="1">
            <a:off x="405321" y="1093050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0" name="Google Shape;3730;g21d4b097a81_0_4052"/>
          <p:cNvSpPr/>
          <p:nvPr/>
        </p:nvSpPr>
        <p:spPr>
          <a:xfrm flipH="1">
            <a:off x="3438671" y="3210525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1" name="Google Shape;3731;g21d4b097a81_0_4052"/>
          <p:cNvSpPr/>
          <p:nvPr/>
        </p:nvSpPr>
        <p:spPr>
          <a:xfrm>
            <a:off x="6443668" y="4785701"/>
            <a:ext cx="5482944" cy="5422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2" name="Google Shape;3732;g21d4b097a81_0_4052"/>
          <p:cNvSpPr/>
          <p:nvPr/>
        </p:nvSpPr>
        <p:spPr>
          <a:xfrm flipH="1">
            <a:off x="6465939" y="5328002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3" name="Google Shape;3733;g21d4b097a81_0_4052"/>
          <p:cNvSpPr/>
          <p:nvPr/>
        </p:nvSpPr>
        <p:spPr>
          <a:xfrm>
            <a:off x="9470934" y="6903176"/>
            <a:ext cx="5482944" cy="5422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4" name="Google Shape;3734;g21d4b097a81_0_4052"/>
          <p:cNvSpPr/>
          <p:nvPr/>
        </p:nvSpPr>
        <p:spPr>
          <a:xfrm flipH="1">
            <a:off x="9476251" y="7445478"/>
            <a:ext cx="848793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Google Shape;3735;g21d4b097a81_0_4052"/>
          <p:cNvSpPr/>
          <p:nvPr/>
        </p:nvSpPr>
        <p:spPr>
          <a:xfrm flipH="1">
            <a:off x="405337" y="1093050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6" name="Google Shape;3736;g21d4b097a81_0_4052"/>
          <p:cNvSpPr/>
          <p:nvPr/>
        </p:nvSpPr>
        <p:spPr>
          <a:xfrm flipH="1">
            <a:off x="3438688" y="3210524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7" name="Google Shape;3737;g21d4b097a81_0_4052"/>
          <p:cNvSpPr/>
          <p:nvPr/>
        </p:nvSpPr>
        <p:spPr>
          <a:xfrm flipH="1">
            <a:off x="6465954" y="5327999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8" name="Google Shape;3738;g21d4b097a81_0_4052"/>
          <p:cNvSpPr/>
          <p:nvPr/>
        </p:nvSpPr>
        <p:spPr>
          <a:xfrm flipH="1">
            <a:off x="9470946" y="7445475"/>
            <a:ext cx="2025216" cy="157523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9" name="Google Shape;3739;g21d4b097a81_0_4052"/>
          <p:cNvSpPr txBox="1"/>
          <p:nvPr>
            <p:ph idx="1" type="body"/>
          </p:nvPr>
        </p:nvSpPr>
        <p:spPr>
          <a:xfrm>
            <a:off x="960201" y="1269410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None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•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»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0" name="Google Shape;3740;g21d4b097a81_0_4052"/>
          <p:cNvSpPr txBox="1"/>
          <p:nvPr>
            <p:ph idx="2" type="body"/>
          </p:nvPr>
        </p:nvSpPr>
        <p:spPr>
          <a:xfrm>
            <a:off x="4008648" y="3383821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1" name="Google Shape;3741;g21d4b097a81_0_4052"/>
          <p:cNvSpPr txBox="1"/>
          <p:nvPr>
            <p:ph idx="3" type="body"/>
          </p:nvPr>
        </p:nvSpPr>
        <p:spPr>
          <a:xfrm>
            <a:off x="7035914" y="5501300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2" name="Google Shape;3742;g21d4b097a81_0_4052"/>
          <p:cNvSpPr txBox="1"/>
          <p:nvPr>
            <p:ph idx="4" type="body"/>
          </p:nvPr>
        </p:nvSpPr>
        <p:spPr>
          <a:xfrm>
            <a:off x="10040904" y="7618775"/>
            <a:ext cx="885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3" name="Google Shape;3743;g21d4b097a81_0_4052"/>
          <p:cNvSpPr txBox="1"/>
          <p:nvPr>
            <p:ph idx="5" type="body"/>
          </p:nvPr>
        </p:nvSpPr>
        <p:spPr>
          <a:xfrm>
            <a:off x="2167431" y="100244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4" name="Google Shape;3744;g21d4b097a81_0_4052"/>
          <p:cNvSpPr txBox="1"/>
          <p:nvPr>
            <p:ph idx="6" type="body"/>
          </p:nvPr>
        </p:nvSpPr>
        <p:spPr>
          <a:xfrm>
            <a:off x="2438450" y="1723122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5" name="Google Shape;3745;g21d4b097a81_0_4052"/>
          <p:cNvSpPr txBox="1"/>
          <p:nvPr>
            <p:ph idx="7" type="body"/>
          </p:nvPr>
        </p:nvSpPr>
        <p:spPr>
          <a:xfrm>
            <a:off x="5219874" y="3119913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6" name="Google Shape;3746;g21d4b097a81_0_4052"/>
          <p:cNvSpPr txBox="1"/>
          <p:nvPr>
            <p:ph idx="8" type="body"/>
          </p:nvPr>
        </p:nvSpPr>
        <p:spPr>
          <a:xfrm>
            <a:off x="5490893" y="3840596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7" name="Google Shape;3747;g21d4b097a81_0_4052"/>
          <p:cNvSpPr txBox="1"/>
          <p:nvPr>
            <p:ph idx="9" type="body"/>
          </p:nvPr>
        </p:nvSpPr>
        <p:spPr>
          <a:xfrm>
            <a:off x="8206875" y="523739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8" name="Google Shape;3748;g21d4b097a81_0_4052"/>
          <p:cNvSpPr txBox="1"/>
          <p:nvPr>
            <p:ph idx="13" type="body"/>
          </p:nvPr>
        </p:nvSpPr>
        <p:spPr>
          <a:xfrm>
            <a:off x="8477894" y="5958074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49" name="Google Shape;3749;g21d4b097a81_0_4052"/>
          <p:cNvSpPr txBox="1"/>
          <p:nvPr>
            <p:ph idx="14" type="body"/>
          </p:nvPr>
        </p:nvSpPr>
        <p:spPr>
          <a:xfrm>
            <a:off x="11225141" y="7354865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50" name="Google Shape;3750;g21d4b097a81_0_4052"/>
          <p:cNvSpPr txBox="1"/>
          <p:nvPr>
            <p:ph idx="15" type="body"/>
          </p:nvPr>
        </p:nvSpPr>
        <p:spPr>
          <a:xfrm>
            <a:off x="11496159" y="8075549"/>
            <a:ext cx="5972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51" name="Google Shape;3751;g21d4b097a81_0_4052"/>
          <p:cNvSpPr txBox="1"/>
          <p:nvPr>
            <p:ph idx="16" type="body"/>
          </p:nvPr>
        </p:nvSpPr>
        <p:spPr>
          <a:xfrm>
            <a:off x="630068" y="5671751"/>
            <a:ext cx="6088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52" name="Google Shape;3752;g21d4b097a81_0_4052"/>
          <p:cNvSpPr txBox="1"/>
          <p:nvPr>
            <p:ph idx="17" type="body"/>
          </p:nvPr>
        </p:nvSpPr>
        <p:spPr>
          <a:xfrm>
            <a:off x="630069" y="7798796"/>
            <a:ext cx="7658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753" name="Google Shape;3753;g21d4b097a81_0_4052"/>
          <p:cNvCxnSpPr/>
          <p:nvPr/>
        </p:nvCxnSpPr>
        <p:spPr>
          <a:xfrm>
            <a:off x="0" y="7708785"/>
            <a:ext cx="8288100" cy="0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oints">
  <p:cSld name="4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54" name="Shape 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g21d4b097a81_0_408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56" name="Google Shape;3756;g21d4b097a81_0_4080"/>
          <p:cNvSpPr/>
          <p:nvPr/>
        </p:nvSpPr>
        <p:spPr>
          <a:xfrm>
            <a:off x="852615" y="2488885"/>
            <a:ext cx="16852914" cy="2436804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g21d4b097a81_0_4080"/>
          <p:cNvSpPr/>
          <p:nvPr/>
        </p:nvSpPr>
        <p:spPr>
          <a:xfrm>
            <a:off x="617838" y="3856113"/>
            <a:ext cx="17087652" cy="1307610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g21d4b097a81_0_4080"/>
          <p:cNvSpPr/>
          <p:nvPr/>
        </p:nvSpPr>
        <p:spPr>
          <a:xfrm flipH="1" rot="10800000">
            <a:off x="617838" y="5219033"/>
            <a:ext cx="17087652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g21d4b097a81_0_4080"/>
          <p:cNvSpPr/>
          <p:nvPr/>
        </p:nvSpPr>
        <p:spPr>
          <a:xfrm flipH="1" rot="10800000">
            <a:off x="852615" y="5458608"/>
            <a:ext cx="16852914" cy="2436804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g21d4b097a81_0_4080"/>
          <p:cNvSpPr/>
          <p:nvPr>
            <p:ph idx="2" type="pic"/>
          </p:nvPr>
        </p:nvSpPr>
        <p:spPr>
          <a:xfrm>
            <a:off x="10448351" y="2753105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61" name="Google Shape;3761;g21d4b097a81_0_4080"/>
          <p:cNvSpPr/>
          <p:nvPr>
            <p:ph idx="3" type="pic"/>
          </p:nvPr>
        </p:nvSpPr>
        <p:spPr>
          <a:xfrm>
            <a:off x="10448351" y="4104965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62" name="Google Shape;3762;g21d4b097a81_0_4080"/>
          <p:cNvSpPr/>
          <p:nvPr>
            <p:ph idx="4" type="pic"/>
          </p:nvPr>
        </p:nvSpPr>
        <p:spPr>
          <a:xfrm>
            <a:off x="10448351" y="5456823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63" name="Google Shape;3763;g21d4b097a81_0_4080"/>
          <p:cNvSpPr/>
          <p:nvPr>
            <p:ph idx="5" type="pic"/>
          </p:nvPr>
        </p:nvSpPr>
        <p:spPr>
          <a:xfrm>
            <a:off x="10448351" y="6808686"/>
            <a:ext cx="793200" cy="7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64" name="Google Shape;3764;g21d4b097a81_0_4080"/>
          <p:cNvSpPr txBox="1"/>
          <p:nvPr>
            <p:ph idx="1" type="body"/>
          </p:nvPr>
        </p:nvSpPr>
        <p:spPr>
          <a:xfrm>
            <a:off x="11316140" y="2566146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5" name="Google Shape;3765;g21d4b097a81_0_4080"/>
          <p:cNvSpPr txBox="1"/>
          <p:nvPr>
            <p:ph idx="6" type="body"/>
          </p:nvPr>
        </p:nvSpPr>
        <p:spPr>
          <a:xfrm>
            <a:off x="11316140" y="3935259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6" name="Google Shape;3766;g21d4b097a81_0_4080"/>
          <p:cNvSpPr txBox="1"/>
          <p:nvPr>
            <p:ph idx="7" type="body"/>
          </p:nvPr>
        </p:nvSpPr>
        <p:spPr>
          <a:xfrm>
            <a:off x="11316140" y="5298179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7" name="Google Shape;3767;g21d4b097a81_0_4080"/>
          <p:cNvSpPr txBox="1"/>
          <p:nvPr>
            <p:ph idx="8" type="body"/>
          </p:nvPr>
        </p:nvSpPr>
        <p:spPr>
          <a:xfrm>
            <a:off x="11316140" y="6661602"/>
            <a:ext cx="5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8" name="Google Shape;3768;g21d4b097a81_0_4080"/>
          <p:cNvSpPr txBox="1"/>
          <p:nvPr>
            <p:ph idx="9" type="body"/>
          </p:nvPr>
        </p:nvSpPr>
        <p:spPr>
          <a:xfrm>
            <a:off x="1042305" y="2488887"/>
            <a:ext cx="68406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69" name="Google Shape;3769;g21d4b097a81_0_4080"/>
          <p:cNvSpPr txBox="1"/>
          <p:nvPr>
            <p:ph idx="13" type="body"/>
          </p:nvPr>
        </p:nvSpPr>
        <p:spPr>
          <a:xfrm>
            <a:off x="1042305" y="5784006"/>
            <a:ext cx="684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">
  <p:cSld name="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1" name="Google Shape;3771;g21d4b097a81_0_409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2" name="Google Shape;3772;g21d4b097a81_0_4096"/>
          <p:cNvCxnSpPr/>
          <p:nvPr/>
        </p:nvCxnSpPr>
        <p:spPr>
          <a:xfrm rot="10800000">
            <a:off x="7164" y="7631706"/>
            <a:ext cx="9259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3" name="Google Shape;3773;g21d4b097a81_0_4096"/>
          <p:cNvSpPr/>
          <p:nvPr/>
        </p:nvSpPr>
        <p:spPr>
          <a:xfrm rot="-3601024">
            <a:off x="7642040" y="8548199"/>
            <a:ext cx="2942034" cy="144785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4862" y="21600"/>
                </a:lnTo>
                <a:cubicBezTo>
                  <a:pt x="12670" y="17376"/>
                  <a:pt x="9707" y="14800"/>
                  <a:pt x="6448" y="14800"/>
                </a:cubicBezTo>
                <a:cubicBezTo>
                  <a:pt x="5446" y="14800"/>
                  <a:pt x="4471" y="15044"/>
                  <a:pt x="3542" y="15532"/>
                </a:cubicBezTo>
                <a:lnTo>
                  <a:pt x="0" y="3062"/>
                </a:lnTo>
                <a:cubicBezTo>
                  <a:pt x="1869" y="5440"/>
                  <a:pt x="4080" y="6800"/>
                  <a:pt x="6448" y="6800"/>
                </a:cubicBezTo>
                <a:cubicBezTo>
                  <a:pt x="9707" y="6800"/>
                  <a:pt x="12670" y="4224"/>
                  <a:pt x="14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4" name="Google Shape;3774;g21d4b097a81_0_4096"/>
          <p:cNvSpPr/>
          <p:nvPr/>
        </p:nvSpPr>
        <p:spPr>
          <a:xfrm rot="8098765">
            <a:off x="7041070" y="3905651"/>
            <a:ext cx="2870923" cy="10059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5" name="Google Shape;3775;g21d4b097a81_0_4096"/>
          <p:cNvSpPr/>
          <p:nvPr/>
        </p:nvSpPr>
        <p:spPr>
          <a:xfrm rot="2865373">
            <a:off x="7402461" y="2013624"/>
            <a:ext cx="2401253" cy="8425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6" name="Google Shape;3776;g21d4b097a81_0_4096"/>
          <p:cNvSpPr/>
          <p:nvPr/>
        </p:nvSpPr>
        <p:spPr>
          <a:xfrm>
            <a:off x="8642661" y="2531946"/>
            <a:ext cx="1725900" cy="17262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7" name="Google Shape;3777;g21d4b097a81_0_4096"/>
          <p:cNvSpPr/>
          <p:nvPr/>
        </p:nvSpPr>
        <p:spPr>
          <a:xfrm>
            <a:off x="7002117" y="824545"/>
            <a:ext cx="1474500" cy="14742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8" name="Google Shape;3778;g21d4b097a81_0_4096"/>
          <p:cNvSpPr/>
          <p:nvPr/>
        </p:nvSpPr>
        <p:spPr>
          <a:xfrm rot="2701213">
            <a:off x="6866543" y="6128689"/>
            <a:ext cx="3246995" cy="113928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g21d4b097a81_0_4096"/>
          <p:cNvSpPr/>
          <p:nvPr/>
        </p:nvSpPr>
        <p:spPr>
          <a:xfrm>
            <a:off x="6307812" y="4514534"/>
            <a:ext cx="1978500" cy="19782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g21d4b097a81_0_4096"/>
          <p:cNvSpPr/>
          <p:nvPr/>
        </p:nvSpPr>
        <p:spPr>
          <a:xfrm>
            <a:off x="8661659" y="6876763"/>
            <a:ext cx="2330400" cy="2330100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1" name="Google Shape;3781;g21d4b097a81_0_409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82" name="Google Shape;3782;g21d4b097a81_0_4096"/>
          <p:cNvSpPr/>
          <p:nvPr/>
        </p:nvSpPr>
        <p:spPr>
          <a:xfrm rot="2701271">
            <a:off x="9920387" y="2928367"/>
            <a:ext cx="929278" cy="64950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652" y="0"/>
                  <a:pt x="18278" y="8626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3" name="Google Shape;3783;g21d4b097a81_0_4096"/>
          <p:cNvSpPr/>
          <p:nvPr/>
        </p:nvSpPr>
        <p:spPr>
          <a:xfrm rot="2701340">
            <a:off x="8166761" y="1119316"/>
            <a:ext cx="783836" cy="420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4" name="Google Shape;3784;g21d4b097a81_0_4096"/>
          <p:cNvSpPr/>
          <p:nvPr/>
        </p:nvSpPr>
        <p:spPr>
          <a:xfrm rot="2701254">
            <a:off x="10431384" y="7391676"/>
            <a:ext cx="1151432" cy="6176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5" name="Google Shape;3785;g21d4b097a81_0_4096"/>
          <p:cNvSpPr/>
          <p:nvPr/>
        </p:nvSpPr>
        <p:spPr>
          <a:xfrm rot="2701190">
            <a:off x="7829051" y="4933553"/>
            <a:ext cx="992816" cy="53262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6" name="Google Shape;3786;g21d4b097a81_0_4096"/>
          <p:cNvCxnSpPr/>
          <p:nvPr/>
        </p:nvCxnSpPr>
        <p:spPr>
          <a:xfrm>
            <a:off x="8420752" y="869550"/>
            <a:ext cx="161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3787" name="Google Shape;3787;g21d4b097a81_0_4096"/>
          <p:cNvCxnSpPr/>
          <p:nvPr/>
        </p:nvCxnSpPr>
        <p:spPr>
          <a:xfrm>
            <a:off x="10297469" y="2669751"/>
            <a:ext cx="8343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3788" name="Google Shape;3788;g21d4b097a81_0_4096"/>
          <p:cNvCxnSpPr/>
          <p:nvPr/>
        </p:nvCxnSpPr>
        <p:spPr>
          <a:xfrm>
            <a:off x="8185585" y="4649970"/>
            <a:ext cx="2526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3789" name="Google Shape;3789;g21d4b097a81_0_4096"/>
          <p:cNvCxnSpPr/>
          <p:nvPr/>
        </p:nvCxnSpPr>
        <p:spPr>
          <a:xfrm>
            <a:off x="10851022" y="7035236"/>
            <a:ext cx="466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3790" name="Google Shape;3790;g21d4b097a81_0_4096"/>
          <p:cNvSpPr txBox="1"/>
          <p:nvPr>
            <p:ph idx="1" type="body"/>
          </p:nvPr>
        </p:nvSpPr>
        <p:spPr>
          <a:xfrm>
            <a:off x="10088312" y="327965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1" name="Google Shape;3791;g21d4b097a81_0_4096"/>
          <p:cNvSpPr txBox="1"/>
          <p:nvPr>
            <p:ph idx="2" type="body"/>
          </p:nvPr>
        </p:nvSpPr>
        <p:spPr>
          <a:xfrm>
            <a:off x="10088310" y="1048045"/>
            <a:ext cx="6165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2" name="Google Shape;3792;g21d4b097a81_0_4096"/>
          <p:cNvSpPr txBox="1"/>
          <p:nvPr>
            <p:ph idx="3" type="body"/>
          </p:nvPr>
        </p:nvSpPr>
        <p:spPr>
          <a:xfrm>
            <a:off x="586568" y="5418561"/>
            <a:ext cx="60309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3" name="Google Shape;3793;g21d4b097a81_0_4096"/>
          <p:cNvSpPr txBox="1"/>
          <p:nvPr>
            <p:ph idx="4" type="body"/>
          </p:nvPr>
        </p:nvSpPr>
        <p:spPr>
          <a:xfrm>
            <a:off x="620582" y="7676465"/>
            <a:ext cx="73974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4" name="Google Shape;3794;g21d4b097a81_0_4096"/>
          <p:cNvSpPr txBox="1"/>
          <p:nvPr>
            <p:ph idx="5" type="body"/>
          </p:nvPr>
        </p:nvSpPr>
        <p:spPr>
          <a:xfrm>
            <a:off x="11168430" y="2128166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5" name="Google Shape;3795;g21d4b097a81_0_4096"/>
          <p:cNvSpPr txBox="1"/>
          <p:nvPr>
            <p:ph idx="6" type="body"/>
          </p:nvPr>
        </p:nvSpPr>
        <p:spPr>
          <a:xfrm>
            <a:off x="11168430" y="2848245"/>
            <a:ext cx="6120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6" name="Google Shape;3796;g21d4b097a81_0_4096"/>
          <p:cNvSpPr txBox="1"/>
          <p:nvPr>
            <p:ph idx="7" type="body"/>
          </p:nvPr>
        </p:nvSpPr>
        <p:spPr>
          <a:xfrm>
            <a:off x="10763386" y="4108385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7" name="Google Shape;3797;g21d4b097a81_0_4096"/>
          <p:cNvSpPr txBox="1"/>
          <p:nvPr>
            <p:ph idx="8" type="body"/>
          </p:nvPr>
        </p:nvSpPr>
        <p:spPr>
          <a:xfrm>
            <a:off x="10763386" y="4828464"/>
            <a:ext cx="6120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8" name="Google Shape;3798;g21d4b097a81_0_4096"/>
          <p:cNvSpPr txBox="1"/>
          <p:nvPr>
            <p:ph idx="9" type="body"/>
          </p:nvPr>
        </p:nvSpPr>
        <p:spPr>
          <a:xfrm>
            <a:off x="11438460" y="6493650"/>
            <a:ext cx="6120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99" name="Google Shape;3799;g21d4b097a81_0_4096"/>
          <p:cNvSpPr txBox="1"/>
          <p:nvPr>
            <p:ph idx="13" type="body"/>
          </p:nvPr>
        </p:nvSpPr>
        <p:spPr>
          <a:xfrm>
            <a:off x="11438460" y="7213731"/>
            <a:ext cx="61206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00" name="Google Shape;3800;g21d4b097a81_0_4096"/>
          <p:cNvSpPr/>
          <p:nvPr>
            <p:ph idx="14" type="pic"/>
          </p:nvPr>
        </p:nvSpPr>
        <p:spPr>
          <a:xfrm>
            <a:off x="7395177" y="1183059"/>
            <a:ext cx="712800" cy="712200"/>
          </a:xfrm>
          <a:prstGeom prst="rect">
            <a:avLst/>
          </a:prstGeom>
          <a:noFill/>
          <a:ln>
            <a:noFill/>
          </a:ln>
        </p:spPr>
      </p:sp>
      <p:sp>
        <p:nvSpPr>
          <p:cNvPr id="3801" name="Google Shape;3801;g21d4b097a81_0_4096"/>
          <p:cNvSpPr/>
          <p:nvPr>
            <p:ph idx="15" type="pic"/>
          </p:nvPr>
        </p:nvSpPr>
        <p:spPr>
          <a:xfrm>
            <a:off x="9089201" y="2978485"/>
            <a:ext cx="832800" cy="832500"/>
          </a:xfrm>
          <a:prstGeom prst="rect">
            <a:avLst/>
          </a:prstGeom>
          <a:noFill/>
          <a:ln>
            <a:noFill/>
          </a:ln>
        </p:spPr>
      </p:sp>
      <p:sp>
        <p:nvSpPr>
          <p:cNvPr id="3802" name="Google Shape;3802;g21d4b097a81_0_4096"/>
          <p:cNvSpPr/>
          <p:nvPr>
            <p:ph idx="16" type="pic"/>
          </p:nvPr>
        </p:nvSpPr>
        <p:spPr>
          <a:xfrm>
            <a:off x="6783268" y="4988805"/>
            <a:ext cx="1010100" cy="1009200"/>
          </a:xfrm>
          <a:prstGeom prst="rect">
            <a:avLst/>
          </a:prstGeom>
          <a:noFill/>
          <a:ln>
            <a:noFill/>
          </a:ln>
        </p:spPr>
      </p:sp>
      <p:sp>
        <p:nvSpPr>
          <p:cNvPr id="3803" name="Google Shape;3803;g21d4b097a81_0_4096"/>
          <p:cNvSpPr/>
          <p:nvPr>
            <p:ph idx="17" type="pic"/>
          </p:nvPr>
        </p:nvSpPr>
        <p:spPr>
          <a:xfrm>
            <a:off x="9188211" y="7438755"/>
            <a:ext cx="1222800" cy="122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Step">
  <p:cSld name="5 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04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5" name="Google Shape;3805;g21d4b097a81_0_4130"/>
          <p:cNvCxnSpPr/>
          <p:nvPr/>
        </p:nvCxnSpPr>
        <p:spPr>
          <a:xfrm>
            <a:off x="-135016" y="1003043"/>
            <a:ext cx="18594000" cy="7661400"/>
          </a:xfrm>
          <a:prstGeom prst="straightConnector1">
            <a:avLst/>
          </a:prstGeom>
          <a:noFill/>
          <a:ln cap="flat" cmpd="sng" w="762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6" name="Google Shape;3806;g21d4b097a81_0_4130"/>
          <p:cNvSpPr/>
          <p:nvPr/>
        </p:nvSpPr>
        <p:spPr>
          <a:xfrm>
            <a:off x="3876495" y="1825617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g21d4b097a81_0_413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08" name="Google Shape;3808;g21d4b097a81_0_4130"/>
          <p:cNvSpPr/>
          <p:nvPr/>
        </p:nvSpPr>
        <p:spPr>
          <a:xfrm>
            <a:off x="443627" y="417975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g21d4b097a81_0_4130"/>
          <p:cNvSpPr/>
          <p:nvPr/>
        </p:nvSpPr>
        <p:spPr>
          <a:xfrm>
            <a:off x="3041431" y="749271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g21d4b097a81_0_4130"/>
          <p:cNvSpPr/>
          <p:nvPr/>
        </p:nvSpPr>
        <p:spPr>
          <a:xfrm>
            <a:off x="7341880" y="3253290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1" name="Google Shape;3811;g21d4b097a81_0_4130"/>
          <p:cNvSpPr/>
          <p:nvPr/>
        </p:nvSpPr>
        <p:spPr>
          <a:xfrm>
            <a:off x="10839785" y="4705937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2" name="Google Shape;3812;g21d4b097a81_0_4130"/>
          <p:cNvSpPr/>
          <p:nvPr/>
        </p:nvSpPr>
        <p:spPr>
          <a:xfrm>
            <a:off x="14376271" y="6088605"/>
            <a:ext cx="3003000" cy="3003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3" name="Google Shape;3813;g21d4b097a81_0_4130"/>
          <p:cNvSpPr/>
          <p:nvPr/>
        </p:nvSpPr>
        <p:spPr>
          <a:xfrm>
            <a:off x="6487910" y="2173172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4" name="Google Shape;3814;g21d4b097a81_0_4130"/>
          <p:cNvSpPr/>
          <p:nvPr/>
        </p:nvSpPr>
        <p:spPr>
          <a:xfrm>
            <a:off x="9953295" y="3613331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5" name="Google Shape;3815;g21d4b097a81_0_4130"/>
          <p:cNvSpPr/>
          <p:nvPr/>
        </p:nvSpPr>
        <p:spPr>
          <a:xfrm>
            <a:off x="13463686" y="5098494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g21d4b097a81_0_4130"/>
          <p:cNvSpPr/>
          <p:nvPr/>
        </p:nvSpPr>
        <p:spPr>
          <a:xfrm>
            <a:off x="16974075" y="6493650"/>
            <a:ext cx="990300" cy="990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g21d4b097a81_0_4130"/>
          <p:cNvSpPr txBox="1"/>
          <p:nvPr>
            <p:ph idx="1" type="body"/>
          </p:nvPr>
        </p:nvSpPr>
        <p:spPr>
          <a:xfrm>
            <a:off x="586568" y="5418561"/>
            <a:ext cx="67575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18" name="Google Shape;3818;g21d4b097a81_0_4130"/>
          <p:cNvSpPr txBox="1"/>
          <p:nvPr>
            <p:ph idx="2" type="body"/>
          </p:nvPr>
        </p:nvSpPr>
        <p:spPr>
          <a:xfrm>
            <a:off x="620581" y="7676465"/>
            <a:ext cx="87927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3819" name="Google Shape;3819;g21d4b097a81_0_4130"/>
          <p:cNvCxnSpPr/>
          <p:nvPr/>
        </p:nvCxnSpPr>
        <p:spPr>
          <a:xfrm rot="10800000">
            <a:off x="7036" y="7631706"/>
            <a:ext cx="94062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0" name="Google Shape;3820;g21d4b097a81_0_4130"/>
          <p:cNvSpPr/>
          <p:nvPr/>
        </p:nvSpPr>
        <p:spPr>
          <a:xfrm rot="-6769795">
            <a:off x="-60338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g21d4b097a81_0_4130"/>
          <p:cNvSpPr/>
          <p:nvPr/>
        </p:nvSpPr>
        <p:spPr>
          <a:xfrm rot="-6769795">
            <a:off x="801948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2" name="Google Shape;3822;g21d4b097a81_0_4130"/>
          <p:cNvSpPr/>
          <p:nvPr/>
        </p:nvSpPr>
        <p:spPr>
          <a:xfrm rot="-6769795">
            <a:off x="1596062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g21d4b097a81_0_4130"/>
          <p:cNvSpPr/>
          <p:nvPr/>
        </p:nvSpPr>
        <p:spPr>
          <a:xfrm rot="-6769795">
            <a:off x="2364647" y="-726080"/>
            <a:ext cx="401106" cy="4012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4" name="Google Shape;3824;g21d4b097a81_0_4130"/>
          <p:cNvSpPr txBox="1"/>
          <p:nvPr/>
        </p:nvSpPr>
        <p:spPr>
          <a:xfrm>
            <a:off x="3338975" y="931905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5" name="Google Shape;3825;g21d4b097a81_0_4130"/>
          <p:cNvSpPr txBox="1"/>
          <p:nvPr/>
        </p:nvSpPr>
        <p:spPr>
          <a:xfrm>
            <a:off x="6785453" y="2355807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g21d4b097a81_0_4130"/>
          <p:cNvSpPr txBox="1"/>
          <p:nvPr/>
        </p:nvSpPr>
        <p:spPr>
          <a:xfrm>
            <a:off x="10250838" y="3795966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g21d4b097a81_0_4130"/>
          <p:cNvSpPr txBox="1"/>
          <p:nvPr/>
        </p:nvSpPr>
        <p:spPr>
          <a:xfrm>
            <a:off x="13761230" y="5281130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g21d4b097a81_0_4130"/>
          <p:cNvSpPr txBox="1"/>
          <p:nvPr/>
        </p:nvSpPr>
        <p:spPr>
          <a:xfrm>
            <a:off x="17271620" y="6676287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9" name="Google Shape;3829;g21d4b097a81_0_4130"/>
          <p:cNvSpPr txBox="1"/>
          <p:nvPr>
            <p:ph idx="3" type="body"/>
          </p:nvPr>
        </p:nvSpPr>
        <p:spPr>
          <a:xfrm>
            <a:off x="816156" y="823020"/>
            <a:ext cx="22251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30" name="Google Shape;3830;g21d4b097a81_0_4130"/>
          <p:cNvSpPr txBox="1"/>
          <p:nvPr>
            <p:ph idx="4" type="body"/>
          </p:nvPr>
        </p:nvSpPr>
        <p:spPr>
          <a:xfrm>
            <a:off x="4265278" y="225421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31" name="Google Shape;3831;g21d4b097a81_0_4130"/>
          <p:cNvSpPr txBox="1"/>
          <p:nvPr>
            <p:ph idx="5" type="body"/>
          </p:nvPr>
        </p:nvSpPr>
        <p:spPr>
          <a:xfrm>
            <a:off x="7728018" y="369876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32" name="Google Shape;3832;g21d4b097a81_0_4130"/>
          <p:cNvSpPr txBox="1"/>
          <p:nvPr>
            <p:ph idx="6" type="body"/>
          </p:nvPr>
        </p:nvSpPr>
        <p:spPr>
          <a:xfrm>
            <a:off x="11228568" y="513453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33" name="Google Shape;3833;g21d4b097a81_0_4130"/>
          <p:cNvSpPr txBox="1"/>
          <p:nvPr>
            <p:ph idx="7" type="body"/>
          </p:nvPr>
        </p:nvSpPr>
        <p:spPr>
          <a:xfrm>
            <a:off x="14748797" y="6517200"/>
            <a:ext cx="22254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5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58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5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2" name="Google Shape;192;p58"/>
          <p:cNvSpPr txBox="1"/>
          <p:nvPr>
            <p:ph idx="1" type="body"/>
          </p:nvPr>
        </p:nvSpPr>
        <p:spPr>
          <a:xfrm>
            <a:off x="1096311" y="1948145"/>
            <a:ext cx="7641851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58"/>
          <p:cNvSpPr txBox="1"/>
          <p:nvPr>
            <p:ph idx="2" type="body"/>
          </p:nvPr>
        </p:nvSpPr>
        <p:spPr>
          <a:xfrm>
            <a:off x="1096311" y="3036842"/>
            <a:ext cx="7641851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58"/>
          <p:cNvSpPr txBox="1"/>
          <p:nvPr>
            <p:ph idx="3" type="body"/>
          </p:nvPr>
        </p:nvSpPr>
        <p:spPr>
          <a:xfrm>
            <a:off x="9503246" y="1948145"/>
            <a:ext cx="7641850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8"/>
          <p:cNvSpPr txBox="1"/>
          <p:nvPr>
            <p:ph idx="4" type="body"/>
          </p:nvPr>
        </p:nvSpPr>
        <p:spPr>
          <a:xfrm>
            <a:off x="9503246" y="3036842"/>
            <a:ext cx="7641850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58"/>
          <p:cNvSpPr/>
          <p:nvPr/>
        </p:nvSpPr>
        <p:spPr>
          <a:xfrm>
            <a:off x="907291" y="2343636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8"/>
          <p:cNvSpPr/>
          <p:nvPr/>
        </p:nvSpPr>
        <p:spPr>
          <a:xfrm>
            <a:off x="9323226" y="2353190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">
  <p:cSld name="3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g21d4b097a81_0_4160"/>
          <p:cNvSpPr/>
          <p:nvPr/>
        </p:nvSpPr>
        <p:spPr>
          <a:xfrm flipH="1">
            <a:off x="5569501" y="4810211"/>
            <a:ext cx="10992888" cy="152879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559" y="0"/>
                </a:lnTo>
                <a:lnTo>
                  <a:pt x="21600" y="0"/>
                </a:lnTo>
                <a:lnTo>
                  <a:pt x="20041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6" name="Google Shape;3836;g21d4b097a81_0_4160"/>
          <p:cNvSpPr/>
          <p:nvPr/>
        </p:nvSpPr>
        <p:spPr>
          <a:xfrm flipH="1">
            <a:off x="4527414" y="2791941"/>
            <a:ext cx="10992888" cy="154531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576" y="0"/>
                </a:lnTo>
                <a:lnTo>
                  <a:pt x="21600" y="0"/>
                </a:lnTo>
                <a:lnTo>
                  <a:pt x="20024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7" name="Google Shape;3837;g21d4b097a81_0_4160"/>
          <p:cNvSpPr/>
          <p:nvPr/>
        </p:nvSpPr>
        <p:spPr>
          <a:xfrm flipH="1">
            <a:off x="3460614" y="786027"/>
            <a:ext cx="10992888" cy="15493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580" y="0"/>
                </a:lnTo>
                <a:lnTo>
                  <a:pt x="21600" y="0"/>
                </a:lnTo>
                <a:lnTo>
                  <a:pt x="20020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8" name="Google Shape;3838;g21d4b097a81_0_4160"/>
          <p:cNvSpPr/>
          <p:nvPr/>
        </p:nvSpPr>
        <p:spPr>
          <a:xfrm flipH="1">
            <a:off x="2806654" y="0"/>
            <a:ext cx="4330746" cy="764542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9982" y="0"/>
                </a:lnTo>
                <a:lnTo>
                  <a:pt x="21600" y="0"/>
                </a:lnTo>
                <a:lnTo>
                  <a:pt x="1618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9" name="Google Shape;3839;g21d4b097a81_0_4160"/>
          <p:cNvSpPr/>
          <p:nvPr>
            <p:ph idx="2" type="pic"/>
          </p:nvPr>
        </p:nvSpPr>
        <p:spPr>
          <a:xfrm>
            <a:off x="791263" y="659440"/>
            <a:ext cx="3489000" cy="1530000"/>
          </a:xfrm>
          <a:prstGeom prst="rect">
            <a:avLst/>
          </a:prstGeom>
          <a:noFill/>
          <a:ln>
            <a:noFill/>
          </a:ln>
        </p:spPr>
      </p:sp>
      <p:sp>
        <p:nvSpPr>
          <p:cNvPr id="3840" name="Google Shape;3840;g21d4b097a81_0_416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841" name="Google Shape;3841;g21d4b097a81_0_4160"/>
          <p:cNvCxnSpPr/>
          <p:nvPr/>
        </p:nvCxnSpPr>
        <p:spPr>
          <a:xfrm rot="10800000">
            <a:off x="7129713" y="7631706"/>
            <a:ext cx="111567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2" name="Google Shape;3842;g21d4b097a81_0_4160"/>
          <p:cNvSpPr/>
          <p:nvPr>
            <p:ph idx="3" type="pic"/>
          </p:nvPr>
        </p:nvSpPr>
        <p:spPr>
          <a:xfrm>
            <a:off x="1827502" y="2662164"/>
            <a:ext cx="3489000" cy="1530000"/>
          </a:xfrm>
          <a:prstGeom prst="rect">
            <a:avLst/>
          </a:prstGeom>
          <a:noFill/>
          <a:ln>
            <a:noFill/>
          </a:ln>
        </p:spPr>
      </p:sp>
      <p:sp>
        <p:nvSpPr>
          <p:cNvPr id="3843" name="Google Shape;3843;g21d4b097a81_0_4160"/>
          <p:cNvSpPr/>
          <p:nvPr>
            <p:ph idx="4" type="pic"/>
          </p:nvPr>
        </p:nvSpPr>
        <p:spPr>
          <a:xfrm>
            <a:off x="2883835" y="4664886"/>
            <a:ext cx="3489000" cy="1530000"/>
          </a:xfrm>
          <a:prstGeom prst="rect">
            <a:avLst/>
          </a:prstGeom>
          <a:noFill/>
          <a:ln>
            <a:noFill/>
          </a:ln>
        </p:spPr>
      </p:sp>
      <p:sp>
        <p:nvSpPr>
          <p:cNvPr id="3844" name="Google Shape;3844;g21d4b097a81_0_4160"/>
          <p:cNvSpPr txBox="1"/>
          <p:nvPr>
            <p:ph idx="1" type="body"/>
          </p:nvPr>
        </p:nvSpPr>
        <p:spPr>
          <a:xfrm>
            <a:off x="7252996" y="6535714"/>
            <a:ext cx="10081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45" name="Google Shape;3845;g21d4b097a81_0_4160"/>
          <p:cNvSpPr txBox="1"/>
          <p:nvPr>
            <p:ph idx="5" type="body"/>
          </p:nvPr>
        </p:nvSpPr>
        <p:spPr>
          <a:xfrm>
            <a:off x="7252996" y="7761288"/>
            <a:ext cx="100812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46" name="Google Shape;3846;g21d4b097a81_0_4160"/>
          <p:cNvSpPr txBox="1"/>
          <p:nvPr>
            <p:ph idx="6" type="body"/>
          </p:nvPr>
        </p:nvSpPr>
        <p:spPr>
          <a:xfrm>
            <a:off x="4233238" y="872448"/>
            <a:ext cx="92541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47" name="Google Shape;3847;g21d4b097a81_0_4160"/>
          <p:cNvSpPr txBox="1"/>
          <p:nvPr>
            <p:ph idx="7" type="body"/>
          </p:nvPr>
        </p:nvSpPr>
        <p:spPr>
          <a:xfrm>
            <a:off x="5285044" y="2852670"/>
            <a:ext cx="92541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48" name="Google Shape;3848;g21d4b097a81_0_4160"/>
          <p:cNvSpPr txBox="1"/>
          <p:nvPr>
            <p:ph idx="8" type="body"/>
          </p:nvPr>
        </p:nvSpPr>
        <p:spPr>
          <a:xfrm>
            <a:off x="6348472" y="4877895"/>
            <a:ext cx="92541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1">
  <p:cSld name="Mobi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0" name="Google Shape;3850;g21d4b097a81_0_417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1" name="Google Shape;3851;g21d4b097a81_0_4175"/>
          <p:cNvCxnSpPr/>
          <p:nvPr/>
        </p:nvCxnSpPr>
        <p:spPr>
          <a:xfrm rot="10800000">
            <a:off x="-87" y="2414066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2" name="Google Shape;3852;g21d4b097a81_0_417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21" id="3853" name="Google Shape;3853;g21d4b097a81_0_4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6" y="951471"/>
            <a:ext cx="3894308" cy="79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54" name="Google Shape;3854;g21d4b097a81_0_4175"/>
          <p:cNvSpPr/>
          <p:nvPr>
            <p:ph idx="2" type="pic"/>
          </p:nvPr>
        </p:nvSpPr>
        <p:spPr>
          <a:xfrm>
            <a:off x="2280575" y="197643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55" name="Google Shape;3855;g21d4b097a81_0_4175"/>
          <p:cNvSpPr txBox="1"/>
          <p:nvPr>
            <p:ph idx="1" type="body"/>
          </p:nvPr>
        </p:nvSpPr>
        <p:spPr>
          <a:xfrm>
            <a:off x="6142790" y="1318074"/>
            <a:ext cx="10081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6" name="Google Shape;3856;g21d4b097a81_0_4175"/>
          <p:cNvSpPr txBox="1"/>
          <p:nvPr>
            <p:ph idx="3" type="body"/>
          </p:nvPr>
        </p:nvSpPr>
        <p:spPr>
          <a:xfrm>
            <a:off x="6787588" y="3273388"/>
            <a:ext cx="9540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7" name="Google Shape;3857;g21d4b097a81_0_4175"/>
          <p:cNvSpPr txBox="1"/>
          <p:nvPr>
            <p:ph idx="4" type="body"/>
          </p:nvPr>
        </p:nvSpPr>
        <p:spPr>
          <a:xfrm>
            <a:off x="6787588" y="2693958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8" name="Google Shape;3858;g21d4b097a81_0_4175"/>
          <p:cNvSpPr txBox="1"/>
          <p:nvPr>
            <p:ph idx="5" type="body"/>
          </p:nvPr>
        </p:nvSpPr>
        <p:spPr>
          <a:xfrm>
            <a:off x="6787588" y="5266995"/>
            <a:ext cx="9540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59" name="Google Shape;3859;g21d4b097a81_0_4175"/>
          <p:cNvSpPr txBox="1"/>
          <p:nvPr>
            <p:ph idx="6" type="body"/>
          </p:nvPr>
        </p:nvSpPr>
        <p:spPr>
          <a:xfrm>
            <a:off x="6787588" y="4687566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60" name="Google Shape;3860;g21d4b097a81_0_4175"/>
          <p:cNvSpPr txBox="1"/>
          <p:nvPr>
            <p:ph idx="7" type="body"/>
          </p:nvPr>
        </p:nvSpPr>
        <p:spPr>
          <a:xfrm>
            <a:off x="6787588" y="7303740"/>
            <a:ext cx="9540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61" name="Google Shape;3861;g21d4b097a81_0_4175"/>
          <p:cNvSpPr txBox="1"/>
          <p:nvPr>
            <p:ph idx="8" type="body"/>
          </p:nvPr>
        </p:nvSpPr>
        <p:spPr>
          <a:xfrm>
            <a:off x="6787588" y="6724310"/>
            <a:ext cx="9540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62" name="Google Shape;3862;g21d4b097a81_0_4175"/>
          <p:cNvSpPr/>
          <p:nvPr/>
        </p:nvSpPr>
        <p:spPr>
          <a:xfrm>
            <a:off x="6307889" y="2890043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3" name="Google Shape;3863;g21d4b097a81_0_4175"/>
          <p:cNvSpPr/>
          <p:nvPr/>
        </p:nvSpPr>
        <p:spPr>
          <a:xfrm>
            <a:off x="6307889" y="4883652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Google Shape;3864;g21d4b097a81_0_4175"/>
          <p:cNvSpPr/>
          <p:nvPr/>
        </p:nvSpPr>
        <p:spPr>
          <a:xfrm>
            <a:off x="6307889" y="6920394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2">
  <p:cSld name="Mobi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6" name="Google Shape;3866;g21d4b097a81_0_419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7" name="Google Shape;3867;g21d4b097a81_0_4191"/>
          <p:cNvSpPr/>
          <p:nvPr/>
        </p:nvSpPr>
        <p:spPr>
          <a:xfrm>
            <a:off x="0" y="5323519"/>
            <a:ext cx="18286500" cy="13500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8" name="Google Shape;3868;g21d4b097a81_0_419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21" id="3869" name="Google Shape;3869;g21d4b097a81_0_4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6" y="951471"/>
            <a:ext cx="3894308" cy="79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70" name="Google Shape;3870;g21d4b097a81_0_4191"/>
          <p:cNvSpPr/>
          <p:nvPr>
            <p:ph idx="2" type="pic"/>
          </p:nvPr>
        </p:nvSpPr>
        <p:spPr>
          <a:xfrm>
            <a:off x="2280575" y="197643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71" name="Google Shape;3871;g21d4b097a81_0_4191"/>
          <p:cNvSpPr txBox="1"/>
          <p:nvPr>
            <p:ph idx="1" type="body"/>
          </p:nvPr>
        </p:nvSpPr>
        <p:spPr>
          <a:xfrm>
            <a:off x="6142790" y="5413530"/>
            <a:ext cx="10081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72" name="Google Shape;3872;g21d4b097a81_0_4191"/>
          <p:cNvSpPr txBox="1"/>
          <p:nvPr>
            <p:ph idx="3" type="body"/>
          </p:nvPr>
        </p:nvSpPr>
        <p:spPr>
          <a:xfrm>
            <a:off x="6172877" y="6763679"/>
            <a:ext cx="108915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3">
  <p:cSld name="Mobi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4" name="Google Shape;3874;g21d4b097a81_0_419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5" name="Google Shape;3875;g21d4b097a81_0_4199"/>
          <p:cNvSpPr/>
          <p:nvPr/>
        </p:nvSpPr>
        <p:spPr>
          <a:xfrm>
            <a:off x="511091" y="6268626"/>
            <a:ext cx="8686008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32" y="0"/>
                </a:lnTo>
                <a:lnTo>
                  <a:pt x="21600" y="0"/>
                </a:lnTo>
                <a:lnTo>
                  <a:pt x="20168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g21d4b097a81_0_4199"/>
          <p:cNvSpPr/>
          <p:nvPr/>
        </p:nvSpPr>
        <p:spPr>
          <a:xfrm>
            <a:off x="293201" y="6268625"/>
            <a:ext cx="859626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g21d4b097a81_0_4199"/>
          <p:cNvSpPr/>
          <p:nvPr/>
        </p:nvSpPr>
        <p:spPr>
          <a:xfrm>
            <a:off x="1906248" y="2083161"/>
            <a:ext cx="6660792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67" y="0"/>
                </a:lnTo>
                <a:lnTo>
                  <a:pt x="21600" y="0"/>
                </a:lnTo>
                <a:lnTo>
                  <a:pt x="19733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g21d4b097a81_0_4199"/>
          <p:cNvSpPr/>
          <p:nvPr/>
        </p:nvSpPr>
        <p:spPr>
          <a:xfrm>
            <a:off x="1696178" y="2083160"/>
            <a:ext cx="859626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g21d4b097a81_0_4199"/>
          <p:cNvSpPr/>
          <p:nvPr/>
        </p:nvSpPr>
        <p:spPr>
          <a:xfrm>
            <a:off x="1186168" y="4175894"/>
            <a:ext cx="7650882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626" y="0"/>
                </a:lnTo>
                <a:lnTo>
                  <a:pt x="21600" y="0"/>
                </a:lnTo>
                <a:lnTo>
                  <a:pt x="19974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g21d4b097a81_0_4199"/>
          <p:cNvSpPr/>
          <p:nvPr/>
        </p:nvSpPr>
        <p:spPr>
          <a:xfrm>
            <a:off x="976098" y="4175892"/>
            <a:ext cx="859626" cy="171018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1" name="Google Shape;3881;g21d4b097a81_0_4199"/>
          <p:cNvCxnSpPr/>
          <p:nvPr/>
        </p:nvCxnSpPr>
        <p:spPr>
          <a:xfrm rot="10800000">
            <a:off x="9007115" y="4773426"/>
            <a:ext cx="92793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2" name="Google Shape;3882;g21d4b097a81_0_419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21" id="3883" name="Google Shape;3883;g21d4b097a81_0_4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113" y="951471"/>
            <a:ext cx="3894308" cy="79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84" name="Google Shape;3884;g21d4b097a81_0_4199"/>
          <p:cNvSpPr/>
          <p:nvPr>
            <p:ph idx="2" type="pic"/>
          </p:nvPr>
        </p:nvSpPr>
        <p:spPr>
          <a:xfrm>
            <a:off x="7463342" y="197643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85" name="Google Shape;3885;g21d4b097a81_0_4199"/>
          <p:cNvSpPr txBox="1"/>
          <p:nvPr>
            <p:ph idx="1" type="body"/>
          </p:nvPr>
        </p:nvSpPr>
        <p:spPr>
          <a:xfrm>
            <a:off x="11258441" y="2038155"/>
            <a:ext cx="67506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6" name="Google Shape;3886;g21d4b097a81_0_4199"/>
          <p:cNvSpPr txBox="1"/>
          <p:nvPr>
            <p:ph idx="3" type="body"/>
          </p:nvPr>
        </p:nvSpPr>
        <p:spPr>
          <a:xfrm>
            <a:off x="11258439" y="4929935"/>
            <a:ext cx="64809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7" name="Google Shape;3887;g21d4b097a81_0_4199"/>
          <p:cNvSpPr txBox="1"/>
          <p:nvPr>
            <p:ph idx="4" type="body"/>
          </p:nvPr>
        </p:nvSpPr>
        <p:spPr>
          <a:xfrm>
            <a:off x="2543098" y="2263181"/>
            <a:ext cx="45837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8" name="Google Shape;3888;g21d4b097a81_0_4199"/>
          <p:cNvSpPr txBox="1"/>
          <p:nvPr>
            <p:ph idx="5" type="body"/>
          </p:nvPr>
        </p:nvSpPr>
        <p:spPr>
          <a:xfrm>
            <a:off x="1906248" y="4342424"/>
            <a:ext cx="52398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89" name="Google Shape;3889;g21d4b097a81_0_4199"/>
          <p:cNvSpPr txBox="1"/>
          <p:nvPr>
            <p:ph idx="6" type="body"/>
          </p:nvPr>
        </p:nvSpPr>
        <p:spPr>
          <a:xfrm>
            <a:off x="1276176" y="6435155"/>
            <a:ext cx="58698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90" name="Google Shape;3890;g21d4b097a81_0_4199"/>
          <p:cNvSpPr/>
          <p:nvPr/>
        </p:nvSpPr>
        <p:spPr>
          <a:xfrm rot="5400000">
            <a:off x="1752347" y="1322657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1" name="Google Shape;3891;g21d4b097a81_0_4199"/>
          <p:cNvSpPr txBox="1"/>
          <p:nvPr/>
        </p:nvSpPr>
        <p:spPr>
          <a:xfrm>
            <a:off x="1773130" y="1466965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2" name="Google Shape;3892;g21d4b097a81_0_4199"/>
          <p:cNvSpPr/>
          <p:nvPr/>
        </p:nvSpPr>
        <p:spPr>
          <a:xfrm rot="5400000">
            <a:off x="1057369" y="3368911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3" name="Google Shape;3893;g21d4b097a81_0_4199"/>
          <p:cNvSpPr txBox="1"/>
          <p:nvPr/>
        </p:nvSpPr>
        <p:spPr>
          <a:xfrm>
            <a:off x="1078151" y="3513219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4" name="Google Shape;3894;g21d4b097a81_0_4199"/>
          <p:cNvSpPr/>
          <p:nvPr/>
        </p:nvSpPr>
        <p:spPr>
          <a:xfrm rot="5400000">
            <a:off x="382293" y="5461643"/>
            <a:ext cx="848880" cy="84888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5" name="Google Shape;3895;g21d4b097a81_0_4199"/>
          <p:cNvSpPr txBox="1"/>
          <p:nvPr/>
        </p:nvSpPr>
        <p:spPr>
          <a:xfrm>
            <a:off x="403076" y="5605953"/>
            <a:ext cx="39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45700" spcFirstLastPara="1" rIns="45700" wrap="square" tIns="68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B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98B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4">
  <p:cSld name="Mobile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7" name="Google Shape;3897;g21d4b097a81_0_422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8" name="Google Shape;3898;g21d4b097a81_0_4222"/>
          <p:cNvSpPr/>
          <p:nvPr/>
        </p:nvSpPr>
        <p:spPr>
          <a:xfrm>
            <a:off x="0" y="5323519"/>
            <a:ext cx="18286500" cy="13500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8" id="3899" name="Google Shape;3899;g21d4b097a81_0_4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1284" y="510933"/>
            <a:ext cx="3820508" cy="9254003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g21d4b097a81_0_422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21" id="3901" name="Google Shape;3901;g21d4b097a81_0_4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045" y="1453089"/>
            <a:ext cx="3894307" cy="7951411"/>
          </a:xfrm>
          <a:prstGeom prst="rect">
            <a:avLst/>
          </a:prstGeom>
          <a:noFill/>
          <a:ln>
            <a:noFill/>
          </a:ln>
        </p:spPr>
      </p:pic>
      <p:sp>
        <p:nvSpPr>
          <p:cNvPr id="3902" name="Google Shape;3902;g21d4b097a81_0_4222"/>
          <p:cNvSpPr/>
          <p:nvPr>
            <p:ph idx="2" type="pic"/>
          </p:nvPr>
        </p:nvSpPr>
        <p:spPr>
          <a:xfrm>
            <a:off x="9728273" y="2478059"/>
            <a:ext cx="3335700" cy="59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903" name="Google Shape;3903;g21d4b097a81_0_4222"/>
          <p:cNvSpPr txBox="1"/>
          <p:nvPr>
            <p:ph idx="1" type="body"/>
          </p:nvPr>
        </p:nvSpPr>
        <p:spPr>
          <a:xfrm>
            <a:off x="547250" y="5413530"/>
            <a:ext cx="8595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04" name="Google Shape;3904;g21d4b097a81_0_4222"/>
          <p:cNvSpPr txBox="1"/>
          <p:nvPr>
            <p:ph idx="3" type="body"/>
          </p:nvPr>
        </p:nvSpPr>
        <p:spPr>
          <a:xfrm>
            <a:off x="547250" y="6763679"/>
            <a:ext cx="85959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1">
  <p:cSld name="Mobile Devic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6" name="Google Shape;3906;g21d4b097a81_0_423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7" name="Google Shape;3907;g21d4b097a81_0_4231"/>
          <p:cNvCxnSpPr/>
          <p:nvPr/>
        </p:nvCxnSpPr>
        <p:spPr>
          <a:xfrm rot="10800000">
            <a:off x="-87" y="3253292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8" name="Google Shape;3908;g21d4b097a81_0_42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4" id="3909" name="Google Shape;3909;g21d4b097a81_0_4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6"/>
            <a:ext cx="5715635" cy="8121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3910" name="Google Shape;3910;g21d4b097a81_0_4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90" cy="515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11" name="Google Shape;3911;g21d4b097a81_0_4231"/>
          <p:cNvSpPr/>
          <p:nvPr>
            <p:ph idx="2" type="pic"/>
          </p:nvPr>
        </p:nvSpPr>
        <p:spPr>
          <a:xfrm>
            <a:off x="1048685" y="4501463"/>
            <a:ext cx="2160600" cy="3825900"/>
          </a:xfrm>
          <a:prstGeom prst="rect">
            <a:avLst/>
          </a:prstGeom>
          <a:noFill/>
          <a:ln>
            <a:noFill/>
          </a:ln>
        </p:spPr>
      </p:sp>
      <p:sp>
        <p:nvSpPr>
          <p:cNvPr id="3912" name="Google Shape;3912;g21d4b097a81_0_4231"/>
          <p:cNvSpPr/>
          <p:nvPr>
            <p:ph idx="3" type="pic"/>
          </p:nvPr>
        </p:nvSpPr>
        <p:spPr>
          <a:xfrm>
            <a:off x="3456429" y="1646032"/>
            <a:ext cx="4938000" cy="6570600"/>
          </a:xfrm>
          <a:prstGeom prst="rect">
            <a:avLst/>
          </a:prstGeom>
          <a:noFill/>
          <a:ln>
            <a:noFill/>
          </a:ln>
        </p:spPr>
      </p:sp>
      <p:sp>
        <p:nvSpPr>
          <p:cNvPr id="3913" name="Google Shape;3913;g21d4b097a81_0_4231"/>
          <p:cNvSpPr txBox="1"/>
          <p:nvPr>
            <p:ph idx="1" type="body"/>
          </p:nvPr>
        </p:nvSpPr>
        <p:spPr>
          <a:xfrm>
            <a:off x="9098202" y="1273071"/>
            <a:ext cx="87312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4" name="Google Shape;3914;g21d4b097a81_0_4231"/>
          <p:cNvSpPr/>
          <p:nvPr/>
        </p:nvSpPr>
        <p:spPr>
          <a:xfrm>
            <a:off x="9158563" y="3719406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5" name="Google Shape;3915;g21d4b097a81_0_4231"/>
          <p:cNvSpPr txBox="1"/>
          <p:nvPr>
            <p:ph idx="4" type="body"/>
          </p:nvPr>
        </p:nvSpPr>
        <p:spPr>
          <a:xfrm>
            <a:off x="9638262" y="4102749"/>
            <a:ext cx="81912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6" name="Google Shape;3916;g21d4b097a81_0_4231"/>
          <p:cNvSpPr txBox="1"/>
          <p:nvPr>
            <p:ph idx="5" type="body"/>
          </p:nvPr>
        </p:nvSpPr>
        <p:spPr>
          <a:xfrm>
            <a:off x="9638262" y="3523320"/>
            <a:ext cx="819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7" name="Google Shape;3917;g21d4b097a81_0_4231"/>
          <p:cNvSpPr/>
          <p:nvPr/>
        </p:nvSpPr>
        <p:spPr>
          <a:xfrm>
            <a:off x="9158563" y="6361320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8" name="Google Shape;3918;g21d4b097a81_0_4231"/>
          <p:cNvSpPr txBox="1"/>
          <p:nvPr>
            <p:ph idx="6" type="body"/>
          </p:nvPr>
        </p:nvSpPr>
        <p:spPr>
          <a:xfrm>
            <a:off x="9638262" y="6744665"/>
            <a:ext cx="81912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19" name="Google Shape;3919;g21d4b097a81_0_4231"/>
          <p:cNvSpPr txBox="1"/>
          <p:nvPr>
            <p:ph idx="7" type="body"/>
          </p:nvPr>
        </p:nvSpPr>
        <p:spPr>
          <a:xfrm>
            <a:off x="9638262" y="6165234"/>
            <a:ext cx="819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2">
  <p:cSld name="Mobile De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1" name="Google Shape;3921;g21d4b097a81_0_424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2" name="Google Shape;3922;g21d4b097a81_0_4246"/>
          <p:cNvSpPr/>
          <p:nvPr/>
        </p:nvSpPr>
        <p:spPr>
          <a:xfrm>
            <a:off x="0" y="5323519"/>
            <a:ext cx="18286500" cy="13500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g21d4b097a81_0_424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4" id="3924" name="Google Shape;3924;g21d4b097a81_0_4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6"/>
            <a:ext cx="5715635" cy="8121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3925" name="Google Shape;3925;g21d4b097a81_0_4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90" cy="515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26" name="Google Shape;3926;g21d4b097a81_0_4246"/>
          <p:cNvSpPr/>
          <p:nvPr>
            <p:ph idx="2" type="pic"/>
          </p:nvPr>
        </p:nvSpPr>
        <p:spPr>
          <a:xfrm>
            <a:off x="1048685" y="4501463"/>
            <a:ext cx="2160600" cy="3825900"/>
          </a:xfrm>
          <a:prstGeom prst="rect">
            <a:avLst/>
          </a:prstGeom>
          <a:noFill/>
          <a:ln>
            <a:noFill/>
          </a:ln>
        </p:spPr>
      </p:sp>
      <p:sp>
        <p:nvSpPr>
          <p:cNvPr id="3927" name="Google Shape;3927;g21d4b097a81_0_4246"/>
          <p:cNvSpPr/>
          <p:nvPr>
            <p:ph idx="3" type="pic"/>
          </p:nvPr>
        </p:nvSpPr>
        <p:spPr>
          <a:xfrm>
            <a:off x="3456429" y="1646032"/>
            <a:ext cx="4938000" cy="6570600"/>
          </a:xfrm>
          <a:prstGeom prst="rect">
            <a:avLst/>
          </a:prstGeom>
          <a:noFill/>
          <a:ln>
            <a:noFill/>
          </a:ln>
        </p:spPr>
      </p:sp>
      <p:sp>
        <p:nvSpPr>
          <p:cNvPr id="3928" name="Google Shape;3928;g21d4b097a81_0_4246"/>
          <p:cNvSpPr txBox="1"/>
          <p:nvPr>
            <p:ph idx="1" type="body"/>
          </p:nvPr>
        </p:nvSpPr>
        <p:spPr>
          <a:xfrm>
            <a:off x="9008191" y="5413530"/>
            <a:ext cx="8505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29" name="Google Shape;3929;g21d4b097a81_0_4246"/>
          <p:cNvSpPr txBox="1"/>
          <p:nvPr>
            <p:ph idx="4" type="body"/>
          </p:nvPr>
        </p:nvSpPr>
        <p:spPr>
          <a:xfrm>
            <a:off x="9038277" y="6763679"/>
            <a:ext cx="85206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C and iPhone">
  <p:cSld name="PC and iPhon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1" name="Google Shape;3931;g21d4b097a81_0_425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2" name="Google Shape;3932;g21d4b097a81_0_4256"/>
          <p:cNvCxnSpPr/>
          <p:nvPr/>
        </p:nvCxnSpPr>
        <p:spPr>
          <a:xfrm rot="10800000">
            <a:off x="-87" y="4775562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3" name="Google Shape;3933;g21d4b097a81_0_4256"/>
          <p:cNvSpPr txBox="1"/>
          <p:nvPr>
            <p:ph idx="1" type="body"/>
          </p:nvPr>
        </p:nvSpPr>
        <p:spPr>
          <a:xfrm>
            <a:off x="10988412" y="1993151"/>
            <a:ext cx="68406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34" name="Google Shape;3934;g21d4b097a81_0_425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10" id="3935" name="Google Shape;3935;g21d4b097a81_0_4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62" y="1700462"/>
            <a:ext cx="7911619" cy="6404646"/>
          </a:xfrm>
          <a:prstGeom prst="rect">
            <a:avLst/>
          </a:prstGeom>
          <a:noFill/>
          <a:ln>
            <a:noFill/>
          </a:ln>
        </p:spPr>
      </p:pic>
      <p:sp>
        <p:nvSpPr>
          <p:cNvPr id="3936" name="Google Shape;3936;g21d4b097a81_0_4256"/>
          <p:cNvSpPr/>
          <p:nvPr>
            <p:ph idx="2" type="pic"/>
          </p:nvPr>
        </p:nvSpPr>
        <p:spPr>
          <a:xfrm>
            <a:off x="3097428" y="1970490"/>
            <a:ext cx="7335900" cy="40563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図 13" id="3937" name="Google Shape;3937;g21d4b097a81_0_4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414" y="4128186"/>
            <a:ext cx="2044964" cy="4162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38" name="Google Shape;3938;g21d4b097a81_0_4256"/>
          <p:cNvSpPr/>
          <p:nvPr>
            <p:ph idx="3" type="pic"/>
          </p:nvPr>
        </p:nvSpPr>
        <p:spPr>
          <a:xfrm>
            <a:off x="1097025" y="4658444"/>
            <a:ext cx="1709700" cy="31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39" name="Google Shape;3939;g21d4b097a81_0_4256"/>
          <p:cNvSpPr txBox="1"/>
          <p:nvPr>
            <p:ph idx="4" type="body"/>
          </p:nvPr>
        </p:nvSpPr>
        <p:spPr>
          <a:xfrm>
            <a:off x="10988409" y="4905009"/>
            <a:ext cx="68406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Devices">
  <p:cSld name="All Devic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1" name="Google Shape;3941;g21d4b097a81_0_4266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2" name="Google Shape;3942;g21d4b097a81_0_4266"/>
          <p:cNvSpPr/>
          <p:nvPr/>
        </p:nvSpPr>
        <p:spPr>
          <a:xfrm>
            <a:off x="0" y="6043601"/>
            <a:ext cx="18286500" cy="20706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3" name="Google Shape;3943;g21d4b097a81_0_4266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4" id="3944" name="Google Shape;3944;g21d4b097a81_0_4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076" y="462979"/>
            <a:ext cx="7911619" cy="6404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3945" name="Google Shape;3945;g21d4b097a81_0_4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8232" y="1425360"/>
            <a:ext cx="3830772" cy="5442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6" id="3946" name="Google Shape;3946;g21d4b097a81_0_42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5226" y="2706411"/>
            <a:ext cx="2044964" cy="4162773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g21d4b097a81_0_4266"/>
          <p:cNvSpPr/>
          <p:nvPr>
            <p:ph idx="2" type="pic"/>
          </p:nvPr>
        </p:nvSpPr>
        <p:spPr>
          <a:xfrm>
            <a:off x="2862840" y="3236668"/>
            <a:ext cx="1709700" cy="31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48" name="Google Shape;3948;g21d4b097a81_0_4266"/>
          <p:cNvSpPr/>
          <p:nvPr>
            <p:ph idx="3" type="pic"/>
          </p:nvPr>
        </p:nvSpPr>
        <p:spPr>
          <a:xfrm>
            <a:off x="4957740" y="733010"/>
            <a:ext cx="7335900" cy="4056300"/>
          </a:xfrm>
          <a:prstGeom prst="rect">
            <a:avLst/>
          </a:prstGeom>
          <a:noFill/>
          <a:ln>
            <a:noFill/>
          </a:ln>
        </p:spPr>
      </p:sp>
      <p:sp>
        <p:nvSpPr>
          <p:cNvPr id="3949" name="Google Shape;3949;g21d4b097a81_0_4266"/>
          <p:cNvSpPr/>
          <p:nvPr>
            <p:ph idx="4" type="pic"/>
          </p:nvPr>
        </p:nvSpPr>
        <p:spPr>
          <a:xfrm>
            <a:off x="12743606" y="1948146"/>
            <a:ext cx="3285300" cy="4410300"/>
          </a:xfrm>
          <a:prstGeom prst="rect">
            <a:avLst/>
          </a:prstGeom>
          <a:noFill/>
          <a:ln>
            <a:noFill/>
          </a:ln>
        </p:spPr>
      </p:sp>
      <p:sp>
        <p:nvSpPr>
          <p:cNvPr id="3950" name="Google Shape;3950;g21d4b097a81_0_4266"/>
          <p:cNvSpPr txBox="1"/>
          <p:nvPr>
            <p:ph idx="1" type="body"/>
          </p:nvPr>
        </p:nvSpPr>
        <p:spPr>
          <a:xfrm>
            <a:off x="2048728" y="6980805"/>
            <a:ext cx="14189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51" name="Google Shape;3951;g21d4b097a81_0_4266"/>
          <p:cNvSpPr txBox="1"/>
          <p:nvPr>
            <p:ph idx="5" type="body"/>
          </p:nvPr>
        </p:nvSpPr>
        <p:spPr>
          <a:xfrm>
            <a:off x="1514858" y="8248847"/>
            <a:ext cx="15256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les 1">
  <p:cSld name="Image Til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g21d4b097a81_0_427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54" name="Google Shape;3954;g21d4b097a81_0_4278"/>
          <p:cNvSpPr/>
          <p:nvPr>
            <p:ph idx="2" type="pic"/>
          </p:nvPr>
        </p:nvSpPr>
        <p:spPr>
          <a:xfrm>
            <a:off x="2932153" y="3883721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55" name="Google Shape;3955;g21d4b097a81_0_4278"/>
          <p:cNvSpPr/>
          <p:nvPr>
            <p:ph idx="3" type="pic"/>
          </p:nvPr>
        </p:nvSpPr>
        <p:spPr>
          <a:xfrm>
            <a:off x="5407428" y="3883721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56" name="Google Shape;3956;g21d4b097a81_0_4278"/>
          <p:cNvSpPr/>
          <p:nvPr>
            <p:ph idx="4" type="pic"/>
          </p:nvPr>
        </p:nvSpPr>
        <p:spPr>
          <a:xfrm>
            <a:off x="7882704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57" name="Google Shape;3957;g21d4b097a81_0_4278"/>
          <p:cNvSpPr/>
          <p:nvPr>
            <p:ph idx="5" type="pic"/>
          </p:nvPr>
        </p:nvSpPr>
        <p:spPr>
          <a:xfrm>
            <a:off x="457241" y="3883359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58" name="Google Shape;3958;g21d4b097a81_0_4278"/>
          <p:cNvSpPr/>
          <p:nvPr>
            <p:ph idx="6" type="pic"/>
          </p:nvPr>
        </p:nvSpPr>
        <p:spPr>
          <a:xfrm>
            <a:off x="2932516" y="140808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59" name="Google Shape;3959;g21d4b097a81_0_4278"/>
          <p:cNvSpPr/>
          <p:nvPr>
            <p:ph idx="7" type="pic"/>
          </p:nvPr>
        </p:nvSpPr>
        <p:spPr>
          <a:xfrm>
            <a:off x="5407790" y="140808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60" name="Google Shape;3960;g21d4b097a81_0_4278"/>
          <p:cNvSpPr/>
          <p:nvPr>
            <p:ph idx="8" type="pic"/>
          </p:nvPr>
        </p:nvSpPr>
        <p:spPr>
          <a:xfrm>
            <a:off x="7883067" y="140808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61" name="Google Shape;3961;g21d4b097a81_0_4278"/>
          <p:cNvSpPr/>
          <p:nvPr>
            <p:ph idx="9" type="pic"/>
          </p:nvPr>
        </p:nvSpPr>
        <p:spPr>
          <a:xfrm>
            <a:off x="10358342" y="1408447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62" name="Google Shape;3962;g21d4b097a81_0_4278"/>
          <p:cNvSpPr txBox="1"/>
          <p:nvPr>
            <p:ph idx="1" type="body"/>
          </p:nvPr>
        </p:nvSpPr>
        <p:spPr>
          <a:xfrm>
            <a:off x="8152734" y="4032083"/>
            <a:ext cx="94512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63" name="Google Shape;3963;g21d4b097a81_0_4278"/>
          <p:cNvSpPr txBox="1"/>
          <p:nvPr>
            <p:ph idx="13" type="body"/>
          </p:nvPr>
        </p:nvSpPr>
        <p:spPr>
          <a:xfrm>
            <a:off x="8153097" y="5008485"/>
            <a:ext cx="9496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64" name="Google Shape;3964;g21d4b097a81_0_4278"/>
          <p:cNvSpPr/>
          <p:nvPr>
            <p:ph idx="14" type="pic"/>
          </p:nvPr>
        </p:nvSpPr>
        <p:spPr>
          <a:xfrm>
            <a:off x="2932153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65" name="Google Shape;3965;g21d4b097a81_0_4278"/>
          <p:cNvSpPr/>
          <p:nvPr>
            <p:ph idx="15" type="pic"/>
          </p:nvPr>
        </p:nvSpPr>
        <p:spPr>
          <a:xfrm>
            <a:off x="5407428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66" name="Google Shape;3966;g21d4b097a81_0_4278"/>
          <p:cNvSpPr/>
          <p:nvPr>
            <p:ph idx="16" type="pic"/>
          </p:nvPr>
        </p:nvSpPr>
        <p:spPr>
          <a:xfrm>
            <a:off x="15308890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67" name="Google Shape;3967;g21d4b097a81_0_4278"/>
          <p:cNvSpPr/>
          <p:nvPr>
            <p:ph idx="17" type="pic"/>
          </p:nvPr>
        </p:nvSpPr>
        <p:spPr>
          <a:xfrm>
            <a:off x="10358342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68" name="Google Shape;3968;g21d4b097a81_0_4278"/>
          <p:cNvSpPr/>
          <p:nvPr>
            <p:ph idx="18" type="pic"/>
          </p:nvPr>
        </p:nvSpPr>
        <p:spPr>
          <a:xfrm>
            <a:off x="12833615" y="6358635"/>
            <a:ext cx="2475000" cy="247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BG">
  <p:cSld name="No Contents - BG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Horizontal">
  <p:cSld name="3 Images - Horizont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5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59"/>
          <p:cNvSpPr/>
          <p:nvPr/>
        </p:nvSpPr>
        <p:spPr>
          <a:xfrm>
            <a:off x="1596993" y="7033710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9"/>
          <p:cNvSpPr/>
          <p:nvPr/>
        </p:nvSpPr>
        <p:spPr>
          <a:xfrm>
            <a:off x="1596993" y="4423419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9"/>
          <p:cNvSpPr/>
          <p:nvPr/>
        </p:nvSpPr>
        <p:spPr>
          <a:xfrm>
            <a:off x="1596993" y="1768125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04" name="Google Shape;204;p5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05" name="Google Shape;205;p59"/>
          <p:cNvSpPr/>
          <p:nvPr>
            <p:ph idx="2" type="pic"/>
          </p:nvPr>
        </p:nvSpPr>
        <p:spPr>
          <a:xfrm>
            <a:off x="1740033" y="1933889"/>
            <a:ext cx="3899384" cy="2008732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59"/>
          <p:cNvSpPr/>
          <p:nvPr>
            <p:ph idx="3" type="pic"/>
          </p:nvPr>
        </p:nvSpPr>
        <p:spPr>
          <a:xfrm>
            <a:off x="1740033" y="4589184"/>
            <a:ext cx="3899384" cy="2008733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59"/>
          <p:cNvSpPr/>
          <p:nvPr>
            <p:ph idx="4" type="pic"/>
          </p:nvPr>
        </p:nvSpPr>
        <p:spPr>
          <a:xfrm>
            <a:off x="1740033" y="7199475"/>
            <a:ext cx="3899384" cy="2008732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59"/>
          <p:cNvSpPr txBox="1"/>
          <p:nvPr>
            <p:ph idx="1" type="body"/>
          </p:nvPr>
        </p:nvSpPr>
        <p:spPr>
          <a:xfrm>
            <a:off x="6026229" y="2347554"/>
            <a:ext cx="10677817" cy="174412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59"/>
          <p:cNvSpPr txBox="1"/>
          <p:nvPr>
            <p:ph idx="5" type="body"/>
          </p:nvPr>
        </p:nvSpPr>
        <p:spPr>
          <a:xfrm>
            <a:off x="6026229" y="1768125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59"/>
          <p:cNvSpPr txBox="1"/>
          <p:nvPr>
            <p:ph idx="6" type="body"/>
          </p:nvPr>
        </p:nvSpPr>
        <p:spPr>
          <a:xfrm>
            <a:off x="6026229" y="5005227"/>
            <a:ext cx="10677817" cy="17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9"/>
          <p:cNvSpPr txBox="1"/>
          <p:nvPr>
            <p:ph idx="7" type="body"/>
          </p:nvPr>
        </p:nvSpPr>
        <p:spPr>
          <a:xfrm>
            <a:off x="6026229" y="4425796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59"/>
          <p:cNvSpPr txBox="1"/>
          <p:nvPr>
            <p:ph idx="8" type="body"/>
          </p:nvPr>
        </p:nvSpPr>
        <p:spPr>
          <a:xfrm>
            <a:off x="6026229" y="7629849"/>
            <a:ext cx="10677817" cy="17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59"/>
          <p:cNvSpPr txBox="1"/>
          <p:nvPr>
            <p:ph idx="9" type="body"/>
          </p:nvPr>
        </p:nvSpPr>
        <p:spPr>
          <a:xfrm>
            <a:off x="6026229" y="7050419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 and description">
  <p:cSld name="5 Images and description">
    <p:bg>
      <p:bgPr>
        <a:solidFill>
          <a:srgbClr val="FFFFFF"/>
        </a:solidFill>
      </p:bgPr>
    </p:bg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21d4b097a81_0_4295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g21d4b097a81_0_4295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2" name="Google Shape;3972;g21d4b097a81_0_4295"/>
          <p:cNvSpPr/>
          <p:nvPr>
            <p:ph idx="2" type="pic"/>
          </p:nvPr>
        </p:nvSpPr>
        <p:spPr>
          <a:xfrm>
            <a:off x="38181" y="43542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73" name="Google Shape;3973;g21d4b097a81_0_4295"/>
          <p:cNvSpPr/>
          <p:nvPr>
            <p:ph idx="3" type="pic"/>
          </p:nvPr>
        </p:nvSpPr>
        <p:spPr>
          <a:xfrm>
            <a:off x="3687752" y="4706599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74" name="Google Shape;3974;g21d4b097a81_0_4295"/>
          <p:cNvSpPr/>
          <p:nvPr>
            <p:ph idx="4" type="pic"/>
          </p:nvPr>
        </p:nvSpPr>
        <p:spPr>
          <a:xfrm>
            <a:off x="7337325" y="43542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75" name="Google Shape;3975;g21d4b097a81_0_4295"/>
          <p:cNvSpPr/>
          <p:nvPr>
            <p:ph idx="5" type="pic"/>
          </p:nvPr>
        </p:nvSpPr>
        <p:spPr>
          <a:xfrm>
            <a:off x="10988186" y="4706943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76" name="Google Shape;3976;g21d4b097a81_0_4295"/>
          <p:cNvSpPr/>
          <p:nvPr>
            <p:ph idx="6" type="pic"/>
          </p:nvPr>
        </p:nvSpPr>
        <p:spPr>
          <a:xfrm>
            <a:off x="14636466" y="43542"/>
            <a:ext cx="3600300" cy="461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77" name="Google Shape;3977;g21d4b097a81_0_429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78" name="Google Shape;3978;g21d4b097a81_0_4295"/>
          <p:cNvSpPr/>
          <p:nvPr/>
        </p:nvSpPr>
        <p:spPr>
          <a:xfrm>
            <a:off x="38181" y="4706943"/>
            <a:ext cx="3600300" cy="46152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9" name="Google Shape;3979;g21d4b097a81_0_4295"/>
          <p:cNvSpPr/>
          <p:nvPr/>
        </p:nvSpPr>
        <p:spPr>
          <a:xfrm>
            <a:off x="3687752" y="43885"/>
            <a:ext cx="3600300" cy="46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0" name="Google Shape;3980;g21d4b097a81_0_4295"/>
          <p:cNvSpPr/>
          <p:nvPr/>
        </p:nvSpPr>
        <p:spPr>
          <a:xfrm>
            <a:off x="7337325" y="4706943"/>
            <a:ext cx="3600300" cy="4615200"/>
          </a:xfrm>
          <a:prstGeom prst="rect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1" name="Google Shape;3981;g21d4b097a81_0_4295"/>
          <p:cNvSpPr/>
          <p:nvPr/>
        </p:nvSpPr>
        <p:spPr>
          <a:xfrm>
            <a:off x="10988186" y="43885"/>
            <a:ext cx="3600300" cy="46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2" name="Google Shape;3982;g21d4b097a81_0_4295"/>
          <p:cNvSpPr/>
          <p:nvPr/>
        </p:nvSpPr>
        <p:spPr>
          <a:xfrm>
            <a:off x="14636466" y="4707288"/>
            <a:ext cx="3600300" cy="4615200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3" name="Google Shape;3983;g21d4b097a81_0_4295"/>
          <p:cNvSpPr/>
          <p:nvPr>
            <p:ph idx="7" type="pic"/>
          </p:nvPr>
        </p:nvSpPr>
        <p:spPr>
          <a:xfrm>
            <a:off x="1367023" y="4977639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3984" name="Google Shape;3984;g21d4b097a81_0_4295"/>
          <p:cNvSpPr/>
          <p:nvPr>
            <p:ph idx="8" type="pic"/>
          </p:nvPr>
        </p:nvSpPr>
        <p:spPr>
          <a:xfrm>
            <a:off x="5016594" y="365035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3985" name="Google Shape;3985;g21d4b097a81_0_4295"/>
          <p:cNvSpPr/>
          <p:nvPr>
            <p:ph idx="9" type="pic"/>
          </p:nvPr>
        </p:nvSpPr>
        <p:spPr>
          <a:xfrm>
            <a:off x="8666163" y="4977639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3986" name="Google Shape;3986;g21d4b097a81_0_4295"/>
          <p:cNvSpPr/>
          <p:nvPr>
            <p:ph idx="13" type="pic"/>
          </p:nvPr>
        </p:nvSpPr>
        <p:spPr>
          <a:xfrm>
            <a:off x="15965306" y="4977639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3987" name="Google Shape;3987;g21d4b097a81_0_4295"/>
          <p:cNvSpPr/>
          <p:nvPr>
            <p:ph idx="14" type="pic"/>
          </p:nvPr>
        </p:nvSpPr>
        <p:spPr>
          <a:xfrm>
            <a:off x="12317026" y="365035"/>
            <a:ext cx="942000" cy="941700"/>
          </a:xfrm>
          <a:prstGeom prst="rect">
            <a:avLst/>
          </a:prstGeom>
          <a:noFill/>
          <a:ln>
            <a:noFill/>
          </a:ln>
        </p:spPr>
      </p:sp>
      <p:sp>
        <p:nvSpPr>
          <p:cNvPr id="3988" name="Google Shape;3988;g21d4b097a81_0_4295"/>
          <p:cNvSpPr txBox="1"/>
          <p:nvPr>
            <p:ph idx="1" type="body"/>
          </p:nvPr>
        </p:nvSpPr>
        <p:spPr>
          <a:xfrm>
            <a:off x="41589" y="6038946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89" name="Google Shape;3989;g21d4b097a81_0_4295"/>
          <p:cNvSpPr txBox="1"/>
          <p:nvPr>
            <p:ph idx="15" type="body"/>
          </p:nvPr>
        </p:nvSpPr>
        <p:spPr>
          <a:xfrm>
            <a:off x="213781" y="6535743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0" name="Google Shape;3990;g21d4b097a81_0_4295"/>
          <p:cNvSpPr txBox="1"/>
          <p:nvPr>
            <p:ph idx="16" type="body"/>
          </p:nvPr>
        </p:nvSpPr>
        <p:spPr>
          <a:xfrm>
            <a:off x="3734701" y="1411830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1" name="Google Shape;3991;g21d4b097a81_0_4295"/>
          <p:cNvSpPr txBox="1"/>
          <p:nvPr>
            <p:ph idx="17" type="body"/>
          </p:nvPr>
        </p:nvSpPr>
        <p:spPr>
          <a:xfrm>
            <a:off x="3906894" y="1908628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2" name="Google Shape;3992;g21d4b097a81_0_4295"/>
          <p:cNvSpPr txBox="1"/>
          <p:nvPr>
            <p:ph idx="18" type="body"/>
          </p:nvPr>
        </p:nvSpPr>
        <p:spPr>
          <a:xfrm>
            <a:off x="11035133" y="1411832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3" name="Google Shape;3993;g21d4b097a81_0_4295"/>
          <p:cNvSpPr txBox="1"/>
          <p:nvPr>
            <p:ph idx="19" type="body"/>
          </p:nvPr>
        </p:nvSpPr>
        <p:spPr>
          <a:xfrm>
            <a:off x="11207325" y="1908630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4" name="Google Shape;3994;g21d4b097a81_0_4295"/>
          <p:cNvSpPr txBox="1"/>
          <p:nvPr>
            <p:ph idx="20" type="body"/>
          </p:nvPr>
        </p:nvSpPr>
        <p:spPr>
          <a:xfrm>
            <a:off x="7367933" y="6038946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5" name="Google Shape;3995;g21d4b097a81_0_4295"/>
          <p:cNvSpPr txBox="1"/>
          <p:nvPr>
            <p:ph idx="21" type="body"/>
          </p:nvPr>
        </p:nvSpPr>
        <p:spPr>
          <a:xfrm>
            <a:off x="7540125" y="6535743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6" name="Google Shape;3996;g21d4b097a81_0_4295"/>
          <p:cNvSpPr txBox="1"/>
          <p:nvPr>
            <p:ph idx="22" type="body"/>
          </p:nvPr>
        </p:nvSpPr>
        <p:spPr>
          <a:xfrm>
            <a:off x="14668366" y="6038946"/>
            <a:ext cx="353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7" name="Google Shape;3997;g21d4b097a81_0_4295"/>
          <p:cNvSpPr txBox="1"/>
          <p:nvPr>
            <p:ph idx="23" type="body"/>
          </p:nvPr>
        </p:nvSpPr>
        <p:spPr>
          <a:xfrm>
            <a:off x="14840557" y="6535743"/>
            <a:ext cx="3182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98" name="Google Shape;3998;g21d4b097a81_0_4295"/>
          <p:cNvSpPr/>
          <p:nvPr>
            <p:ph idx="24" type="pic"/>
          </p:nvPr>
        </p:nvSpPr>
        <p:spPr>
          <a:xfrm>
            <a:off x="1574656" y="4443764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3999" name="Google Shape;3999;g21d4b097a81_0_4295"/>
          <p:cNvSpPr/>
          <p:nvPr>
            <p:ph idx="25" type="pic"/>
          </p:nvPr>
        </p:nvSpPr>
        <p:spPr>
          <a:xfrm>
            <a:off x="8878888" y="4443764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0" name="Google Shape;4000;g21d4b097a81_0_4295"/>
          <p:cNvSpPr/>
          <p:nvPr>
            <p:ph idx="26" type="pic"/>
          </p:nvPr>
        </p:nvSpPr>
        <p:spPr>
          <a:xfrm>
            <a:off x="16172940" y="4443764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1" name="Google Shape;4001;g21d4b097a81_0_4295"/>
          <p:cNvSpPr/>
          <p:nvPr>
            <p:ph idx="27" type="pic"/>
          </p:nvPr>
        </p:nvSpPr>
        <p:spPr>
          <a:xfrm rot="10800000">
            <a:off x="5224180" y="4378965"/>
            <a:ext cx="527100" cy="52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2" name="Google Shape;4002;g21d4b097a81_0_4295"/>
          <p:cNvSpPr/>
          <p:nvPr>
            <p:ph idx="28" type="pic"/>
          </p:nvPr>
        </p:nvSpPr>
        <p:spPr>
          <a:xfrm rot="10800000">
            <a:off x="12524612" y="4436981"/>
            <a:ext cx="527100" cy="52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ers">
  <p:cSld name="Laye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21d4b097a81_0_432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05" name="Google Shape;4005;g21d4b097a81_0_4329"/>
          <p:cNvSpPr/>
          <p:nvPr/>
        </p:nvSpPr>
        <p:spPr>
          <a:xfrm rot="5400000">
            <a:off x="5939371" y="2737531"/>
            <a:ext cx="6406074" cy="552247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g21d4b097a81_0_4329"/>
          <p:cNvSpPr/>
          <p:nvPr/>
        </p:nvSpPr>
        <p:spPr>
          <a:xfrm>
            <a:off x="8120712" y="1395632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g21d4b097a81_0_4329"/>
          <p:cNvSpPr/>
          <p:nvPr/>
        </p:nvSpPr>
        <p:spPr>
          <a:xfrm>
            <a:off x="10853395" y="288079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g21d4b097a81_0_4329"/>
          <p:cNvSpPr/>
          <p:nvPr/>
        </p:nvSpPr>
        <p:spPr>
          <a:xfrm>
            <a:off x="10853395" y="603114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g21d4b097a81_0_4329"/>
          <p:cNvSpPr/>
          <p:nvPr/>
        </p:nvSpPr>
        <p:spPr>
          <a:xfrm>
            <a:off x="8120712" y="756131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g21d4b097a81_0_4329"/>
          <p:cNvSpPr/>
          <p:nvPr/>
        </p:nvSpPr>
        <p:spPr>
          <a:xfrm>
            <a:off x="5368564" y="6031146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g21d4b097a81_0_4329"/>
          <p:cNvSpPr/>
          <p:nvPr/>
        </p:nvSpPr>
        <p:spPr>
          <a:xfrm>
            <a:off x="5368564" y="2872463"/>
            <a:ext cx="2025300" cy="202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g21d4b097a81_0_4329"/>
          <p:cNvSpPr txBox="1"/>
          <p:nvPr>
            <p:ph idx="1" type="body"/>
          </p:nvPr>
        </p:nvSpPr>
        <p:spPr>
          <a:xfrm>
            <a:off x="6982966" y="4950495"/>
            <a:ext cx="42756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3" name="Google Shape;4013;g21d4b097a81_0_4329"/>
          <p:cNvSpPr txBox="1"/>
          <p:nvPr>
            <p:ph idx="2" type="body"/>
          </p:nvPr>
        </p:nvSpPr>
        <p:spPr>
          <a:xfrm>
            <a:off x="5485099" y="3405437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4" name="Google Shape;4014;g21d4b097a81_0_4329"/>
          <p:cNvSpPr txBox="1"/>
          <p:nvPr>
            <p:ph idx="3" type="body"/>
          </p:nvPr>
        </p:nvSpPr>
        <p:spPr>
          <a:xfrm>
            <a:off x="8216910" y="1882350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5" name="Google Shape;4015;g21d4b097a81_0_4329"/>
          <p:cNvSpPr txBox="1"/>
          <p:nvPr>
            <p:ph idx="4" type="body"/>
          </p:nvPr>
        </p:nvSpPr>
        <p:spPr>
          <a:xfrm>
            <a:off x="10953206" y="3405437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6" name="Google Shape;4016;g21d4b097a81_0_4329"/>
          <p:cNvSpPr txBox="1"/>
          <p:nvPr>
            <p:ph idx="5" type="body"/>
          </p:nvPr>
        </p:nvSpPr>
        <p:spPr>
          <a:xfrm>
            <a:off x="5468377" y="6548702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7" name="Google Shape;4017;g21d4b097a81_0_4329"/>
          <p:cNvSpPr txBox="1"/>
          <p:nvPr>
            <p:ph idx="6" type="body"/>
          </p:nvPr>
        </p:nvSpPr>
        <p:spPr>
          <a:xfrm>
            <a:off x="10936484" y="6548702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8" name="Google Shape;4018;g21d4b097a81_0_4329"/>
          <p:cNvSpPr txBox="1"/>
          <p:nvPr>
            <p:ph idx="7" type="body"/>
          </p:nvPr>
        </p:nvSpPr>
        <p:spPr>
          <a:xfrm>
            <a:off x="8216910" y="8078871"/>
            <a:ext cx="18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19" name="Google Shape;4019;g21d4b097a81_0_4329"/>
          <p:cNvSpPr/>
          <p:nvPr/>
        </p:nvSpPr>
        <p:spPr>
          <a:xfrm rot="2701256">
            <a:off x="9571823" y="1862873"/>
            <a:ext cx="1044784" cy="656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0" name="Google Shape;4020;g21d4b097a81_0_4329"/>
          <p:cNvCxnSpPr/>
          <p:nvPr/>
        </p:nvCxnSpPr>
        <p:spPr>
          <a:xfrm>
            <a:off x="9956745" y="1589577"/>
            <a:ext cx="5645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21" name="Google Shape;4021;g21d4b097a81_0_4329"/>
          <p:cNvSpPr/>
          <p:nvPr/>
        </p:nvSpPr>
        <p:spPr>
          <a:xfrm rot="2701256">
            <a:off x="12302324" y="3325217"/>
            <a:ext cx="1044784" cy="656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2" name="Google Shape;4022;g21d4b097a81_0_4329"/>
          <p:cNvCxnSpPr/>
          <p:nvPr/>
        </p:nvCxnSpPr>
        <p:spPr>
          <a:xfrm>
            <a:off x="12687246" y="3051923"/>
            <a:ext cx="4997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23" name="Google Shape;4023;g21d4b097a81_0_4329"/>
          <p:cNvSpPr/>
          <p:nvPr/>
        </p:nvSpPr>
        <p:spPr>
          <a:xfrm rot="2701256">
            <a:off x="12302324" y="6483899"/>
            <a:ext cx="1044784" cy="656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4" name="Google Shape;4024;g21d4b097a81_0_4329"/>
          <p:cNvCxnSpPr/>
          <p:nvPr/>
        </p:nvCxnSpPr>
        <p:spPr>
          <a:xfrm>
            <a:off x="12687246" y="6210605"/>
            <a:ext cx="4997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25" name="Google Shape;4025;g21d4b097a81_0_4329"/>
          <p:cNvSpPr/>
          <p:nvPr/>
        </p:nvSpPr>
        <p:spPr>
          <a:xfrm flipH="1" rot="-2701256">
            <a:off x="4892551" y="3325432"/>
            <a:ext cx="1045472" cy="6560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6" name="Google Shape;4026;g21d4b097a81_0_4329"/>
          <p:cNvCxnSpPr/>
          <p:nvPr/>
        </p:nvCxnSpPr>
        <p:spPr>
          <a:xfrm rot="10800000">
            <a:off x="527144" y="3051924"/>
            <a:ext cx="50256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27" name="Google Shape;4027;g21d4b097a81_0_4329"/>
          <p:cNvSpPr/>
          <p:nvPr/>
        </p:nvSpPr>
        <p:spPr>
          <a:xfrm flipH="1" rot="-2701256">
            <a:off x="4892551" y="6484114"/>
            <a:ext cx="1045472" cy="6560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8" name="Google Shape;4028;g21d4b097a81_0_4329"/>
          <p:cNvCxnSpPr/>
          <p:nvPr/>
        </p:nvCxnSpPr>
        <p:spPr>
          <a:xfrm rot="10800000">
            <a:off x="527144" y="6210606"/>
            <a:ext cx="50256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29" name="Google Shape;4029;g21d4b097a81_0_4329"/>
          <p:cNvSpPr/>
          <p:nvPr/>
        </p:nvSpPr>
        <p:spPr>
          <a:xfrm rot="-8098744">
            <a:off x="7623382" y="8477300"/>
            <a:ext cx="1044784" cy="656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0" name="Google Shape;4030;g21d4b097a81_0_4329"/>
          <p:cNvCxnSpPr/>
          <p:nvPr/>
        </p:nvCxnSpPr>
        <p:spPr>
          <a:xfrm rot="10800000">
            <a:off x="2482745" y="9407079"/>
            <a:ext cx="580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4031" name="Google Shape;4031;g21d4b097a81_0_4329"/>
          <p:cNvSpPr txBox="1"/>
          <p:nvPr>
            <p:ph idx="8" type="body"/>
          </p:nvPr>
        </p:nvSpPr>
        <p:spPr>
          <a:xfrm>
            <a:off x="10405072" y="1702392"/>
            <a:ext cx="5203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2" name="Google Shape;4032;g21d4b097a81_0_4329"/>
          <p:cNvSpPr txBox="1"/>
          <p:nvPr>
            <p:ph idx="9" type="body"/>
          </p:nvPr>
        </p:nvSpPr>
        <p:spPr>
          <a:xfrm>
            <a:off x="13095882" y="3203595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3" name="Google Shape;4033;g21d4b097a81_0_4329"/>
          <p:cNvSpPr txBox="1"/>
          <p:nvPr>
            <p:ph idx="13" type="body"/>
          </p:nvPr>
        </p:nvSpPr>
        <p:spPr>
          <a:xfrm>
            <a:off x="13108581" y="6340505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4" name="Google Shape;4034;g21d4b097a81_0_4329"/>
          <p:cNvSpPr txBox="1"/>
          <p:nvPr>
            <p:ph idx="14" type="body"/>
          </p:nvPr>
        </p:nvSpPr>
        <p:spPr>
          <a:xfrm>
            <a:off x="496391" y="3202856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5" name="Google Shape;4035;g21d4b097a81_0_4329"/>
          <p:cNvSpPr txBox="1"/>
          <p:nvPr>
            <p:ph idx="15" type="body"/>
          </p:nvPr>
        </p:nvSpPr>
        <p:spPr>
          <a:xfrm>
            <a:off x="520699" y="6353205"/>
            <a:ext cx="4595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6" name="Google Shape;4036;g21d4b097a81_0_4329"/>
          <p:cNvSpPr txBox="1"/>
          <p:nvPr>
            <p:ph idx="16" type="body"/>
          </p:nvPr>
        </p:nvSpPr>
        <p:spPr>
          <a:xfrm>
            <a:off x="2619972" y="8433393"/>
            <a:ext cx="5203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37" name="Google Shape;4037;g21d4b097a81_0_4329"/>
          <p:cNvSpPr txBox="1"/>
          <p:nvPr>
            <p:ph idx="17" type="body"/>
          </p:nvPr>
        </p:nvSpPr>
        <p:spPr>
          <a:xfrm>
            <a:off x="457200" y="353667"/>
            <a:ext cx="67692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038" name="Google Shape;4038;g21d4b097a81_0_4329"/>
          <p:cNvCxnSpPr/>
          <p:nvPr/>
        </p:nvCxnSpPr>
        <p:spPr>
          <a:xfrm rot="10800000">
            <a:off x="-608" y="2372535"/>
            <a:ext cx="74634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ユーザー設定レイアウト">
  <p:cSld name="4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21d4b097a81_0_4365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1" name="Google Shape;4041;g21d4b097a81_0_4365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2" name="Google Shape;4042;g21d4b097a81_0_4365"/>
          <p:cNvSpPr/>
          <p:nvPr>
            <p:ph idx="2" type="pic"/>
          </p:nvPr>
        </p:nvSpPr>
        <p:spPr>
          <a:xfrm>
            <a:off x="0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43" name="Google Shape;4043;g21d4b097a81_0_436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44" name="Google Shape;4044;g21d4b097a81_0_4365"/>
          <p:cNvSpPr/>
          <p:nvPr>
            <p:ph idx="3" type="pic"/>
          </p:nvPr>
        </p:nvSpPr>
        <p:spPr>
          <a:xfrm>
            <a:off x="4570412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45" name="Google Shape;4045;g21d4b097a81_0_4365"/>
          <p:cNvSpPr/>
          <p:nvPr>
            <p:ph idx="4" type="pic"/>
          </p:nvPr>
        </p:nvSpPr>
        <p:spPr>
          <a:xfrm>
            <a:off x="9144000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46" name="Google Shape;4046;g21d4b097a81_0_4365"/>
          <p:cNvSpPr/>
          <p:nvPr>
            <p:ph idx="5" type="pic"/>
          </p:nvPr>
        </p:nvSpPr>
        <p:spPr>
          <a:xfrm>
            <a:off x="13714412" y="1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47" name="Google Shape;4047;g21d4b097a81_0_4365"/>
          <p:cNvSpPr/>
          <p:nvPr>
            <p:ph idx="6" type="pic"/>
          </p:nvPr>
        </p:nvSpPr>
        <p:spPr>
          <a:xfrm>
            <a:off x="0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48" name="Google Shape;4048;g21d4b097a81_0_4365"/>
          <p:cNvSpPr/>
          <p:nvPr>
            <p:ph idx="7" type="pic"/>
          </p:nvPr>
        </p:nvSpPr>
        <p:spPr>
          <a:xfrm>
            <a:off x="4570412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49" name="Google Shape;4049;g21d4b097a81_0_4365"/>
          <p:cNvSpPr/>
          <p:nvPr>
            <p:ph idx="8" type="pic"/>
          </p:nvPr>
        </p:nvSpPr>
        <p:spPr>
          <a:xfrm>
            <a:off x="9144000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0" name="Google Shape;4050;g21d4b097a81_0_4365"/>
          <p:cNvSpPr/>
          <p:nvPr>
            <p:ph idx="9" type="pic"/>
          </p:nvPr>
        </p:nvSpPr>
        <p:spPr>
          <a:xfrm>
            <a:off x="13714412" y="3284407"/>
            <a:ext cx="4572000" cy="32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1" name="Google Shape;4051;g21d4b097a81_0_4365"/>
          <p:cNvSpPr txBox="1"/>
          <p:nvPr>
            <p:ph idx="1" type="body"/>
          </p:nvPr>
        </p:nvSpPr>
        <p:spPr>
          <a:xfrm>
            <a:off x="0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»"/>
              <a:defRPr sz="2000">
                <a:solidFill>
                  <a:srgbClr val="FFFFFF"/>
                </a:solidFill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2" name="Google Shape;4052;g21d4b097a81_0_4365"/>
          <p:cNvSpPr txBox="1"/>
          <p:nvPr>
            <p:ph idx="13" type="body"/>
          </p:nvPr>
        </p:nvSpPr>
        <p:spPr>
          <a:xfrm>
            <a:off x="4570412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3" name="Google Shape;4053;g21d4b097a81_0_4365"/>
          <p:cNvSpPr txBox="1"/>
          <p:nvPr>
            <p:ph idx="14" type="body"/>
          </p:nvPr>
        </p:nvSpPr>
        <p:spPr>
          <a:xfrm>
            <a:off x="9142414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4" name="Google Shape;4054;g21d4b097a81_0_4365"/>
          <p:cNvSpPr txBox="1"/>
          <p:nvPr>
            <p:ph idx="15" type="body"/>
          </p:nvPr>
        </p:nvSpPr>
        <p:spPr>
          <a:xfrm>
            <a:off x="13712826" y="2714364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5" name="Google Shape;4055;g21d4b097a81_0_4365"/>
          <p:cNvSpPr txBox="1"/>
          <p:nvPr>
            <p:ph idx="16" type="body"/>
          </p:nvPr>
        </p:nvSpPr>
        <p:spPr>
          <a:xfrm>
            <a:off x="1587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6" name="Google Shape;4056;g21d4b097a81_0_4365"/>
          <p:cNvSpPr txBox="1"/>
          <p:nvPr>
            <p:ph idx="17" type="body"/>
          </p:nvPr>
        </p:nvSpPr>
        <p:spPr>
          <a:xfrm>
            <a:off x="4572000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7" name="Google Shape;4057;g21d4b097a81_0_4365"/>
          <p:cNvSpPr txBox="1"/>
          <p:nvPr>
            <p:ph idx="18" type="body"/>
          </p:nvPr>
        </p:nvSpPr>
        <p:spPr>
          <a:xfrm>
            <a:off x="9144000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8" name="Google Shape;4058;g21d4b097a81_0_4365"/>
          <p:cNvSpPr txBox="1"/>
          <p:nvPr>
            <p:ph idx="19" type="body"/>
          </p:nvPr>
        </p:nvSpPr>
        <p:spPr>
          <a:xfrm>
            <a:off x="13714412" y="5998772"/>
            <a:ext cx="4572000" cy="5814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59" name="Google Shape;4059;g21d4b097a81_0_4365"/>
          <p:cNvSpPr txBox="1"/>
          <p:nvPr>
            <p:ph idx="20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060" name="Google Shape;4060;g21d4b097a81_0_4365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1" name="Google Shape;4061;g21d4b097a81_0_4365"/>
          <p:cNvSpPr txBox="1"/>
          <p:nvPr>
            <p:ph idx="21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low 1">
  <p:cSld name="1_Flow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62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21d4b097a81_0_4388"/>
          <p:cNvSpPr/>
          <p:nvPr/>
        </p:nvSpPr>
        <p:spPr>
          <a:xfrm>
            <a:off x="0" y="2628900"/>
            <a:ext cx="18351468" cy="29590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245" y="21600"/>
                </a:lnTo>
                <a:lnTo>
                  <a:pt x="4245" y="0"/>
                </a:lnTo>
                <a:lnTo>
                  <a:pt x="8580" y="0"/>
                </a:lnTo>
                <a:lnTo>
                  <a:pt x="8580" y="15760"/>
                </a:lnTo>
                <a:lnTo>
                  <a:pt x="12945" y="15760"/>
                </a:lnTo>
                <a:lnTo>
                  <a:pt x="12945" y="6211"/>
                </a:lnTo>
                <a:lnTo>
                  <a:pt x="17265" y="6211"/>
                </a:lnTo>
                <a:lnTo>
                  <a:pt x="17265" y="20488"/>
                </a:lnTo>
                <a:lnTo>
                  <a:pt x="21600" y="20488"/>
                </a:lnTo>
              </a:path>
            </a:pathLst>
          </a:custGeom>
          <a:noFill/>
          <a:ln cap="flat" cmpd="sng" w="762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4" name="Google Shape;4064;g21d4b097a81_0_4388"/>
          <p:cNvGrpSpPr/>
          <p:nvPr/>
        </p:nvGrpSpPr>
        <p:grpSpPr>
          <a:xfrm>
            <a:off x="874987" y="5956563"/>
            <a:ext cx="3420300" cy="1718085"/>
            <a:chOff x="0" y="0"/>
            <a:chExt cx="3420300" cy="1718085"/>
          </a:xfrm>
        </p:grpSpPr>
        <p:sp>
          <p:nvSpPr>
            <p:cNvPr id="4065" name="Google Shape;4065;g21d4b097a81_0_4388"/>
            <p:cNvSpPr/>
            <p:nvPr/>
          </p:nvSpPr>
          <p:spPr>
            <a:xfrm>
              <a:off x="0" y="23278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g21d4b097a81_0_4388"/>
            <p:cNvSpPr/>
            <p:nvPr/>
          </p:nvSpPr>
          <p:spPr>
            <a:xfrm>
              <a:off x="1440160" y="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7" name="Google Shape;4067;g21d4b097a81_0_4388"/>
          <p:cNvSpPr/>
          <p:nvPr/>
        </p:nvSpPr>
        <p:spPr>
          <a:xfrm>
            <a:off x="295887" y="5742033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8" name="Google Shape;4068;g21d4b097a81_0_4388"/>
          <p:cNvSpPr/>
          <p:nvPr>
            <p:ph idx="2" type="pic"/>
          </p:nvPr>
        </p:nvSpPr>
        <p:spPr>
          <a:xfrm>
            <a:off x="519119" y="5981963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9" name="Google Shape;4069;g21d4b097a81_0_4388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70" name="Google Shape;4070;g21d4b097a81_0_4388"/>
          <p:cNvSpPr txBox="1"/>
          <p:nvPr>
            <p:ph idx="1" type="body"/>
          </p:nvPr>
        </p:nvSpPr>
        <p:spPr>
          <a:xfrm>
            <a:off x="43410" y="4537974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None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•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»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1" name="Google Shape;4071;g21d4b097a81_0_4388"/>
          <p:cNvSpPr txBox="1"/>
          <p:nvPr>
            <p:ph idx="3" type="body"/>
          </p:nvPr>
        </p:nvSpPr>
        <p:spPr>
          <a:xfrm>
            <a:off x="1223780" y="6279182"/>
            <a:ext cx="28464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2" name="Google Shape;4072;g21d4b097a81_0_4388"/>
          <p:cNvSpPr txBox="1"/>
          <p:nvPr>
            <p:ph idx="4" type="body"/>
          </p:nvPr>
        </p:nvSpPr>
        <p:spPr>
          <a:xfrm>
            <a:off x="3750677" y="2692769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3" name="Google Shape;4073;g21d4b097a81_0_4388"/>
          <p:cNvSpPr txBox="1"/>
          <p:nvPr>
            <p:ph idx="5" type="body"/>
          </p:nvPr>
        </p:nvSpPr>
        <p:spPr>
          <a:xfrm>
            <a:off x="11069636" y="3543982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4" name="Google Shape;4074;g21d4b097a81_0_4388"/>
          <p:cNvSpPr txBox="1"/>
          <p:nvPr>
            <p:ph idx="6" type="body"/>
          </p:nvPr>
        </p:nvSpPr>
        <p:spPr>
          <a:xfrm>
            <a:off x="7408026" y="3731562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75" name="Google Shape;4075;g21d4b097a81_0_4388"/>
          <p:cNvSpPr txBox="1"/>
          <p:nvPr>
            <p:ph idx="7" type="body"/>
          </p:nvPr>
        </p:nvSpPr>
        <p:spPr>
          <a:xfrm>
            <a:off x="14715040" y="4402958"/>
            <a:ext cx="3538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076" name="Google Shape;4076;g21d4b097a81_0_4388"/>
          <p:cNvGrpSpPr/>
          <p:nvPr/>
        </p:nvGrpSpPr>
        <p:grpSpPr>
          <a:xfrm>
            <a:off x="3760072" y="757419"/>
            <a:ext cx="3420300" cy="1718085"/>
            <a:chOff x="80" y="-135"/>
            <a:chExt cx="3420300" cy="1718085"/>
          </a:xfrm>
        </p:grpSpPr>
        <p:sp>
          <p:nvSpPr>
            <p:cNvPr id="4077" name="Google Shape;4077;g21d4b097a81_0_4388"/>
            <p:cNvSpPr/>
            <p:nvPr/>
          </p:nvSpPr>
          <p:spPr>
            <a:xfrm rot="10800000">
              <a:off x="80" y="-13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g21d4b097a81_0_4388"/>
            <p:cNvSpPr/>
            <p:nvPr/>
          </p:nvSpPr>
          <p:spPr>
            <a:xfrm rot="10800000">
              <a:off x="1440220" y="125235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9" name="Google Shape;4079;g21d4b097a81_0_4388"/>
          <p:cNvSpPr txBox="1"/>
          <p:nvPr>
            <p:ph idx="8" type="body"/>
          </p:nvPr>
        </p:nvSpPr>
        <p:spPr>
          <a:xfrm>
            <a:off x="4197179" y="810142"/>
            <a:ext cx="2758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080" name="Google Shape;4080;g21d4b097a81_0_4388"/>
          <p:cNvGrpSpPr/>
          <p:nvPr/>
        </p:nvGrpSpPr>
        <p:grpSpPr>
          <a:xfrm>
            <a:off x="11078500" y="1612515"/>
            <a:ext cx="3420300" cy="1718085"/>
            <a:chOff x="80" y="-135"/>
            <a:chExt cx="3420300" cy="1718085"/>
          </a:xfrm>
        </p:grpSpPr>
        <p:sp>
          <p:nvSpPr>
            <p:cNvPr id="4081" name="Google Shape;4081;g21d4b097a81_0_4388"/>
            <p:cNvSpPr/>
            <p:nvPr/>
          </p:nvSpPr>
          <p:spPr>
            <a:xfrm rot="10800000">
              <a:off x="80" y="-13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g21d4b097a81_0_4388"/>
            <p:cNvSpPr/>
            <p:nvPr/>
          </p:nvSpPr>
          <p:spPr>
            <a:xfrm rot="10800000">
              <a:off x="1440221" y="125235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3" name="Google Shape;4083;g21d4b097a81_0_4388"/>
          <p:cNvSpPr txBox="1"/>
          <p:nvPr>
            <p:ph idx="9" type="body"/>
          </p:nvPr>
        </p:nvSpPr>
        <p:spPr>
          <a:xfrm>
            <a:off x="11542366" y="1665236"/>
            <a:ext cx="2731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084" name="Google Shape;4084;g21d4b097a81_0_4388"/>
          <p:cNvGrpSpPr/>
          <p:nvPr/>
        </p:nvGrpSpPr>
        <p:grpSpPr>
          <a:xfrm>
            <a:off x="7432224" y="5200545"/>
            <a:ext cx="3420300" cy="1718085"/>
            <a:chOff x="0" y="0"/>
            <a:chExt cx="3420300" cy="1718085"/>
          </a:xfrm>
        </p:grpSpPr>
        <p:sp>
          <p:nvSpPr>
            <p:cNvPr id="4085" name="Google Shape;4085;g21d4b097a81_0_4388"/>
            <p:cNvSpPr/>
            <p:nvPr/>
          </p:nvSpPr>
          <p:spPr>
            <a:xfrm>
              <a:off x="0" y="23278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g21d4b097a81_0_4388"/>
            <p:cNvSpPr/>
            <p:nvPr/>
          </p:nvSpPr>
          <p:spPr>
            <a:xfrm>
              <a:off x="1440159" y="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7" name="Google Shape;4087;g21d4b097a81_0_4388"/>
          <p:cNvSpPr txBox="1"/>
          <p:nvPr>
            <p:ph idx="13" type="body"/>
          </p:nvPr>
        </p:nvSpPr>
        <p:spPr>
          <a:xfrm>
            <a:off x="7904048" y="5523162"/>
            <a:ext cx="27237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grpSp>
        <p:nvGrpSpPr>
          <p:cNvPr id="4088" name="Google Shape;4088;g21d4b097a81_0_4388"/>
          <p:cNvGrpSpPr/>
          <p:nvPr/>
        </p:nvGrpSpPr>
        <p:grpSpPr>
          <a:xfrm>
            <a:off x="14678821" y="5830920"/>
            <a:ext cx="3420300" cy="1718085"/>
            <a:chOff x="0" y="0"/>
            <a:chExt cx="3420300" cy="1718085"/>
          </a:xfrm>
        </p:grpSpPr>
        <p:sp>
          <p:nvSpPr>
            <p:cNvPr id="4089" name="Google Shape;4089;g21d4b097a81_0_4388"/>
            <p:cNvSpPr/>
            <p:nvPr/>
          </p:nvSpPr>
          <p:spPr>
            <a:xfrm>
              <a:off x="0" y="232785"/>
              <a:ext cx="3420300" cy="1485300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g21d4b097a81_0_4388"/>
            <p:cNvSpPr/>
            <p:nvPr/>
          </p:nvSpPr>
          <p:spPr>
            <a:xfrm>
              <a:off x="1440159" y="0"/>
              <a:ext cx="540000" cy="46560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68525" lIns="68525" spcFirstLastPara="1" rIns="68525" wrap="square" tIns="685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Helvetica Neue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1" name="Google Shape;4091;g21d4b097a81_0_4388"/>
          <p:cNvSpPr txBox="1"/>
          <p:nvPr>
            <p:ph idx="14" type="body"/>
          </p:nvPr>
        </p:nvSpPr>
        <p:spPr>
          <a:xfrm>
            <a:off x="15142768" y="6102736"/>
            <a:ext cx="2731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92" name="Google Shape;4092;g21d4b097a81_0_4388"/>
          <p:cNvSpPr/>
          <p:nvPr/>
        </p:nvSpPr>
        <p:spPr>
          <a:xfrm rot="8098704">
            <a:off x="3408282" y="4036850"/>
            <a:ext cx="405130" cy="4049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3" name="Google Shape;4093;g21d4b097a81_0_4388"/>
          <p:cNvSpPr/>
          <p:nvPr/>
        </p:nvSpPr>
        <p:spPr>
          <a:xfrm rot="-2701296">
            <a:off x="14476224" y="4100559"/>
            <a:ext cx="405130" cy="4049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4" name="Google Shape;4094;g21d4b097a81_0_4388"/>
          <p:cNvSpPr/>
          <p:nvPr/>
        </p:nvSpPr>
        <p:spPr>
          <a:xfrm>
            <a:off x="3295854" y="293607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5" name="Google Shape;4095;g21d4b097a81_0_4388"/>
          <p:cNvSpPr/>
          <p:nvPr>
            <p:ph idx="15" type="pic"/>
          </p:nvPr>
        </p:nvSpPr>
        <p:spPr>
          <a:xfrm>
            <a:off x="3519086" y="533541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6" name="Google Shape;4096;g21d4b097a81_0_4388"/>
          <p:cNvSpPr/>
          <p:nvPr/>
        </p:nvSpPr>
        <p:spPr>
          <a:xfrm>
            <a:off x="6968277" y="4939206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7" name="Google Shape;4097;g21d4b097a81_0_4388"/>
          <p:cNvSpPr/>
          <p:nvPr>
            <p:ph idx="16" type="pic"/>
          </p:nvPr>
        </p:nvSpPr>
        <p:spPr>
          <a:xfrm>
            <a:off x="7191509" y="5179139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8" name="Google Shape;4098;g21d4b097a81_0_4388"/>
          <p:cNvSpPr/>
          <p:nvPr/>
        </p:nvSpPr>
        <p:spPr>
          <a:xfrm>
            <a:off x="10614476" y="1144706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9" name="Google Shape;4099;g21d4b097a81_0_4388"/>
          <p:cNvSpPr/>
          <p:nvPr>
            <p:ph idx="17" type="pic"/>
          </p:nvPr>
        </p:nvSpPr>
        <p:spPr>
          <a:xfrm>
            <a:off x="10837710" y="1384637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100" name="Google Shape;4100;g21d4b097a81_0_4388"/>
          <p:cNvSpPr/>
          <p:nvPr/>
        </p:nvSpPr>
        <p:spPr>
          <a:xfrm>
            <a:off x="14214877" y="5595761"/>
            <a:ext cx="927600" cy="9279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1" name="Google Shape;4101;g21d4b097a81_0_4388"/>
          <p:cNvSpPr/>
          <p:nvPr>
            <p:ph idx="18" type="pic"/>
          </p:nvPr>
        </p:nvSpPr>
        <p:spPr>
          <a:xfrm>
            <a:off x="14438109" y="5835692"/>
            <a:ext cx="446100" cy="446100"/>
          </a:xfrm>
          <a:prstGeom prst="rect">
            <a:avLst/>
          </a:prstGeom>
          <a:noFill/>
          <a:ln>
            <a:noFill/>
          </a:ln>
        </p:spPr>
      </p:sp>
      <p:sp>
        <p:nvSpPr>
          <p:cNvPr id="4102" name="Google Shape;4102;g21d4b097a81_0_4388"/>
          <p:cNvSpPr txBox="1"/>
          <p:nvPr>
            <p:ph idx="19" type="body"/>
          </p:nvPr>
        </p:nvSpPr>
        <p:spPr>
          <a:xfrm>
            <a:off x="4921594" y="7077099"/>
            <a:ext cx="83994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103" name="Google Shape;4103;g21d4b097a81_0_4388"/>
          <p:cNvCxnSpPr/>
          <p:nvPr/>
        </p:nvCxnSpPr>
        <p:spPr>
          <a:xfrm rot="10800000">
            <a:off x="3332958" y="8335061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4" name="Google Shape;4104;g21d4b097a81_0_4388"/>
          <p:cNvSpPr txBox="1"/>
          <p:nvPr>
            <p:ph idx="20" type="body"/>
          </p:nvPr>
        </p:nvSpPr>
        <p:spPr>
          <a:xfrm>
            <a:off x="3332956" y="8432801"/>
            <a:ext cx="116322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oints and Texts">
  <p:cSld name="6 Points and Tex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05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6" name="Google Shape;4106;g21d4b097a81_0_443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7" name="Google Shape;4107;g21d4b097a81_0_4431"/>
          <p:cNvCxnSpPr/>
          <p:nvPr/>
        </p:nvCxnSpPr>
        <p:spPr>
          <a:xfrm rot="10800000">
            <a:off x="-880" y="4079093"/>
            <a:ext cx="18286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8" name="Google Shape;4108;g21d4b097a81_0_4431"/>
          <p:cNvSpPr/>
          <p:nvPr/>
        </p:nvSpPr>
        <p:spPr>
          <a:xfrm rot="5400000">
            <a:off x="2000970" y="2470019"/>
            <a:ext cx="6406074" cy="552247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9" name="Google Shape;4109;g21d4b097a81_0_44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10" name="Google Shape;4110;g21d4b097a81_0_4431"/>
          <p:cNvSpPr/>
          <p:nvPr/>
        </p:nvSpPr>
        <p:spPr>
          <a:xfrm rot="8098791">
            <a:off x="3825775" y="803820"/>
            <a:ext cx="2714751" cy="27127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1" name="Google Shape;4111;g21d4b097a81_0_4431"/>
          <p:cNvSpPr/>
          <p:nvPr/>
        </p:nvSpPr>
        <p:spPr>
          <a:xfrm rot="4500665">
            <a:off x="1288995" y="2233556"/>
            <a:ext cx="2713652" cy="271386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2" name="Google Shape;4112;g21d4b097a81_0_4431"/>
          <p:cNvSpPr/>
          <p:nvPr/>
        </p:nvSpPr>
        <p:spPr>
          <a:xfrm rot="900609">
            <a:off x="1288909" y="5116014"/>
            <a:ext cx="2713865" cy="271365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g21d4b097a81_0_4431"/>
          <p:cNvSpPr/>
          <p:nvPr/>
        </p:nvSpPr>
        <p:spPr>
          <a:xfrm rot="-2701160">
            <a:off x="3846641" y="6525683"/>
            <a:ext cx="2714713" cy="27127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4" name="Google Shape;4114;g21d4b097a81_0_4431"/>
          <p:cNvSpPr/>
          <p:nvPr/>
        </p:nvSpPr>
        <p:spPr>
          <a:xfrm rot="-6299335">
            <a:off x="6384500" y="5094856"/>
            <a:ext cx="2713652" cy="271385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g21d4b097a81_0_4431"/>
          <p:cNvSpPr/>
          <p:nvPr/>
        </p:nvSpPr>
        <p:spPr>
          <a:xfrm rot="-9899458">
            <a:off x="6384382" y="2212602"/>
            <a:ext cx="2713851" cy="2713652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g21d4b097a81_0_4431"/>
          <p:cNvSpPr txBox="1"/>
          <p:nvPr>
            <p:ph idx="1" type="body"/>
          </p:nvPr>
        </p:nvSpPr>
        <p:spPr>
          <a:xfrm>
            <a:off x="3922624" y="1633110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17" name="Google Shape;4117;g21d4b097a81_0_4431"/>
          <p:cNvSpPr/>
          <p:nvPr>
            <p:ph idx="2" type="pic"/>
          </p:nvPr>
        </p:nvSpPr>
        <p:spPr>
          <a:xfrm>
            <a:off x="4801900" y="937211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18" name="Google Shape;4118;g21d4b097a81_0_4431"/>
          <p:cNvSpPr txBox="1"/>
          <p:nvPr>
            <p:ph idx="3" type="body"/>
          </p:nvPr>
        </p:nvSpPr>
        <p:spPr>
          <a:xfrm>
            <a:off x="4048571" y="2083160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19" name="Google Shape;4119;g21d4b097a81_0_4431"/>
          <p:cNvSpPr txBox="1"/>
          <p:nvPr>
            <p:ph idx="4" type="body"/>
          </p:nvPr>
        </p:nvSpPr>
        <p:spPr>
          <a:xfrm>
            <a:off x="6469084" y="3094093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20" name="Google Shape;4120;g21d4b097a81_0_4431"/>
          <p:cNvSpPr/>
          <p:nvPr>
            <p:ph idx="5" type="pic"/>
          </p:nvPr>
        </p:nvSpPr>
        <p:spPr>
          <a:xfrm>
            <a:off x="7348360" y="2398196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1" name="Google Shape;4121;g21d4b097a81_0_4431"/>
          <p:cNvSpPr txBox="1"/>
          <p:nvPr>
            <p:ph idx="6" type="body"/>
          </p:nvPr>
        </p:nvSpPr>
        <p:spPr>
          <a:xfrm>
            <a:off x="6595033" y="3544145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22" name="Google Shape;4122;g21d4b097a81_0_4431"/>
          <p:cNvSpPr txBox="1"/>
          <p:nvPr>
            <p:ph idx="7" type="body"/>
          </p:nvPr>
        </p:nvSpPr>
        <p:spPr>
          <a:xfrm>
            <a:off x="1373600" y="3049089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23" name="Google Shape;4123;g21d4b097a81_0_4431"/>
          <p:cNvSpPr/>
          <p:nvPr>
            <p:ph idx="8" type="pic"/>
          </p:nvPr>
        </p:nvSpPr>
        <p:spPr>
          <a:xfrm>
            <a:off x="2252876" y="2353190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4" name="Google Shape;4124;g21d4b097a81_0_4431"/>
          <p:cNvSpPr txBox="1"/>
          <p:nvPr>
            <p:ph idx="9" type="body"/>
          </p:nvPr>
        </p:nvSpPr>
        <p:spPr>
          <a:xfrm>
            <a:off x="1499547" y="3499140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25" name="Google Shape;4125;g21d4b097a81_0_4431"/>
          <p:cNvSpPr txBox="1"/>
          <p:nvPr>
            <p:ph idx="13" type="body"/>
          </p:nvPr>
        </p:nvSpPr>
        <p:spPr>
          <a:xfrm>
            <a:off x="1373600" y="5927147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26" name="Google Shape;4126;g21d4b097a81_0_4431"/>
          <p:cNvSpPr/>
          <p:nvPr>
            <p:ph idx="14" type="pic"/>
          </p:nvPr>
        </p:nvSpPr>
        <p:spPr>
          <a:xfrm>
            <a:off x="2252876" y="5231249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7" name="Google Shape;4127;g21d4b097a81_0_4431"/>
          <p:cNvSpPr txBox="1"/>
          <p:nvPr>
            <p:ph idx="15" type="body"/>
          </p:nvPr>
        </p:nvSpPr>
        <p:spPr>
          <a:xfrm>
            <a:off x="1499547" y="6377198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28" name="Google Shape;4128;g21d4b097a81_0_4431"/>
          <p:cNvSpPr txBox="1"/>
          <p:nvPr>
            <p:ph idx="16" type="body"/>
          </p:nvPr>
        </p:nvSpPr>
        <p:spPr>
          <a:xfrm>
            <a:off x="6469084" y="5908586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29" name="Google Shape;4129;g21d4b097a81_0_4431"/>
          <p:cNvSpPr/>
          <p:nvPr>
            <p:ph idx="17" type="pic"/>
          </p:nvPr>
        </p:nvSpPr>
        <p:spPr>
          <a:xfrm>
            <a:off x="7348360" y="5212686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0" name="Google Shape;4130;g21d4b097a81_0_4431"/>
          <p:cNvSpPr txBox="1"/>
          <p:nvPr>
            <p:ph idx="18" type="body"/>
          </p:nvPr>
        </p:nvSpPr>
        <p:spPr>
          <a:xfrm>
            <a:off x="6595033" y="6358635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31" name="Google Shape;4131;g21d4b097a81_0_4431"/>
          <p:cNvSpPr txBox="1"/>
          <p:nvPr>
            <p:ph idx="19" type="body"/>
          </p:nvPr>
        </p:nvSpPr>
        <p:spPr>
          <a:xfrm>
            <a:off x="3922624" y="7324563"/>
            <a:ext cx="247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32" name="Google Shape;4132;g21d4b097a81_0_4431"/>
          <p:cNvSpPr/>
          <p:nvPr>
            <p:ph idx="20" type="pic"/>
          </p:nvPr>
        </p:nvSpPr>
        <p:spPr>
          <a:xfrm>
            <a:off x="4801900" y="6583661"/>
            <a:ext cx="786000" cy="78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3" name="Google Shape;4133;g21d4b097a81_0_4431"/>
          <p:cNvSpPr txBox="1"/>
          <p:nvPr>
            <p:ph idx="21" type="body"/>
          </p:nvPr>
        </p:nvSpPr>
        <p:spPr>
          <a:xfrm>
            <a:off x="4048571" y="7729608"/>
            <a:ext cx="224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34" name="Google Shape;4134;g21d4b097a81_0_4431"/>
          <p:cNvSpPr txBox="1"/>
          <p:nvPr>
            <p:ph idx="22" type="body"/>
          </p:nvPr>
        </p:nvSpPr>
        <p:spPr>
          <a:xfrm>
            <a:off x="9548249" y="1217283"/>
            <a:ext cx="79149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35" name="Google Shape;4135;g21d4b097a81_0_4431"/>
          <p:cNvSpPr/>
          <p:nvPr/>
        </p:nvSpPr>
        <p:spPr>
          <a:xfrm>
            <a:off x="9615804" y="4406586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6" name="Google Shape;4136;g21d4b097a81_0_4431"/>
          <p:cNvSpPr txBox="1"/>
          <p:nvPr>
            <p:ph idx="23" type="body"/>
          </p:nvPr>
        </p:nvSpPr>
        <p:spPr>
          <a:xfrm>
            <a:off x="10095502" y="4779150"/>
            <a:ext cx="73287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37" name="Google Shape;4137;g21d4b097a81_0_4431"/>
          <p:cNvSpPr txBox="1"/>
          <p:nvPr>
            <p:ph idx="24" type="body"/>
          </p:nvPr>
        </p:nvSpPr>
        <p:spPr>
          <a:xfrm>
            <a:off x="10095502" y="4199721"/>
            <a:ext cx="732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38" name="Google Shape;4138;g21d4b097a81_0_4431"/>
          <p:cNvSpPr/>
          <p:nvPr/>
        </p:nvSpPr>
        <p:spPr>
          <a:xfrm>
            <a:off x="9615804" y="6824751"/>
            <a:ext cx="479682" cy="359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9" name="Google Shape;4139;g21d4b097a81_0_4431"/>
          <p:cNvSpPr txBox="1"/>
          <p:nvPr>
            <p:ph idx="25" type="body"/>
          </p:nvPr>
        </p:nvSpPr>
        <p:spPr>
          <a:xfrm>
            <a:off x="10095502" y="7208094"/>
            <a:ext cx="73287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0" name="Google Shape;4140;g21d4b097a81_0_4431"/>
          <p:cNvSpPr txBox="1"/>
          <p:nvPr>
            <p:ph idx="26" type="body"/>
          </p:nvPr>
        </p:nvSpPr>
        <p:spPr>
          <a:xfrm>
            <a:off x="10095502" y="6617883"/>
            <a:ext cx="7328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iters">
  <p:cSld name="Moniters">
    <p:bg>
      <p:bgPr>
        <a:solidFill>
          <a:srgbClr val="FFFFFF"/>
        </a:solidFill>
      </p:bgPr>
    </p:bg>
    <p:spTree>
      <p:nvGrpSpPr>
        <p:cNvPr id="414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2" name="Google Shape;4142;g21d4b097a81_0_446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3" name="Google Shape;4143;g21d4b097a81_0_4467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4" name="Google Shape;4144;g21d4b097a81_0_4467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5" name="Google Shape;4145;g21d4b097a81_0_4467"/>
          <p:cNvSpPr/>
          <p:nvPr/>
        </p:nvSpPr>
        <p:spPr>
          <a:xfrm>
            <a:off x="-1" y="-1"/>
            <a:ext cx="18286500" cy="6583500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6" name="Google Shape;4146;g21d4b097a81_0_446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47" name="Google Shape;4147;g21d4b097a81_0_4467"/>
          <p:cNvSpPr txBox="1"/>
          <p:nvPr>
            <p:ph idx="1" type="body"/>
          </p:nvPr>
        </p:nvSpPr>
        <p:spPr>
          <a:xfrm>
            <a:off x="412235" y="1208104"/>
            <a:ext cx="6221100" cy="5033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48" name="Google Shape;4148;g21d4b097a81_0_4467"/>
          <p:cNvSpPr/>
          <p:nvPr>
            <p:ph idx="2" type="pic"/>
          </p:nvPr>
        </p:nvSpPr>
        <p:spPr>
          <a:xfrm>
            <a:off x="667029" y="1433128"/>
            <a:ext cx="5733600" cy="3150600"/>
          </a:xfrm>
          <a:prstGeom prst="rect">
            <a:avLst/>
          </a:prstGeom>
          <a:noFill/>
          <a:ln>
            <a:noFill/>
          </a:ln>
        </p:spPr>
      </p:sp>
      <p:sp>
        <p:nvSpPr>
          <p:cNvPr id="4149" name="Google Shape;4149;g21d4b097a81_0_4467"/>
          <p:cNvSpPr txBox="1"/>
          <p:nvPr>
            <p:ph idx="3" type="body"/>
          </p:nvPr>
        </p:nvSpPr>
        <p:spPr>
          <a:xfrm>
            <a:off x="11588711" y="1201447"/>
            <a:ext cx="6221100" cy="5033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0" name="Google Shape;4150;g21d4b097a81_0_4467"/>
          <p:cNvSpPr/>
          <p:nvPr>
            <p:ph idx="4" type="pic"/>
          </p:nvPr>
        </p:nvSpPr>
        <p:spPr>
          <a:xfrm>
            <a:off x="11843505" y="1426470"/>
            <a:ext cx="5733600" cy="3150600"/>
          </a:xfrm>
          <a:prstGeom prst="rect">
            <a:avLst/>
          </a:prstGeom>
          <a:noFill/>
          <a:ln>
            <a:noFill/>
          </a:ln>
        </p:spPr>
      </p:sp>
      <p:sp>
        <p:nvSpPr>
          <p:cNvPr id="4151" name="Google Shape;4151;g21d4b097a81_0_4467"/>
          <p:cNvSpPr txBox="1"/>
          <p:nvPr>
            <p:ph idx="5" type="body"/>
          </p:nvPr>
        </p:nvSpPr>
        <p:spPr>
          <a:xfrm>
            <a:off x="5546050" y="958036"/>
            <a:ext cx="7197600" cy="5823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52" name="Google Shape;4152;g21d4b097a81_0_4467"/>
          <p:cNvSpPr/>
          <p:nvPr>
            <p:ph idx="6" type="pic"/>
          </p:nvPr>
        </p:nvSpPr>
        <p:spPr>
          <a:xfrm>
            <a:off x="5814680" y="1201445"/>
            <a:ext cx="6660900" cy="3645600"/>
          </a:xfrm>
          <a:prstGeom prst="rect">
            <a:avLst/>
          </a:prstGeom>
          <a:noFill/>
          <a:ln>
            <a:noFill/>
          </a:ln>
        </p:spPr>
      </p:sp>
      <p:sp>
        <p:nvSpPr>
          <p:cNvPr id="4153" name="Google Shape;4153;g21d4b097a81_0_4467"/>
          <p:cNvSpPr txBox="1"/>
          <p:nvPr>
            <p:ph idx="7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154" name="Google Shape;4154;g21d4b097a81_0_4467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5" name="Google Shape;4155;g21d4b097a81_0_4467"/>
          <p:cNvSpPr txBox="1"/>
          <p:nvPr>
            <p:ph idx="8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and Big Title">
  <p:cSld name="3 Points and Big Title">
    <p:bg>
      <p:bgPr>
        <a:solidFill>
          <a:srgbClr val="FFFFFF"/>
        </a:solidFill>
      </p:bgPr>
    </p:bg>
    <p:spTree>
      <p:nvGrpSpPr>
        <p:cNvPr id="4156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7" name="Google Shape;4157;g21d4b097a81_0_448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8" name="Google Shape;4158;g21d4b097a81_0_4482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9" name="Google Shape;4159;g21d4b097a81_0_4482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0" name="Google Shape;4160;g21d4b097a81_0_448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61" name="Google Shape;4161;g21d4b097a81_0_4482"/>
          <p:cNvSpPr/>
          <p:nvPr/>
        </p:nvSpPr>
        <p:spPr>
          <a:xfrm>
            <a:off x="0" y="0"/>
            <a:ext cx="18286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2" name="Google Shape;4162;g21d4b097a81_0_4482"/>
          <p:cNvSpPr txBox="1"/>
          <p:nvPr>
            <p:ph idx="1" type="body"/>
          </p:nvPr>
        </p:nvSpPr>
        <p:spPr>
          <a:xfrm>
            <a:off x="727272" y="1228065"/>
            <a:ext cx="168318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3" name="Google Shape;4163;g21d4b097a81_0_4482"/>
          <p:cNvSpPr txBox="1"/>
          <p:nvPr>
            <p:ph idx="2" type="body"/>
          </p:nvPr>
        </p:nvSpPr>
        <p:spPr>
          <a:xfrm>
            <a:off x="727271" y="3405437"/>
            <a:ext cx="16831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4" name="Google Shape;4164;g21d4b097a81_0_4482"/>
          <p:cNvSpPr/>
          <p:nvPr>
            <p:ph idx="3" type="pic"/>
          </p:nvPr>
        </p:nvSpPr>
        <p:spPr>
          <a:xfrm>
            <a:off x="3202547" y="5638555"/>
            <a:ext cx="1530300" cy="15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65" name="Google Shape;4165;g21d4b097a81_0_4482"/>
          <p:cNvSpPr txBox="1"/>
          <p:nvPr>
            <p:ph idx="4" type="body"/>
          </p:nvPr>
        </p:nvSpPr>
        <p:spPr>
          <a:xfrm>
            <a:off x="1627371" y="7838165"/>
            <a:ext cx="4725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6" name="Google Shape;4166;g21d4b097a81_0_4482"/>
          <p:cNvSpPr txBox="1"/>
          <p:nvPr>
            <p:ph idx="5" type="body"/>
          </p:nvPr>
        </p:nvSpPr>
        <p:spPr>
          <a:xfrm>
            <a:off x="1627371" y="7258736"/>
            <a:ext cx="472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7" name="Google Shape;4167;g21d4b097a81_0_4482"/>
          <p:cNvSpPr/>
          <p:nvPr>
            <p:ph idx="6" type="pic"/>
          </p:nvPr>
        </p:nvSpPr>
        <p:spPr>
          <a:xfrm>
            <a:off x="8378122" y="5638555"/>
            <a:ext cx="1530300" cy="15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68" name="Google Shape;4168;g21d4b097a81_0_4482"/>
          <p:cNvSpPr txBox="1"/>
          <p:nvPr>
            <p:ph idx="7" type="body"/>
          </p:nvPr>
        </p:nvSpPr>
        <p:spPr>
          <a:xfrm>
            <a:off x="6802944" y="7838165"/>
            <a:ext cx="4725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69" name="Google Shape;4169;g21d4b097a81_0_4482"/>
          <p:cNvSpPr txBox="1"/>
          <p:nvPr>
            <p:ph idx="8" type="body"/>
          </p:nvPr>
        </p:nvSpPr>
        <p:spPr>
          <a:xfrm>
            <a:off x="6802944" y="7258736"/>
            <a:ext cx="472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70" name="Google Shape;4170;g21d4b097a81_0_4482"/>
          <p:cNvSpPr/>
          <p:nvPr>
            <p:ph idx="9" type="pic"/>
          </p:nvPr>
        </p:nvSpPr>
        <p:spPr>
          <a:xfrm>
            <a:off x="13553697" y="5638555"/>
            <a:ext cx="1530300" cy="15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71" name="Google Shape;4171;g21d4b097a81_0_4482"/>
          <p:cNvSpPr txBox="1"/>
          <p:nvPr>
            <p:ph idx="13" type="body"/>
          </p:nvPr>
        </p:nvSpPr>
        <p:spPr>
          <a:xfrm>
            <a:off x="11978519" y="7838165"/>
            <a:ext cx="4725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72" name="Google Shape;4172;g21d4b097a81_0_4482"/>
          <p:cNvSpPr txBox="1"/>
          <p:nvPr>
            <p:ph idx="14" type="body"/>
          </p:nvPr>
        </p:nvSpPr>
        <p:spPr>
          <a:xfrm>
            <a:off x="11978519" y="7258736"/>
            <a:ext cx="4725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Picture">
  <p:cSld name="Phone and Picture">
    <p:bg>
      <p:bgPr>
        <a:solidFill>
          <a:srgbClr val="FFFFFF"/>
        </a:solidFill>
      </p:bgPr>
    </p:bg>
    <p:spTree>
      <p:nvGrpSpPr>
        <p:cNvPr id="4173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4" name="Google Shape;4174;g21d4b097a81_0_4499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5" name="Google Shape;4175;g21d4b097a81_0_4499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6" name="Google Shape;4176;g21d4b097a81_0_4499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7" name="Google Shape;4177;g21d4b097a81_0_4499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78" name="Google Shape;4178;g21d4b097a81_0_4499"/>
          <p:cNvSpPr/>
          <p:nvPr>
            <p:ph idx="2" type="pic"/>
          </p:nvPr>
        </p:nvSpPr>
        <p:spPr>
          <a:xfrm>
            <a:off x="0" y="-1"/>
            <a:ext cx="18286500" cy="658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9" name="Google Shape;4179;g21d4b097a81_0_4499"/>
          <p:cNvSpPr txBox="1"/>
          <p:nvPr>
            <p:ph idx="1" type="body"/>
          </p:nvPr>
        </p:nvSpPr>
        <p:spPr>
          <a:xfrm>
            <a:off x="0" y="4063290"/>
            <a:ext cx="18286500" cy="765000"/>
          </a:xfrm>
          <a:prstGeom prst="rect">
            <a:avLst/>
          </a:prstGeom>
          <a:solidFill>
            <a:schemeClr val="accent1">
              <a:alpha val="68240"/>
            </a:scheme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80" name="Google Shape;4180;g21d4b097a81_0_4499"/>
          <p:cNvSpPr txBox="1"/>
          <p:nvPr>
            <p:ph idx="3" type="body"/>
          </p:nvPr>
        </p:nvSpPr>
        <p:spPr>
          <a:xfrm>
            <a:off x="0" y="4828950"/>
            <a:ext cx="18286500" cy="1754700"/>
          </a:xfrm>
          <a:prstGeom prst="rect">
            <a:avLst/>
          </a:prstGeom>
          <a:solidFill>
            <a:srgbClr val="3F3F3F">
              <a:alpha val="68240"/>
            </a:srgbClr>
          </a:solid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81" name="Google Shape;4181;g21d4b097a81_0_4499"/>
          <p:cNvSpPr txBox="1"/>
          <p:nvPr>
            <p:ph idx="4" type="body"/>
          </p:nvPr>
        </p:nvSpPr>
        <p:spPr>
          <a:xfrm>
            <a:off x="1311687" y="823020"/>
            <a:ext cx="3690900" cy="575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82" name="Google Shape;4182;g21d4b097a81_0_4499"/>
          <p:cNvSpPr txBox="1"/>
          <p:nvPr>
            <p:ph idx="5" type="body"/>
          </p:nvPr>
        </p:nvSpPr>
        <p:spPr>
          <a:xfrm>
            <a:off x="5137761" y="4052646"/>
            <a:ext cx="12421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  <a:defRPr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83" name="Google Shape;4183;g21d4b097a81_0_4499"/>
          <p:cNvSpPr txBox="1"/>
          <p:nvPr>
            <p:ph idx="6" type="body"/>
          </p:nvPr>
        </p:nvSpPr>
        <p:spPr>
          <a:xfrm>
            <a:off x="5137761" y="4880357"/>
            <a:ext cx="124212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84" name="Google Shape;4184;g21d4b097a81_0_4499"/>
          <p:cNvSpPr/>
          <p:nvPr>
            <p:ph idx="7" type="pic"/>
          </p:nvPr>
        </p:nvSpPr>
        <p:spPr>
          <a:xfrm>
            <a:off x="1582417" y="1767763"/>
            <a:ext cx="3149700" cy="4816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5" name="Google Shape;4185;g21d4b097a81_0_4499"/>
          <p:cNvSpPr txBox="1"/>
          <p:nvPr>
            <p:ph idx="8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00"/>
              <a:buFont typeface="Arial"/>
              <a:buNone/>
              <a:defRPr sz="8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186" name="Google Shape;4186;g21d4b097a81_0_4499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7" name="Google Shape;4187;g21d4b097a81_0_4499"/>
          <p:cNvSpPr txBox="1"/>
          <p:nvPr>
            <p:ph idx="9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">
  <p:cSld name="2 Images">
    <p:bg>
      <p:bgPr>
        <a:solidFill>
          <a:srgbClr val="FFFFFF"/>
        </a:solidFill>
      </p:bgPr>
    </p:bg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g21d4b097a81_0_4514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0" name="Google Shape;4190;g21d4b097a81_0_4514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1" name="Google Shape;4191;g21d4b097a81_0_4514"/>
          <p:cNvSpPr/>
          <p:nvPr/>
        </p:nvSpPr>
        <p:spPr>
          <a:xfrm>
            <a:off x="-14757" y="3291831"/>
            <a:ext cx="18286500" cy="32919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2" name="Google Shape;4192;g21d4b097a81_0_4514"/>
          <p:cNvSpPr/>
          <p:nvPr/>
        </p:nvSpPr>
        <p:spPr>
          <a:xfrm>
            <a:off x="-7192" y="3722610"/>
            <a:ext cx="18286500" cy="24306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3" name="Google Shape;4193;g21d4b097a81_0_4514"/>
          <p:cNvSpPr/>
          <p:nvPr/>
        </p:nvSpPr>
        <p:spPr>
          <a:xfrm>
            <a:off x="-1" y="-1"/>
            <a:ext cx="18286500" cy="329190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4" name="Google Shape;4194;g21d4b097a81_0_4514"/>
          <p:cNvSpPr/>
          <p:nvPr/>
        </p:nvSpPr>
        <p:spPr>
          <a:xfrm>
            <a:off x="0" y="417975"/>
            <a:ext cx="18271800" cy="2430600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5" name="Google Shape;4195;g21d4b097a81_0_4514"/>
          <p:cNvSpPr/>
          <p:nvPr>
            <p:ph idx="2" type="pic"/>
          </p:nvPr>
        </p:nvSpPr>
        <p:spPr>
          <a:xfrm>
            <a:off x="9143207" y="3291831"/>
            <a:ext cx="9139800" cy="3291900"/>
          </a:xfrm>
          <a:prstGeom prst="rect">
            <a:avLst/>
          </a:prstGeom>
          <a:noFill/>
          <a:ln>
            <a:noFill/>
          </a:ln>
        </p:spPr>
      </p:sp>
      <p:sp>
        <p:nvSpPr>
          <p:cNvPr id="4196" name="Google Shape;4196;g21d4b097a81_0_4514"/>
          <p:cNvSpPr/>
          <p:nvPr>
            <p:ph idx="3" type="pic"/>
          </p:nvPr>
        </p:nvSpPr>
        <p:spPr>
          <a:xfrm>
            <a:off x="0" y="-1"/>
            <a:ext cx="9139800" cy="3291900"/>
          </a:xfrm>
          <a:prstGeom prst="rect">
            <a:avLst/>
          </a:prstGeom>
          <a:noFill/>
          <a:ln>
            <a:noFill/>
          </a:ln>
        </p:spPr>
      </p:sp>
      <p:sp>
        <p:nvSpPr>
          <p:cNvPr id="4197" name="Google Shape;4197;g21d4b097a81_0_4514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98" name="Google Shape;4198;g21d4b097a81_0_4514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199" name="Google Shape;4199;g21d4b097a81_0_4514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0" name="Google Shape;4200;g21d4b097a81_0_4514"/>
          <p:cNvSpPr txBox="1"/>
          <p:nvPr>
            <p:ph idx="4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1" name="Google Shape;4201;g21d4b097a81_0_4514"/>
          <p:cNvSpPr txBox="1"/>
          <p:nvPr>
            <p:ph idx="5" type="body"/>
          </p:nvPr>
        </p:nvSpPr>
        <p:spPr>
          <a:xfrm>
            <a:off x="9150225" y="1177425"/>
            <a:ext cx="84990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2" name="Google Shape;4202;g21d4b097a81_0_4514"/>
          <p:cNvSpPr txBox="1"/>
          <p:nvPr>
            <p:ph idx="6" type="body"/>
          </p:nvPr>
        </p:nvSpPr>
        <p:spPr>
          <a:xfrm>
            <a:off x="9150225" y="597995"/>
            <a:ext cx="849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3" name="Google Shape;4203;g21d4b097a81_0_4514"/>
          <p:cNvSpPr txBox="1"/>
          <p:nvPr>
            <p:ph idx="7" type="body"/>
          </p:nvPr>
        </p:nvSpPr>
        <p:spPr>
          <a:xfrm>
            <a:off x="599278" y="4513430"/>
            <a:ext cx="8499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04" name="Google Shape;4204;g21d4b097a81_0_4514"/>
          <p:cNvSpPr txBox="1"/>
          <p:nvPr>
            <p:ph idx="8" type="body"/>
          </p:nvPr>
        </p:nvSpPr>
        <p:spPr>
          <a:xfrm>
            <a:off x="599278" y="3934001"/>
            <a:ext cx="8499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g Images">
  <p:cSld name="2 Big Images">
    <p:bg>
      <p:bgPr>
        <a:solidFill>
          <a:srgbClr val="FFFFFF"/>
        </a:solidFill>
      </p:bgPr>
    </p:bg>
    <p:spTree>
      <p:nvGrpSpPr>
        <p:cNvPr id="4205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6" name="Google Shape;4206;g21d4b097a81_0_4531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7" name="Google Shape;4207;g21d4b097a81_0_4531"/>
          <p:cNvSpPr/>
          <p:nvPr/>
        </p:nvSpPr>
        <p:spPr>
          <a:xfrm rot="10800000">
            <a:off x="16421957" y="-1331"/>
            <a:ext cx="1864458" cy="23503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8" name="Google Shape;4208;g21d4b097a81_0_4531"/>
          <p:cNvSpPr/>
          <p:nvPr/>
        </p:nvSpPr>
        <p:spPr>
          <a:xfrm rot="10800000">
            <a:off x="14212439" y="-1363"/>
            <a:ext cx="4095414" cy="194950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529"/>
                </a:srgbClr>
              </a:gs>
              <a:gs pos="100000">
                <a:srgbClr val="DDEDF7">
                  <a:alpha val="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Google Shape;4209;g21d4b097a81_0_4531"/>
          <p:cNvSpPr/>
          <p:nvPr>
            <p:ph idx="2" type="pic"/>
          </p:nvPr>
        </p:nvSpPr>
        <p:spPr>
          <a:xfrm>
            <a:off x="0" y="-1"/>
            <a:ext cx="10425000" cy="658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10" name="Google Shape;4210;g21d4b097a81_0_4531"/>
          <p:cNvSpPr/>
          <p:nvPr>
            <p:ph idx="3" type="pic"/>
          </p:nvPr>
        </p:nvSpPr>
        <p:spPr>
          <a:xfrm>
            <a:off x="5461001" y="3221876"/>
            <a:ext cx="3951300" cy="788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1" name="Google Shape;4211;g21d4b097a81_0_4531"/>
          <p:cNvSpPr/>
          <p:nvPr>
            <p:ph idx="4" type="pic"/>
          </p:nvPr>
        </p:nvSpPr>
        <p:spPr>
          <a:xfrm>
            <a:off x="7838062" y="-3"/>
            <a:ext cx="10448400" cy="658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12" name="Google Shape;4212;g21d4b097a81_0_4531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13" name="Google Shape;4213;g21d4b097a81_0_4531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14" name="Google Shape;4214;g21d4b097a81_0_4531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5" name="Google Shape;4215;g21d4b097a81_0_4531"/>
          <p:cNvSpPr txBox="1"/>
          <p:nvPr>
            <p:ph idx="5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16" name="Google Shape;4216;g21d4b097a81_0_4531"/>
          <p:cNvSpPr txBox="1"/>
          <p:nvPr>
            <p:ph idx="6" type="body"/>
          </p:nvPr>
        </p:nvSpPr>
        <p:spPr>
          <a:xfrm>
            <a:off x="5746750" y="3228975"/>
            <a:ext cx="3381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17" name="Google Shape;4217;g21d4b097a81_0_4531"/>
          <p:cNvSpPr/>
          <p:nvPr>
            <p:ph idx="7" type="pic"/>
          </p:nvPr>
        </p:nvSpPr>
        <p:spPr>
          <a:xfrm>
            <a:off x="8777288" y="2424951"/>
            <a:ext cx="3951300" cy="788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8" name="Google Shape;4218;g21d4b097a81_0_4531"/>
          <p:cNvSpPr txBox="1"/>
          <p:nvPr>
            <p:ph idx="8" type="body"/>
          </p:nvPr>
        </p:nvSpPr>
        <p:spPr>
          <a:xfrm>
            <a:off x="9063038" y="2432051"/>
            <a:ext cx="3381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6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60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17" name="Google Shape;217;p6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18" name="Google Shape;218;p60"/>
          <p:cNvSpPr txBox="1"/>
          <p:nvPr>
            <p:ph idx="1" type="body"/>
          </p:nvPr>
        </p:nvSpPr>
        <p:spPr>
          <a:xfrm>
            <a:off x="1096311" y="1948145"/>
            <a:ext cx="5171869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60"/>
          <p:cNvSpPr txBox="1"/>
          <p:nvPr>
            <p:ph idx="2" type="body"/>
          </p:nvPr>
        </p:nvSpPr>
        <p:spPr>
          <a:xfrm>
            <a:off x="1096311" y="3036842"/>
            <a:ext cx="5171869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60"/>
          <p:cNvSpPr txBox="1"/>
          <p:nvPr>
            <p:ph idx="3" type="body"/>
          </p:nvPr>
        </p:nvSpPr>
        <p:spPr>
          <a:xfrm>
            <a:off x="6532915" y="1984572"/>
            <a:ext cx="5171870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60"/>
          <p:cNvSpPr txBox="1"/>
          <p:nvPr>
            <p:ph idx="4" type="body"/>
          </p:nvPr>
        </p:nvSpPr>
        <p:spPr>
          <a:xfrm>
            <a:off x="6532915" y="3073269"/>
            <a:ext cx="5171870" cy="58956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60"/>
          <p:cNvSpPr txBox="1"/>
          <p:nvPr>
            <p:ph idx="5" type="body"/>
          </p:nvPr>
        </p:nvSpPr>
        <p:spPr>
          <a:xfrm>
            <a:off x="11978520" y="1984572"/>
            <a:ext cx="5171869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60"/>
          <p:cNvSpPr txBox="1"/>
          <p:nvPr>
            <p:ph idx="6" type="body"/>
          </p:nvPr>
        </p:nvSpPr>
        <p:spPr>
          <a:xfrm>
            <a:off x="11978520" y="3073269"/>
            <a:ext cx="5171869" cy="58956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60"/>
          <p:cNvSpPr/>
          <p:nvPr/>
        </p:nvSpPr>
        <p:spPr>
          <a:xfrm>
            <a:off x="907291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0"/>
          <p:cNvSpPr/>
          <p:nvPr/>
        </p:nvSpPr>
        <p:spPr>
          <a:xfrm>
            <a:off x="6352895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0"/>
          <p:cNvSpPr/>
          <p:nvPr/>
        </p:nvSpPr>
        <p:spPr>
          <a:xfrm>
            <a:off x="11798500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1">
  <p:cSld name="World Ma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19" name="Shape 4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0" name="Google Shape;4220;g21d4b097a81_0_454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1" name="Google Shape;4221;g21d4b097a81_0_4545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1" id="4222" name="Google Shape;4222;g21d4b097a81_0_4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5" y="1016929"/>
            <a:ext cx="13127624" cy="623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223" name="Google Shape;4223;g21d4b097a81_0_4545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24" name="Google Shape;4224;g21d4b097a81_0_4545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5" name="Google Shape;4225;g21d4b097a81_0_4545"/>
          <p:cNvSpPr txBox="1"/>
          <p:nvPr>
            <p:ph idx="2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26" name="Google Shape;4226;g21d4b097a81_0_4545"/>
          <p:cNvSpPr/>
          <p:nvPr/>
        </p:nvSpPr>
        <p:spPr>
          <a:xfrm rot="8098778">
            <a:off x="3189428" y="1156082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7" name="Google Shape;4227;g21d4b097a81_0_4545"/>
          <p:cNvSpPr/>
          <p:nvPr/>
        </p:nvSpPr>
        <p:spPr>
          <a:xfrm rot="8098778">
            <a:off x="4761659" y="3760878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8" name="Google Shape;4228;g21d4b097a81_0_4545"/>
          <p:cNvSpPr/>
          <p:nvPr/>
        </p:nvSpPr>
        <p:spPr>
          <a:xfrm rot="8098778">
            <a:off x="7802618" y="634620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9" name="Google Shape;4229;g21d4b097a81_0_4545"/>
          <p:cNvSpPr/>
          <p:nvPr/>
        </p:nvSpPr>
        <p:spPr>
          <a:xfrm rot="8098778">
            <a:off x="11596143" y="1306424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0" name="Google Shape;4230;g21d4b097a81_0_4545"/>
          <p:cNvSpPr/>
          <p:nvPr/>
        </p:nvSpPr>
        <p:spPr>
          <a:xfrm rot="8098778">
            <a:off x="8000325" y="3091221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1" name="Google Shape;4231;g21d4b097a81_0_4545"/>
          <p:cNvSpPr/>
          <p:nvPr/>
        </p:nvSpPr>
        <p:spPr>
          <a:xfrm rot="8098778">
            <a:off x="13128378" y="4181010"/>
            <a:ext cx="1396800" cy="1395769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ctr" bIns="68525" lIns="45700" spcFirstLastPara="1" rIns="45700" wrap="square" tIns="68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2" name="Google Shape;4232;g21d4b097a81_0_4545"/>
          <p:cNvSpPr txBox="1"/>
          <p:nvPr>
            <p:ph idx="3" type="body"/>
          </p:nvPr>
        </p:nvSpPr>
        <p:spPr>
          <a:xfrm>
            <a:off x="611633" y="1652504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33" name="Google Shape;4233;g21d4b097a81_0_4545"/>
          <p:cNvSpPr txBox="1"/>
          <p:nvPr>
            <p:ph idx="4" type="body"/>
          </p:nvPr>
        </p:nvSpPr>
        <p:spPr>
          <a:xfrm>
            <a:off x="2112710" y="4108746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34" name="Google Shape;4234;g21d4b097a81_0_4545"/>
          <p:cNvSpPr txBox="1"/>
          <p:nvPr>
            <p:ph idx="5" type="body"/>
          </p:nvPr>
        </p:nvSpPr>
        <p:spPr>
          <a:xfrm>
            <a:off x="5227142" y="944025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35" name="Google Shape;4235;g21d4b097a81_0_4545"/>
          <p:cNvSpPr txBox="1"/>
          <p:nvPr>
            <p:ph idx="6" type="body"/>
          </p:nvPr>
        </p:nvSpPr>
        <p:spPr>
          <a:xfrm>
            <a:off x="9488345" y="3741660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36" name="Google Shape;4236;g21d4b097a81_0_4545"/>
          <p:cNvSpPr txBox="1"/>
          <p:nvPr>
            <p:ph idx="7" type="body"/>
          </p:nvPr>
        </p:nvSpPr>
        <p:spPr>
          <a:xfrm>
            <a:off x="13082603" y="1595703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37" name="Google Shape;4237;g21d4b097a81_0_4545"/>
          <p:cNvSpPr txBox="1"/>
          <p:nvPr>
            <p:ph idx="8" type="body"/>
          </p:nvPr>
        </p:nvSpPr>
        <p:spPr>
          <a:xfrm>
            <a:off x="14595807" y="4361481"/>
            <a:ext cx="2440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38" name="Google Shape;4238;g21d4b097a81_0_4545"/>
          <p:cNvSpPr txBox="1"/>
          <p:nvPr>
            <p:ph idx="9" type="body"/>
          </p:nvPr>
        </p:nvSpPr>
        <p:spPr>
          <a:xfrm>
            <a:off x="3314987" y="1076655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39" name="Google Shape;4239;g21d4b097a81_0_4545"/>
          <p:cNvSpPr txBox="1"/>
          <p:nvPr>
            <p:ph idx="13" type="body"/>
          </p:nvPr>
        </p:nvSpPr>
        <p:spPr>
          <a:xfrm>
            <a:off x="4875155" y="3681452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40" name="Google Shape;4240;g21d4b097a81_0_4545"/>
          <p:cNvSpPr txBox="1"/>
          <p:nvPr>
            <p:ph idx="14" type="body"/>
          </p:nvPr>
        </p:nvSpPr>
        <p:spPr>
          <a:xfrm>
            <a:off x="7922145" y="559278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41" name="Google Shape;4241;g21d4b097a81_0_4545"/>
          <p:cNvSpPr txBox="1"/>
          <p:nvPr>
            <p:ph idx="15" type="body"/>
          </p:nvPr>
        </p:nvSpPr>
        <p:spPr>
          <a:xfrm>
            <a:off x="8119851" y="3011795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42" name="Google Shape;4242;g21d4b097a81_0_4545"/>
          <p:cNvSpPr txBox="1"/>
          <p:nvPr>
            <p:ph idx="16" type="body"/>
          </p:nvPr>
        </p:nvSpPr>
        <p:spPr>
          <a:xfrm>
            <a:off x="11718777" y="1226997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43" name="Google Shape;4243;g21d4b097a81_0_4545"/>
          <p:cNvSpPr txBox="1"/>
          <p:nvPr>
            <p:ph idx="17" type="body"/>
          </p:nvPr>
        </p:nvSpPr>
        <p:spPr>
          <a:xfrm>
            <a:off x="13247906" y="4101584"/>
            <a:ext cx="11574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2">
  <p:cSld name="World Map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5" name="Google Shape;4245;g21d4b097a81_0_4570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6" name="Google Shape;4246;g21d4b097a81_0_4570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図 1" id="4247" name="Google Shape;4247;g21d4b097a81_0_4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5" y="1016929"/>
            <a:ext cx="13127624" cy="623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248" name="Google Shape;4248;g21d4b097a81_0_4570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49" name="Google Shape;4249;g21d4b097a81_0_4570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0" name="Google Shape;4250;g21d4b097a81_0_4570"/>
          <p:cNvSpPr txBox="1"/>
          <p:nvPr>
            <p:ph idx="2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and Text">
  <p:cSld name="Icon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5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2" name="Google Shape;4252;g21d4b097a81_0_4577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3" name="Google Shape;4253;g21d4b097a81_0_457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54" name="Google Shape;4254;g21d4b097a81_0_4577"/>
          <p:cNvSpPr txBox="1"/>
          <p:nvPr>
            <p:ph idx="1" type="body"/>
          </p:nvPr>
        </p:nvSpPr>
        <p:spPr>
          <a:xfrm>
            <a:off x="2097254" y="4558434"/>
            <a:ext cx="141027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None/>
              <a:defRPr>
                <a:solidFill>
                  <a:schemeClr val="accent1"/>
                </a:solidFill>
              </a:defRPr>
            </a:lvl1pPr>
            <a:lvl2pPr indent="-38100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•"/>
              <a:defRPr>
                <a:solidFill>
                  <a:schemeClr val="accent1"/>
                </a:solidFill>
              </a:defRPr>
            </a:lvl3pPr>
            <a:lvl4pPr indent="-38100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4pPr>
            <a:lvl5pPr indent="-38100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»"/>
              <a:defRPr>
                <a:solidFill>
                  <a:schemeClr val="accent1"/>
                </a:solidFill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55" name="Google Shape;4255;g21d4b097a81_0_4577"/>
          <p:cNvSpPr/>
          <p:nvPr>
            <p:ph idx="2" type="pic"/>
          </p:nvPr>
        </p:nvSpPr>
        <p:spPr>
          <a:xfrm>
            <a:off x="8357297" y="2938254"/>
            <a:ext cx="1551000" cy="155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ning">
  <p:cSld name="War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56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7" name="Google Shape;4257;g21d4b097a81_0_458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8" name="Google Shape;4258;g21d4b097a81_0_458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59" name="Google Shape;4259;g21d4b097a81_0_4582"/>
          <p:cNvSpPr txBox="1"/>
          <p:nvPr>
            <p:ph idx="1" type="body"/>
          </p:nvPr>
        </p:nvSpPr>
        <p:spPr>
          <a:xfrm>
            <a:off x="2097254" y="2623219"/>
            <a:ext cx="14102700" cy="6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4000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◆"/>
              <a:defRPr/>
            </a:lvl1pPr>
            <a:lvl2pPr indent="-4000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●"/>
              <a:defRPr/>
            </a:lvl2pPr>
            <a:lvl3pPr indent="-4000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260" name="Google Shape;4260;g21d4b097a81_0_4582"/>
          <p:cNvSpPr/>
          <p:nvPr>
            <p:ph idx="2" type="pic"/>
          </p:nvPr>
        </p:nvSpPr>
        <p:spPr>
          <a:xfrm>
            <a:off x="8357297" y="1003041"/>
            <a:ext cx="1551000" cy="155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Title Only">
  <p:cSld name="Bottom 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6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" name="Google Shape;4262;g21d4b097a81_0_4587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63" name="Google Shape;4263;g21d4b097a81_0_4587"/>
          <p:cNvSpPr txBox="1"/>
          <p:nvPr>
            <p:ph idx="1" type="body"/>
          </p:nvPr>
        </p:nvSpPr>
        <p:spPr>
          <a:xfrm>
            <a:off x="2842148" y="6619888"/>
            <a:ext cx="126129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  <p:cxnSp>
        <p:nvCxnSpPr>
          <p:cNvPr id="4264" name="Google Shape;4264;g21d4b097a81_0_4587"/>
          <p:cNvCxnSpPr/>
          <p:nvPr/>
        </p:nvCxnSpPr>
        <p:spPr>
          <a:xfrm rot="10800000">
            <a:off x="3332958" y="7853147"/>
            <a:ext cx="11620500" cy="0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5" name="Google Shape;4265;g21d4b097a81_0_4587"/>
          <p:cNvSpPr txBox="1"/>
          <p:nvPr>
            <p:ph idx="2" type="body"/>
          </p:nvPr>
        </p:nvSpPr>
        <p:spPr>
          <a:xfrm>
            <a:off x="2097256" y="7975592"/>
            <a:ext cx="141027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375" lIns="122375" spcFirstLastPara="1" rIns="122375" wrap="square" tIns="122375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–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»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 Contents">
  <p:cSld name="1_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66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7" name="Google Shape;4267;g21d4b097a81_0_4592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8" name="Google Shape;4268;g21d4b097a81_0_4592"/>
          <p:cNvSpPr txBox="1"/>
          <p:nvPr>
            <p:ph idx="12" type="sldNum"/>
          </p:nvPr>
        </p:nvSpPr>
        <p:spPr>
          <a:xfrm>
            <a:off x="17371930" y="9495387"/>
            <a:ext cx="747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375" lIns="122375" spcFirstLastPara="1" rIns="122375" wrap="square" tIns="1223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b="0" i="0" sz="3200" u="none" cap="none" strike="noStrike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thing">
  <p:cSld name="1_Noth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69" name="Shape 4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0" name="Google Shape;4270;g21d4b097a81_0_4595"/>
          <p:cNvCxnSpPr/>
          <p:nvPr/>
        </p:nvCxnSpPr>
        <p:spPr>
          <a:xfrm rot="10800000">
            <a:off x="17289110" y="9509100"/>
            <a:ext cx="0" cy="777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1" name="Google Shape;4271;g21d4b097a81_0_459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Virtical">
  <p:cSld name="3 Images - Vi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6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6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61"/>
          <p:cNvSpPr/>
          <p:nvPr/>
        </p:nvSpPr>
        <p:spPr>
          <a:xfrm>
            <a:off x="637260" y="2174128"/>
            <a:ext cx="5588593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1"/>
          <p:cNvSpPr/>
          <p:nvPr>
            <p:ph idx="2" type="pic"/>
          </p:nvPr>
        </p:nvSpPr>
        <p:spPr>
          <a:xfrm>
            <a:off x="812478" y="2337741"/>
            <a:ext cx="5238157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61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33" name="Google Shape;233;p6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34" name="Google Shape;234;p61"/>
          <p:cNvSpPr txBox="1"/>
          <p:nvPr>
            <p:ph idx="1" type="body"/>
          </p:nvPr>
        </p:nvSpPr>
        <p:spPr>
          <a:xfrm>
            <a:off x="637261" y="6218944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61"/>
          <p:cNvSpPr txBox="1"/>
          <p:nvPr>
            <p:ph idx="3" type="body"/>
          </p:nvPr>
        </p:nvSpPr>
        <p:spPr>
          <a:xfrm>
            <a:off x="637260" y="5639513"/>
            <a:ext cx="5588593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61"/>
          <p:cNvSpPr/>
          <p:nvPr/>
        </p:nvSpPr>
        <p:spPr>
          <a:xfrm>
            <a:off x="6348117" y="2173170"/>
            <a:ext cx="5588592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1"/>
          <p:cNvSpPr/>
          <p:nvPr>
            <p:ph idx="4" type="pic"/>
          </p:nvPr>
        </p:nvSpPr>
        <p:spPr>
          <a:xfrm>
            <a:off x="6523335" y="2336781"/>
            <a:ext cx="5238156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61"/>
          <p:cNvSpPr txBox="1"/>
          <p:nvPr>
            <p:ph idx="5" type="body"/>
          </p:nvPr>
        </p:nvSpPr>
        <p:spPr>
          <a:xfrm>
            <a:off x="6348117" y="6217985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61"/>
          <p:cNvSpPr txBox="1"/>
          <p:nvPr>
            <p:ph idx="6" type="body"/>
          </p:nvPr>
        </p:nvSpPr>
        <p:spPr>
          <a:xfrm>
            <a:off x="6348117" y="5638555"/>
            <a:ext cx="5588592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61"/>
          <p:cNvSpPr/>
          <p:nvPr/>
        </p:nvSpPr>
        <p:spPr>
          <a:xfrm>
            <a:off x="12023525" y="2174128"/>
            <a:ext cx="5588592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1"/>
          <p:cNvSpPr/>
          <p:nvPr>
            <p:ph idx="7" type="pic"/>
          </p:nvPr>
        </p:nvSpPr>
        <p:spPr>
          <a:xfrm>
            <a:off x="12198743" y="2337741"/>
            <a:ext cx="5238156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61"/>
          <p:cNvSpPr txBox="1"/>
          <p:nvPr>
            <p:ph idx="8" type="body"/>
          </p:nvPr>
        </p:nvSpPr>
        <p:spPr>
          <a:xfrm>
            <a:off x="12023525" y="6218944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61"/>
          <p:cNvSpPr txBox="1"/>
          <p:nvPr>
            <p:ph idx="9" type="body"/>
          </p:nvPr>
        </p:nvSpPr>
        <p:spPr>
          <a:xfrm>
            <a:off x="12023525" y="5639513"/>
            <a:ext cx="5588592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">
  <p:cSld name="1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6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62"/>
          <p:cNvSpPr/>
          <p:nvPr/>
        </p:nvSpPr>
        <p:spPr>
          <a:xfrm>
            <a:off x="-6324" y="1750728"/>
            <a:ext cx="18292738" cy="4877937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48" name="Google Shape;248;p62"/>
          <p:cNvSpPr/>
          <p:nvPr>
            <p:ph idx="2" type="pic"/>
          </p:nvPr>
        </p:nvSpPr>
        <p:spPr>
          <a:xfrm>
            <a:off x="0" y="1903140"/>
            <a:ext cx="18267419" cy="4545506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62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50" name="Google Shape;250;p62"/>
          <p:cNvSpPr txBox="1"/>
          <p:nvPr>
            <p:ph idx="1" type="body"/>
          </p:nvPr>
        </p:nvSpPr>
        <p:spPr>
          <a:xfrm>
            <a:off x="3157540" y="7568134"/>
            <a:ext cx="11926326" cy="16258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62"/>
          <p:cNvSpPr txBox="1"/>
          <p:nvPr>
            <p:ph idx="3" type="body"/>
          </p:nvPr>
        </p:nvSpPr>
        <p:spPr>
          <a:xfrm>
            <a:off x="3157540" y="6898695"/>
            <a:ext cx="1192632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x4 Images">
  <p:cSld name="1_4x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6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6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55" name="Google Shape;255;p63"/>
          <p:cNvSpPr/>
          <p:nvPr>
            <p:ph idx="2" type="pic"/>
          </p:nvPr>
        </p:nvSpPr>
        <p:spPr>
          <a:xfrm>
            <a:off x="772276" y="158810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63"/>
          <p:cNvSpPr txBox="1"/>
          <p:nvPr>
            <p:ph idx="1" type="body"/>
          </p:nvPr>
        </p:nvSpPr>
        <p:spPr>
          <a:xfrm>
            <a:off x="772276" y="4288404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63"/>
          <p:cNvSpPr/>
          <p:nvPr>
            <p:ph idx="3" type="pic"/>
          </p:nvPr>
        </p:nvSpPr>
        <p:spPr>
          <a:xfrm>
            <a:off x="9458241" y="158810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63"/>
          <p:cNvSpPr txBox="1"/>
          <p:nvPr>
            <p:ph idx="4" type="body"/>
          </p:nvPr>
        </p:nvSpPr>
        <p:spPr>
          <a:xfrm>
            <a:off x="9458241" y="4288404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63"/>
          <p:cNvSpPr/>
          <p:nvPr>
            <p:ph idx="5" type="pic"/>
          </p:nvPr>
        </p:nvSpPr>
        <p:spPr>
          <a:xfrm>
            <a:off x="772276" y="554854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63"/>
          <p:cNvSpPr txBox="1"/>
          <p:nvPr>
            <p:ph idx="6" type="body"/>
          </p:nvPr>
        </p:nvSpPr>
        <p:spPr>
          <a:xfrm>
            <a:off x="772275" y="8248845"/>
            <a:ext cx="80108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3"/>
          <p:cNvSpPr/>
          <p:nvPr>
            <p:ph idx="7" type="pic"/>
          </p:nvPr>
        </p:nvSpPr>
        <p:spPr>
          <a:xfrm>
            <a:off x="9458241" y="554854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63"/>
          <p:cNvSpPr txBox="1"/>
          <p:nvPr>
            <p:ph idx="8" type="body"/>
          </p:nvPr>
        </p:nvSpPr>
        <p:spPr>
          <a:xfrm>
            <a:off x="9458241" y="8248845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3 Images">
  <p:cSld name="2x3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6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6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67" name="Google Shape;267;p64"/>
          <p:cNvSpPr/>
          <p:nvPr>
            <p:ph idx="2" type="pic"/>
          </p:nvPr>
        </p:nvSpPr>
        <p:spPr>
          <a:xfrm>
            <a:off x="772276" y="1588105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64"/>
          <p:cNvSpPr txBox="1"/>
          <p:nvPr>
            <p:ph idx="1" type="body"/>
          </p:nvPr>
        </p:nvSpPr>
        <p:spPr>
          <a:xfrm>
            <a:off x="772276" y="4288404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4"/>
          <p:cNvSpPr/>
          <p:nvPr>
            <p:ph idx="3" type="pic"/>
          </p:nvPr>
        </p:nvSpPr>
        <p:spPr>
          <a:xfrm>
            <a:off x="6487910" y="1588105"/>
            <a:ext cx="5310592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64"/>
          <p:cNvSpPr txBox="1"/>
          <p:nvPr>
            <p:ph idx="4" type="body"/>
          </p:nvPr>
        </p:nvSpPr>
        <p:spPr>
          <a:xfrm>
            <a:off x="6487910" y="4288404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4"/>
          <p:cNvSpPr/>
          <p:nvPr>
            <p:ph idx="5" type="pic"/>
          </p:nvPr>
        </p:nvSpPr>
        <p:spPr>
          <a:xfrm>
            <a:off x="12203545" y="1588105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64"/>
          <p:cNvSpPr txBox="1"/>
          <p:nvPr>
            <p:ph idx="6" type="body"/>
          </p:nvPr>
        </p:nvSpPr>
        <p:spPr>
          <a:xfrm>
            <a:off x="12203545" y="4288404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4"/>
          <p:cNvSpPr/>
          <p:nvPr>
            <p:ph idx="7" type="pic"/>
          </p:nvPr>
        </p:nvSpPr>
        <p:spPr>
          <a:xfrm>
            <a:off x="772276" y="5593550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64"/>
          <p:cNvSpPr txBox="1"/>
          <p:nvPr>
            <p:ph idx="8" type="body"/>
          </p:nvPr>
        </p:nvSpPr>
        <p:spPr>
          <a:xfrm>
            <a:off x="772275" y="8293850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4"/>
          <p:cNvSpPr/>
          <p:nvPr>
            <p:ph idx="9" type="pic"/>
          </p:nvPr>
        </p:nvSpPr>
        <p:spPr>
          <a:xfrm>
            <a:off x="6487910" y="5593550"/>
            <a:ext cx="5310592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64"/>
          <p:cNvSpPr txBox="1"/>
          <p:nvPr>
            <p:ph idx="13" type="body"/>
          </p:nvPr>
        </p:nvSpPr>
        <p:spPr>
          <a:xfrm>
            <a:off x="6487910" y="8293850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64"/>
          <p:cNvSpPr/>
          <p:nvPr>
            <p:ph idx="14" type="pic"/>
          </p:nvPr>
        </p:nvSpPr>
        <p:spPr>
          <a:xfrm>
            <a:off x="12203545" y="5593550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64"/>
          <p:cNvSpPr txBox="1"/>
          <p:nvPr>
            <p:ph idx="15" type="body"/>
          </p:nvPr>
        </p:nvSpPr>
        <p:spPr>
          <a:xfrm>
            <a:off x="12203545" y="8293850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64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- List">
  <p:cSld name="2 Columns -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6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65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83" name="Google Shape;283;p6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84" name="Google Shape;284;p65"/>
          <p:cNvSpPr txBox="1"/>
          <p:nvPr>
            <p:ph idx="1" type="body"/>
          </p:nvPr>
        </p:nvSpPr>
        <p:spPr>
          <a:xfrm>
            <a:off x="1142999" y="1948145"/>
            <a:ext cx="7321381" cy="14538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None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•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»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65"/>
          <p:cNvSpPr txBox="1"/>
          <p:nvPr>
            <p:ph idx="2" type="body"/>
          </p:nvPr>
        </p:nvSpPr>
        <p:spPr>
          <a:xfrm>
            <a:off x="1133383" y="3747959"/>
            <a:ext cx="7330996" cy="5265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6" name="Google Shape;286;p65"/>
          <p:cNvCxnSpPr/>
          <p:nvPr/>
        </p:nvCxnSpPr>
        <p:spPr>
          <a:xfrm>
            <a:off x="1127940" y="3642616"/>
            <a:ext cx="7336440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65"/>
          <p:cNvSpPr txBox="1"/>
          <p:nvPr>
            <p:ph idx="3" type="body"/>
          </p:nvPr>
        </p:nvSpPr>
        <p:spPr>
          <a:xfrm>
            <a:off x="9747419" y="1948145"/>
            <a:ext cx="7321381" cy="14538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5"/>
          <p:cNvSpPr txBox="1"/>
          <p:nvPr>
            <p:ph idx="4" type="body"/>
          </p:nvPr>
        </p:nvSpPr>
        <p:spPr>
          <a:xfrm>
            <a:off x="9737804" y="3747959"/>
            <a:ext cx="7330996" cy="5265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9" name="Google Shape;289;p65"/>
          <p:cNvCxnSpPr/>
          <p:nvPr/>
        </p:nvCxnSpPr>
        <p:spPr>
          <a:xfrm>
            <a:off x="9732361" y="3642616"/>
            <a:ext cx="7336439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ic List - 6 Items">
  <p:cSld name="Icon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6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66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93" name="Google Shape;293;p66"/>
          <p:cNvSpPr txBox="1"/>
          <p:nvPr>
            <p:ph idx="1" type="body"/>
          </p:nvPr>
        </p:nvSpPr>
        <p:spPr>
          <a:xfrm>
            <a:off x="1582366" y="2856363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66"/>
          <p:cNvSpPr txBox="1"/>
          <p:nvPr>
            <p:ph idx="2" type="body"/>
          </p:nvPr>
        </p:nvSpPr>
        <p:spPr>
          <a:xfrm>
            <a:off x="1584017" y="2128165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66"/>
          <p:cNvSpPr txBox="1"/>
          <p:nvPr>
            <p:ph idx="3" type="body"/>
          </p:nvPr>
        </p:nvSpPr>
        <p:spPr>
          <a:xfrm>
            <a:off x="1582366" y="5284508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66"/>
          <p:cNvSpPr txBox="1"/>
          <p:nvPr>
            <p:ph idx="4" type="body"/>
          </p:nvPr>
        </p:nvSpPr>
        <p:spPr>
          <a:xfrm>
            <a:off x="1584017" y="4556311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66"/>
          <p:cNvSpPr txBox="1"/>
          <p:nvPr>
            <p:ph idx="5" type="body"/>
          </p:nvPr>
        </p:nvSpPr>
        <p:spPr>
          <a:xfrm>
            <a:off x="1582365" y="7709351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66"/>
          <p:cNvSpPr txBox="1"/>
          <p:nvPr>
            <p:ph idx="6" type="body"/>
          </p:nvPr>
        </p:nvSpPr>
        <p:spPr>
          <a:xfrm>
            <a:off x="1584016" y="6981153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66"/>
          <p:cNvSpPr txBox="1"/>
          <p:nvPr>
            <p:ph idx="7" type="body"/>
          </p:nvPr>
        </p:nvSpPr>
        <p:spPr>
          <a:xfrm>
            <a:off x="10133316" y="2856363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66"/>
          <p:cNvSpPr txBox="1"/>
          <p:nvPr>
            <p:ph idx="8" type="body"/>
          </p:nvPr>
        </p:nvSpPr>
        <p:spPr>
          <a:xfrm>
            <a:off x="10134968" y="2128165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66"/>
          <p:cNvSpPr txBox="1"/>
          <p:nvPr>
            <p:ph idx="9" type="body"/>
          </p:nvPr>
        </p:nvSpPr>
        <p:spPr>
          <a:xfrm>
            <a:off x="10133316" y="5284508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66"/>
          <p:cNvSpPr txBox="1"/>
          <p:nvPr>
            <p:ph idx="13" type="body"/>
          </p:nvPr>
        </p:nvSpPr>
        <p:spPr>
          <a:xfrm>
            <a:off x="10134968" y="4556311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66"/>
          <p:cNvSpPr txBox="1"/>
          <p:nvPr>
            <p:ph idx="14" type="body"/>
          </p:nvPr>
        </p:nvSpPr>
        <p:spPr>
          <a:xfrm>
            <a:off x="10133314" y="7709351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66"/>
          <p:cNvSpPr txBox="1"/>
          <p:nvPr>
            <p:ph idx="15" type="body"/>
          </p:nvPr>
        </p:nvSpPr>
        <p:spPr>
          <a:xfrm>
            <a:off x="10134966" y="6981153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66"/>
          <p:cNvSpPr/>
          <p:nvPr>
            <p:ph idx="16" type="pic"/>
          </p:nvPr>
        </p:nvSpPr>
        <p:spPr>
          <a:xfrm>
            <a:off x="952296" y="212816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66"/>
          <p:cNvSpPr/>
          <p:nvPr>
            <p:ph idx="17" type="pic"/>
          </p:nvPr>
        </p:nvSpPr>
        <p:spPr>
          <a:xfrm>
            <a:off x="952296" y="4558434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/>
          <p:nvPr>
            <p:ph idx="18" type="pic"/>
          </p:nvPr>
        </p:nvSpPr>
        <p:spPr>
          <a:xfrm>
            <a:off x="952296" y="698870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6"/>
          <p:cNvSpPr/>
          <p:nvPr>
            <p:ph idx="19" type="pic"/>
          </p:nvPr>
        </p:nvSpPr>
        <p:spPr>
          <a:xfrm>
            <a:off x="9503246" y="212816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66"/>
          <p:cNvSpPr/>
          <p:nvPr>
            <p:ph idx="20" type="pic"/>
          </p:nvPr>
        </p:nvSpPr>
        <p:spPr>
          <a:xfrm>
            <a:off x="9503246" y="4558434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66"/>
          <p:cNvSpPr/>
          <p:nvPr>
            <p:ph idx="21" type="pic"/>
          </p:nvPr>
        </p:nvSpPr>
        <p:spPr>
          <a:xfrm>
            <a:off x="9503246" y="698870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6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rvices 2">
  <p:cSld name="4 Ser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6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67"/>
          <p:cNvSpPr/>
          <p:nvPr/>
        </p:nvSpPr>
        <p:spPr>
          <a:xfrm>
            <a:off x="-1" y="2128165"/>
            <a:ext cx="18286414" cy="5265586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7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16" name="Google Shape;316;p6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17" name="Google Shape;317;p67"/>
          <p:cNvSpPr/>
          <p:nvPr>
            <p:ph idx="2" type="pic"/>
          </p:nvPr>
        </p:nvSpPr>
        <p:spPr>
          <a:xfrm>
            <a:off x="2302446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67"/>
          <p:cNvSpPr/>
          <p:nvPr>
            <p:ph idx="3" type="pic"/>
          </p:nvPr>
        </p:nvSpPr>
        <p:spPr>
          <a:xfrm>
            <a:off x="6412903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67"/>
          <p:cNvSpPr/>
          <p:nvPr>
            <p:ph idx="4" type="pic"/>
          </p:nvPr>
        </p:nvSpPr>
        <p:spPr>
          <a:xfrm>
            <a:off x="10523359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7"/>
          <p:cNvSpPr/>
          <p:nvPr>
            <p:ph idx="5" type="pic"/>
          </p:nvPr>
        </p:nvSpPr>
        <p:spPr>
          <a:xfrm>
            <a:off x="14633815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67"/>
          <p:cNvSpPr txBox="1"/>
          <p:nvPr>
            <p:ph idx="1" type="body"/>
          </p:nvPr>
        </p:nvSpPr>
        <p:spPr>
          <a:xfrm>
            <a:off x="952296" y="4267499"/>
            <a:ext cx="3915436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67"/>
          <p:cNvSpPr txBox="1"/>
          <p:nvPr>
            <p:ph idx="6" type="body"/>
          </p:nvPr>
        </p:nvSpPr>
        <p:spPr>
          <a:xfrm>
            <a:off x="13328671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67"/>
          <p:cNvSpPr txBox="1"/>
          <p:nvPr>
            <p:ph idx="7" type="body"/>
          </p:nvPr>
        </p:nvSpPr>
        <p:spPr>
          <a:xfrm>
            <a:off x="5077754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67"/>
          <p:cNvSpPr txBox="1"/>
          <p:nvPr>
            <p:ph idx="8" type="body"/>
          </p:nvPr>
        </p:nvSpPr>
        <p:spPr>
          <a:xfrm>
            <a:off x="9203211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67"/>
          <p:cNvSpPr txBox="1"/>
          <p:nvPr>
            <p:ph idx="9" type="body"/>
          </p:nvPr>
        </p:nvSpPr>
        <p:spPr>
          <a:xfrm>
            <a:off x="952296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67"/>
          <p:cNvSpPr txBox="1"/>
          <p:nvPr>
            <p:ph idx="13" type="body"/>
          </p:nvPr>
        </p:nvSpPr>
        <p:spPr>
          <a:xfrm>
            <a:off x="13328671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67"/>
          <p:cNvSpPr txBox="1"/>
          <p:nvPr>
            <p:ph idx="14" type="body"/>
          </p:nvPr>
        </p:nvSpPr>
        <p:spPr>
          <a:xfrm>
            <a:off x="9203211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67"/>
          <p:cNvSpPr txBox="1"/>
          <p:nvPr>
            <p:ph idx="15" type="body"/>
          </p:nvPr>
        </p:nvSpPr>
        <p:spPr>
          <a:xfrm>
            <a:off x="5077754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67"/>
          <p:cNvSpPr txBox="1"/>
          <p:nvPr>
            <p:ph idx="16" type="body"/>
          </p:nvPr>
        </p:nvSpPr>
        <p:spPr>
          <a:xfrm>
            <a:off x="1096311" y="7843800"/>
            <a:ext cx="16057786" cy="12601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6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68"/>
          <p:cNvSpPr/>
          <p:nvPr/>
        </p:nvSpPr>
        <p:spPr>
          <a:xfrm>
            <a:off x="1762386" y="2330882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8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34" name="Google Shape;334;p6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35" name="Google Shape;335;p68"/>
          <p:cNvSpPr/>
          <p:nvPr/>
        </p:nvSpPr>
        <p:spPr>
          <a:xfrm>
            <a:off x="817281" y="1903140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8"/>
          <p:cNvSpPr txBox="1"/>
          <p:nvPr>
            <p:ph idx="1" type="body"/>
          </p:nvPr>
        </p:nvSpPr>
        <p:spPr>
          <a:xfrm>
            <a:off x="1010803" y="2105662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8"/>
          <p:cNvSpPr txBox="1"/>
          <p:nvPr>
            <p:ph idx="2" type="body"/>
          </p:nvPr>
        </p:nvSpPr>
        <p:spPr>
          <a:xfrm>
            <a:off x="2672274" y="2983259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68"/>
          <p:cNvSpPr txBox="1"/>
          <p:nvPr>
            <p:ph idx="3" type="body"/>
          </p:nvPr>
        </p:nvSpPr>
        <p:spPr>
          <a:xfrm>
            <a:off x="2672274" y="2330884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68"/>
          <p:cNvSpPr/>
          <p:nvPr/>
        </p:nvSpPr>
        <p:spPr>
          <a:xfrm>
            <a:off x="1762386" y="4785221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8"/>
          <p:cNvSpPr/>
          <p:nvPr/>
        </p:nvSpPr>
        <p:spPr>
          <a:xfrm>
            <a:off x="817281" y="4357478"/>
            <a:ext cx="1530171" cy="1530172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8"/>
          <p:cNvSpPr txBox="1"/>
          <p:nvPr>
            <p:ph idx="4" type="body"/>
          </p:nvPr>
        </p:nvSpPr>
        <p:spPr>
          <a:xfrm>
            <a:off x="1010803" y="4560001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68"/>
          <p:cNvSpPr txBox="1"/>
          <p:nvPr>
            <p:ph idx="5" type="body"/>
          </p:nvPr>
        </p:nvSpPr>
        <p:spPr>
          <a:xfrm>
            <a:off x="2672274" y="5437599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68"/>
          <p:cNvSpPr txBox="1"/>
          <p:nvPr>
            <p:ph idx="6" type="body"/>
          </p:nvPr>
        </p:nvSpPr>
        <p:spPr>
          <a:xfrm>
            <a:off x="2672274" y="4785223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68"/>
          <p:cNvSpPr/>
          <p:nvPr/>
        </p:nvSpPr>
        <p:spPr>
          <a:xfrm>
            <a:off x="1762386" y="7236428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8"/>
          <p:cNvSpPr/>
          <p:nvPr/>
        </p:nvSpPr>
        <p:spPr>
          <a:xfrm>
            <a:off x="817281" y="6808685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8"/>
          <p:cNvSpPr txBox="1"/>
          <p:nvPr>
            <p:ph idx="7" type="body"/>
          </p:nvPr>
        </p:nvSpPr>
        <p:spPr>
          <a:xfrm>
            <a:off x="1010803" y="7011207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68"/>
          <p:cNvSpPr txBox="1"/>
          <p:nvPr>
            <p:ph idx="8" type="body"/>
          </p:nvPr>
        </p:nvSpPr>
        <p:spPr>
          <a:xfrm>
            <a:off x="2672274" y="7888805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68"/>
          <p:cNvSpPr txBox="1"/>
          <p:nvPr>
            <p:ph idx="9" type="body"/>
          </p:nvPr>
        </p:nvSpPr>
        <p:spPr>
          <a:xfrm>
            <a:off x="2672274" y="7236428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68"/>
          <p:cNvSpPr/>
          <p:nvPr/>
        </p:nvSpPr>
        <p:spPr>
          <a:xfrm>
            <a:off x="10313336" y="2330882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8"/>
          <p:cNvSpPr/>
          <p:nvPr/>
        </p:nvSpPr>
        <p:spPr>
          <a:xfrm>
            <a:off x="9368231" y="1903140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8"/>
          <p:cNvSpPr txBox="1"/>
          <p:nvPr>
            <p:ph idx="13" type="body"/>
          </p:nvPr>
        </p:nvSpPr>
        <p:spPr>
          <a:xfrm>
            <a:off x="9561752" y="2105662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68"/>
          <p:cNvSpPr txBox="1"/>
          <p:nvPr>
            <p:ph idx="14" type="body"/>
          </p:nvPr>
        </p:nvSpPr>
        <p:spPr>
          <a:xfrm>
            <a:off x="11223225" y="2983259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8"/>
          <p:cNvSpPr txBox="1"/>
          <p:nvPr>
            <p:ph idx="15" type="body"/>
          </p:nvPr>
        </p:nvSpPr>
        <p:spPr>
          <a:xfrm>
            <a:off x="11223225" y="2330884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68"/>
          <p:cNvSpPr/>
          <p:nvPr/>
        </p:nvSpPr>
        <p:spPr>
          <a:xfrm>
            <a:off x="10313336" y="4785221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9368231" y="4357478"/>
            <a:ext cx="1530171" cy="1530172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8"/>
          <p:cNvSpPr txBox="1"/>
          <p:nvPr>
            <p:ph idx="16" type="body"/>
          </p:nvPr>
        </p:nvSpPr>
        <p:spPr>
          <a:xfrm>
            <a:off x="9561752" y="4560001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68"/>
          <p:cNvSpPr txBox="1"/>
          <p:nvPr>
            <p:ph idx="17" type="body"/>
          </p:nvPr>
        </p:nvSpPr>
        <p:spPr>
          <a:xfrm>
            <a:off x="11223225" y="5437599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68"/>
          <p:cNvSpPr txBox="1"/>
          <p:nvPr>
            <p:ph idx="18" type="body"/>
          </p:nvPr>
        </p:nvSpPr>
        <p:spPr>
          <a:xfrm>
            <a:off x="11223225" y="4785223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68"/>
          <p:cNvSpPr/>
          <p:nvPr/>
        </p:nvSpPr>
        <p:spPr>
          <a:xfrm>
            <a:off x="10313336" y="7236428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8"/>
          <p:cNvSpPr/>
          <p:nvPr/>
        </p:nvSpPr>
        <p:spPr>
          <a:xfrm>
            <a:off x="9368231" y="6808685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8"/>
          <p:cNvSpPr txBox="1"/>
          <p:nvPr>
            <p:ph idx="19" type="body"/>
          </p:nvPr>
        </p:nvSpPr>
        <p:spPr>
          <a:xfrm>
            <a:off x="9561752" y="7011207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68"/>
          <p:cNvSpPr txBox="1"/>
          <p:nvPr>
            <p:ph idx="20" type="body"/>
          </p:nvPr>
        </p:nvSpPr>
        <p:spPr>
          <a:xfrm>
            <a:off x="11223225" y="7888805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68"/>
          <p:cNvSpPr txBox="1"/>
          <p:nvPr>
            <p:ph idx="21" type="body"/>
          </p:nvPr>
        </p:nvSpPr>
        <p:spPr>
          <a:xfrm>
            <a:off x="11223225" y="7236428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838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2" type="body"/>
          </p:nvPr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3" type="body"/>
          </p:nvPr>
        </p:nvSpPr>
        <p:spPr>
          <a:xfrm>
            <a:off x="3855118" y="6763680"/>
            <a:ext cx="10576177" cy="3172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6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6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67" name="Google Shape;367;p6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68" name="Google Shape;368;p69"/>
          <p:cNvSpPr txBox="1"/>
          <p:nvPr>
            <p:ph idx="1" type="body"/>
          </p:nvPr>
        </p:nvSpPr>
        <p:spPr>
          <a:xfrm>
            <a:off x="98154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69"/>
          <p:cNvSpPr/>
          <p:nvPr/>
        </p:nvSpPr>
        <p:spPr>
          <a:xfrm>
            <a:off x="-1" y="5053489"/>
            <a:ext cx="18286414" cy="135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9"/>
          <p:cNvSpPr/>
          <p:nvPr/>
        </p:nvSpPr>
        <p:spPr>
          <a:xfrm>
            <a:off x="1852396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9"/>
          <p:cNvSpPr/>
          <p:nvPr/>
        </p:nvSpPr>
        <p:spPr>
          <a:xfrm>
            <a:off x="4534694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9"/>
          <p:cNvSpPr/>
          <p:nvPr/>
        </p:nvSpPr>
        <p:spPr>
          <a:xfrm>
            <a:off x="7216992" y="4589517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9"/>
          <p:cNvSpPr/>
          <p:nvPr/>
        </p:nvSpPr>
        <p:spPr>
          <a:xfrm>
            <a:off x="9899290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9"/>
          <p:cNvSpPr/>
          <p:nvPr/>
        </p:nvSpPr>
        <p:spPr>
          <a:xfrm>
            <a:off x="12581587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9"/>
          <p:cNvSpPr/>
          <p:nvPr/>
        </p:nvSpPr>
        <p:spPr>
          <a:xfrm>
            <a:off x="15263885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9"/>
          <p:cNvSpPr/>
          <p:nvPr>
            <p:ph idx="2" type="pic"/>
          </p:nvPr>
        </p:nvSpPr>
        <p:spPr>
          <a:xfrm>
            <a:off x="2061896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69"/>
          <p:cNvSpPr/>
          <p:nvPr>
            <p:ph idx="3" type="pic"/>
          </p:nvPr>
        </p:nvSpPr>
        <p:spPr>
          <a:xfrm>
            <a:off x="4744194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69"/>
          <p:cNvSpPr/>
          <p:nvPr>
            <p:ph idx="4" type="pic"/>
          </p:nvPr>
        </p:nvSpPr>
        <p:spPr>
          <a:xfrm>
            <a:off x="7426491" y="4799017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69"/>
          <p:cNvSpPr/>
          <p:nvPr>
            <p:ph idx="5" type="pic"/>
          </p:nvPr>
        </p:nvSpPr>
        <p:spPr>
          <a:xfrm>
            <a:off x="10108789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69"/>
          <p:cNvSpPr/>
          <p:nvPr>
            <p:ph idx="6" type="pic"/>
          </p:nvPr>
        </p:nvSpPr>
        <p:spPr>
          <a:xfrm>
            <a:off x="12791088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69"/>
          <p:cNvSpPr/>
          <p:nvPr>
            <p:ph idx="7" type="pic"/>
          </p:nvPr>
        </p:nvSpPr>
        <p:spPr>
          <a:xfrm>
            <a:off x="15473385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69"/>
          <p:cNvSpPr txBox="1"/>
          <p:nvPr>
            <p:ph idx="8" type="body"/>
          </p:nvPr>
        </p:nvSpPr>
        <p:spPr>
          <a:xfrm>
            <a:off x="1179534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69"/>
          <p:cNvSpPr txBox="1"/>
          <p:nvPr>
            <p:ph idx="9" type="body"/>
          </p:nvPr>
        </p:nvSpPr>
        <p:spPr>
          <a:xfrm>
            <a:off x="368499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69"/>
          <p:cNvSpPr txBox="1"/>
          <p:nvPr>
            <p:ph idx="13" type="body"/>
          </p:nvPr>
        </p:nvSpPr>
        <p:spPr>
          <a:xfrm>
            <a:off x="909189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69"/>
          <p:cNvSpPr txBox="1"/>
          <p:nvPr>
            <p:ph idx="14" type="body"/>
          </p:nvPr>
        </p:nvSpPr>
        <p:spPr>
          <a:xfrm>
            <a:off x="6388448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69"/>
          <p:cNvSpPr txBox="1"/>
          <p:nvPr>
            <p:ph idx="15" type="body"/>
          </p:nvPr>
        </p:nvSpPr>
        <p:spPr>
          <a:xfrm>
            <a:off x="14498800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69"/>
          <p:cNvSpPr txBox="1"/>
          <p:nvPr>
            <p:ph idx="16" type="body"/>
          </p:nvPr>
        </p:nvSpPr>
        <p:spPr>
          <a:xfrm>
            <a:off x="104230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69"/>
          <p:cNvSpPr txBox="1"/>
          <p:nvPr>
            <p:ph idx="17" type="body"/>
          </p:nvPr>
        </p:nvSpPr>
        <p:spPr>
          <a:xfrm>
            <a:off x="11824600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69"/>
          <p:cNvSpPr txBox="1"/>
          <p:nvPr>
            <p:ph idx="18" type="body"/>
          </p:nvPr>
        </p:nvSpPr>
        <p:spPr>
          <a:xfrm>
            <a:off x="374575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69"/>
          <p:cNvSpPr txBox="1"/>
          <p:nvPr>
            <p:ph idx="19" type="body"/>
          </p:nvPr>
        </p:nvSpPr>
        <p:spPr>
          <a:xfrm>
            <a:off x="9127452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69"/>
          <p:cNvSpPr txBox="1"/>
          <p:nvPr>
            <p:ph idx="20" type="body"/>
          </p:nvPr>
        </p:nvSpPr>
        <p:spPr>
          <a:xfrm>
            <a:off x="644920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69"/>
          <p:cNvSpPr txBox="1"/>
          <p:nvPr>
            <p:ph idx="21" type="body"/>
          </p:nvPr>
        </p:nvSpPr>
        <p:spPr>
          <a:xfrm>
            <a:off x="14528052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1">
  <p:cSld name="SWO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7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7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70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98" name="Google Shape;398;p70"/>
          <p:cNvSpPr/>
          <p:nvPr/>
        </p:nvSpPr>
        <p:spPr>
          <a:xfrm>
            <a:off x="10837991" y="5592510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0"/>
          <p:cNvSpPr/>
          <p:nvPr/>
        </p:nvSpPr>
        <p:spPr>
          <a:xfrm>
            <a:off x="-1" y="5582770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10837991" y="2184073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0"/>
          <p:cNvSpPr/>
          <p:nvPr/>
        </p:nvSpPr>
        <p:spPr>
          <a:xfrm>
            <a:off x="-1" y="2184073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70"/>
          <p:cNvGrpSpPr/>
          <p:nvPr/>
        </p:nvGrpSpPr>
        <p:grpSpPr>
          <a:xfrm>
            <a:off x="5863505" y="5582770"/>
            <a:ext cx="3160092" cy="3150352"/>
            <a:chOff x="-1" y="0"/>
            <a:chExt cx="3160091" cy="3150350"/>
          </a:xfrm>
        </p:grpSpPr>
        <p:sp>
          <p:nvSpPr>
            <p:cNvPr id="403" name="Google Shape;403;p70"/>
            <p:cNvSpPr/>
            <p:nvPr/>
          </p:nvSpPr>
          <p:spPr>
            <a:xfrm>
              <a:off x="-1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0"/>
            <p:cNvSpPr/>
            <p:nvPr/>
          </p:nvSpPr>
          <p:spPr>
            <a:xfrm>
              <a:off x="9739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0"/>
            <p:cNvSpPr/>
            <p:nvPr/>
          </p:nvSpPr>
          <p:spPr>
            <a:xfrm>
              <a:off x="-1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0"/>
            <p:cNvSpPr/>
            <p:nvPr/>
          </p:nvSpPr>
          <p:spPr>
            <a:xfrm>
              <a:off x="147671" y="147672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70"/>
          <p:cNvGrpSpPr/>
          <p:nvPr/>
        </p:nvGrpSpPr>
        <p:grpSpPr>
          <a:xfrm>
            <a:off x="5873245" y="2184071"/>
            <a:ext cx="3150352" cy="3160093"/>
            <a:chOff x="0" y="0"/>
            <a:chExt cx="3150351" cy="3160091"/>
          </a:xfrm>
        </p:grpSpPr>
        <p:sp>
          <p:nvSpPr>
            <p:cNvPr id="408" name="Google Shape;408;p70"/>
            <p:cNvSpPr/>
            <p:nvPr/>
          </p:nvSpPr>
          <p:spPr>
            <a:xfrm rot="5400000">
              <a:off x="0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0"/>
            <p:cNvSpPr/>
            <p:nvPr/>
          </p:nvSpPr>
          <p:spPr>
            <a:xfrm rot="5400000">
              <a:off x="0" y="9739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0"/>
            <p:cNvSpPr/>
            <p:nvPr/>
          </p:nvSpPr>
          <p:spPr>
            <a:xfrm rot="5400000">
              <a:off x="0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0"/>
            <p:cNvSpPr/>
            <p:nvPr/>
          </p:nvSpPr>
          <p:spPr>
            <a:xfrm rot="5400000">
              <a:off x="147672" y="147672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70"/>
          <p:cNvGrpSpPr/>
          <p:nvPr/>
        </p:nvGrpSpPr>
        <p:grpSpPr>
          <a:xfrm>
            <a:off x="9278221" y="2193812"/>
            <a:ext cx="3160092" cy="3150352"/>
            <a:chOff x="0" y="0"/>
            <a:chExt cx="3160090" cy="3150351"/>
          </a:xfrm>
        </p:grpSpPr>
        <p:sp>
          <p:nvSpPr>
            <p:cNvPr id="413" name="Google Shape;413;p70"/>
            <p:cNvSpPr/>
            <p:nvPr/>
          </p:nvSpPr>
          <p:spPr>
            <a:xfrm rot="10800000">
              <a:off x="9739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0"/>
            <p:cNvSpPr/>
            <p:nvPr/>
          </p:nvSpPr>
          <p:spPr>
            <a:xfrm rot="10800000">
              <a:off x="0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0"/>
            <p:cNvSpPr/>
            <p:nvPr/>
          </p:nvSpPr>
          <p:spPr>
            <a:xfrm rot="10800000">
              <a:off x="9739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0"/>
            <p:cNvSpPr/>
            <p:nvPr/>
          </p:nvSpPr>
          <p:spPr>
            <a:xfrm rot="10800000">
              <a:off x="157412" y="147673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70"/>
          <p:cNvGrpSpPr/>
          <p:nvPr/>
        </p:nvGrpSpPr>
        <p:grpSpPr>
          <a:xfrm>
            <a:off x="9278220" y="5582772"/>
            <a:ext cx="3150353" cy="3160091"/>
            <a:chOff x="0" y="0"/>
            <a:chExt cx="3150351" cy="3160089"/>
          </a:xfrm>
        </p:grpSpPr>
        <p:sp>
          <p:nvSpPr>
            <p:cNvPr id="418" name="Google Shape;418;p70"/>
            <p:cNvSpPr/>
            <p:nvPr/>
          </p:nvSpPr>
          <p:spPr>
            <a:xfrm rot="-5400000">
              <a:off x="0" y="9739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0"/>
            <p:cNvSpPr/>
            <p:nvPr/>
          </p:nvSpPr>
          <p:spPr>
            <a:xfrm rot="-5400000">
              <a:off x="0" y="0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0"/>
            <p:cNvSpPr/>
            <p:nvPr/>
          </p:nvSpPr>
          <p:spPr>
            <a:xfrm rot="-5400000">
              <a:off x="0" y="9739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0"/>
            <p:cNvSpPr/>
            <p:nvPr/>
          </p:nvSpPr>
          <p:spPr>
            <a:xfrm rot="-5400000">
              <a:off x="147671" y="157413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70"/>
          <p:cNvSpPr txBox="1"/>
          <p:nvPr>
            <p:ph idx="1" type="body"/>
          </p:nvPr>
        </p:nvSpPr>
        <p:spPr>
          <a:xfrm>
            <a:off x="6262885" y="4066561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None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•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»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70"/>
          <p:cNvSpPr txBox="1"/>
          <p:nvPr>
            <p:ph idx="2" type="body"/>
          </p:nvPr>
        </p:nvSpPr>
        <p:spPr>
          <a:xfrm>
            <a:off x="6262885" y="2713229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70"/>
          <p:cNvSpPr txBox="1"/>
          <p:nvPr>
            <p:ph idx="3" type="body"/>
          </p:nvPr>
        </p:nvSpPr>
        <p:spPr>
          <a:xfrm>
            <a:off x="9674034" y="4066561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70"/>
          <p:cNvSpPr txBox="1"/>
          <p:nvPr>
            <p:ph idx="4" type="body"/>
          </p:nvPr>
        </p:nvSpPr>
        <p:spPr>
          <a:xfrm>
            <a:off x="9674034" y="2713229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70"/>
          <p:cNvSpPr txBox="1"/>
          <p:nvPr>
            <p:ph idx="5" type="body"/>
          </p:nvPr>
        </p:nvSpPr>
        <p:spPr>
          <a:xfrm>
            <a:off x="6244999" y="7351925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70"/>
          <p:cNvSpPr txBox="1"/>
          <p:nvPr>
            <p:ph idx="6" type="body"/>
          </p:nvPr>
        </p:nvSpPr>
        <p:spPr>
          <a:xfrm>
            <a:off x="6244999" y="5998595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70"/>
          <p:cNvSpPr txBox="1"/>
          <p:nvPr>
            <p:ph idx="7" type="body"/>
          </p:nvPr>
        </p:nvSpPr>
        <p:spPr>
          <a:xfrm>
            <a:off x="9656147" y="7351925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70"/>
          <p:cNvSpPr txBox="1"/>
          <p:nvPr>
            <p:ph idx="8" type="body"/>
          </p:nvPr>
        </p:nvSpPr>
        <p:spPr>
          <a:xfrm>
            <a:off x="9656147" y="5998595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70"/>
          <p:cNvSpPr txBox="1"/>
          <p:nvPr>
            <p:ph idx="9" type="body"/>
          </p:nvPr>
        </p:nvSpPr>
        <p:spPr>
          <a:xfrm>
            <a:off x="637260" y="2769137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70"/>
          <p:cNvSpPr txBox="1"/>
          <p:nvPr>
            <p:ph idx="13" type="body"/>
          </p:nvPr>
        </p:nvSpPr>
        <p:spPr>
          <a:xfrm>
            <a:off x="637260" y="5964492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70"/>
          <p:cNvSpPr txBox="1"/>
          <p:nvPr>
            <p:ph idx="14" type="body"/>
          </p:nvPr>
        </p:nvSpPr>
        <p:spPr>
          <a:xfrm>
            <a:off x="12608590" y="2814142"/>
            <a:ext cx="5040562" cy="220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70"/>
          <p:cNvSpPr txBox="1"/>
          <p:nvPr>
            <p:ph idx="15" type="body"/>
          </p:nvPr>
        </p:nvSpPr>
        <p:spPr>
          <a:xfrm>
            <a:off x="12608590" y="6009497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70"/>
          <p:cNvSpPr/>
          <p:nvPr>
            <p:ph idx="16" type="pic"/>
          </p:nvPr>
        </p:nvSpPr>
        <p:spPr>
          <a:xfrm>
            <a:off x="637261" y="1546269"/>
            <a:ext cx="1222868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70"/>
          <p:cNvSpPr/>
          <p:nvPr>
            <p:ph idx="17" type="pic"/>
          </p:nvPr>
        </p:nvSpPr>
        <p:spPr>
          <a:xfrm>
            <a:off x="16434015" y="1572638"/>
            <a:ext cx="1222869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70"/>
          <p:cNvSpPr/>
          <p:nvPr>
            <p:ph idx="18" type="pic"/>
          </p:nvPr>
        </p:nvSpPr>
        <p:spPr>
          <a:xfrm>
            <a:off x="637261" y="8169737"/>
            <a:ext cx="1222868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70"/>
          <p:cNvSpPr/>
          <p:nvPr>
            <p:ph idx="19" type="pic"/>
          </p:nvPr>
        </p:nvSpPr>
        <p:spPr>
          <a:xfrm>
            <a:off x="16434015" y="8196106"/>
            <a:ext cx="1222869" cy="12228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1">
  <p:cSld name="2x4 Imag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7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7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7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442" name="Google Shape;442;p7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443" name="Google Shape;443;p71"/>
          <p:cNvSpPr/>
          <p:nvPr/>
        </p:nvSpPr>
        <p:spPr>
          <a:xfrm>
            <a:off x="1498356" y="1634381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1"/>
          <p:cNvSpPr/>
          <p:nvPr>
            <p:ph idx="2" type="pic"/>
          </p:nvPr>
        </p:nvSpPr>
        <p:spPr>
          <a:xfrm>
            <a:off x="1644130" y="1780168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71"/>
          <p:cNvSpPr txBox="1"/>
          <p:nvPr>
            <p:ph idx="1" type="body"/>
          </p:nvPr>
        </p:nvSpPr>
        <p:spPr>
          <a:xfrm>
            <a:off x="1087310" y="4784730"/>
            <a:ext cx="3885864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71"/>
          <p:cNvSpPr/>
          <p:nvPr/>
        </p:nvSpPr>
        <p:spPr>
          <a:xfrm>
            <a:off x="5548805" y="1634380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1"/>
          <p:cNvSpPr/>
          <p:nvPr>
            <p:ph idx="3" type="pic"/>
          </p:nvPr>
        </p:nvSpPr>
        <p:spPr>
          <a:xfrm>
            <a:off x="5694579" y="178016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1"/>
          <p:cNvSpPr txBox="1"/>
          <p:nvPr>
            <p:ph idx="4" type="body"/>
          </p:nvPr>
        </p:nvSpPr>
        <p:spPr>
          <a:xfrm>
            <a:off x="5137760" y="4784730"/>
            <a:ext cx="3885863" cy="6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p71"/>
          <p:cNvSpPr/>
          <p:nvPr/>
        </p:nvSpPr>
        <p:spPr>
          <a:xfrm>
            <a:off x="9612852" y="1634381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1"/>
          <p:cNvSpPr/>
          <p:nvPr>
            <p:ph idx="5" type="pic"/>
          </p:nvPr>
        </p:nvSpPr>
        <p:spPr>
          <a:xfrm>
            <a:off x="9758626" y="1780168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71"/>
          <p:cNvSpPr txBox="1"/>
          <p:nvPr>
            <p:ph idx="6" type="body"/>
          </p:nvPr>
        </p:nvSpPr>
        <p:spPr>
          <a:xfrm>
            <a:off x="9201807" y="478473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71"/>
          <p:cNvSpPr/>
          <p:nvPr/>
        </p:nvSpPr>
        <p:spPr>
          <a:xfrm>
            <a:off x="13663302" y="1634380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1"/>
          <p:cNvSpPr/>
          <p:nvPr>
            <p:ph idx="7" type="pic"/>
          </p:nvPr>
        </p:nvSpPr>
        <p:spPr>
          <a:xfrm>
            <a:off x="13809076" y="178016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71"/>
          <p:cNvSpPr txBox="1"/>
          <p:nvPr>
            <p:ph idx="8" type="body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1"/>
          <p:cNvSpPr/>
          <p:nvPr/>
        </p:nvSpPr>
        <p:spPr>
          <a:xfrm>
            <a:off x="1498356" y="5711369"/>
            <a:ext cx="3063775" cy="3064042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1"/>
          <p:cNvSpPr/>
          <p:nvPr>
            <p:ph idx="9" type="pic"/>
          </p:nvPr>
        </p:nvSpPr>
        <p:spPr>
          <a:xfrm>
            <a:off x="1644130" y="5857156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71"/>
          <p:cNvSpPr txBox="1"/>
          <p:nvPr>
            <p:ph idx="13" type="body"/>
          </p:nvPr>
        </p:nvSpPr>
        <p:spPr>
          <a:xfrm>
            <a:off x="1087310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71"/>
          <p:cNvSpPr/>
          <p:nvPr/>
        </p:nvSpPr>
        <p:spPr>
          <a:xfrm>
            <a:off x="5548805" y="5711368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1"/>
          <p:cNvSpPr/>
          <p:nvPr>
            <p:ph idx="14" type="pic"/>
          </p:nvPr>
        </p:nvSpPr>
        <p:spPr>
          <a:xfrm>
            <a:off x="5694579" y="585715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71"/>
          <p:cNvSpPr txBox="1"/>
          <p:nvPr>
            <p:ph idx="15" type="body"/>
          </p:nvPr>
        </p:nvSpPr>
        <p:spPr>
          <a:xfrm>
            <a:off x="5137760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1"/>
          <p:cNvSpPr/>
          <p:nvPr/>
        </p:nvSpPr>
        <p:spPr>
          <a:xfrm>
            <a:off x="9612852" y="5711369"/>
            <a:ext cx="3063775" cy="3064042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1"/>
          <p:cNvSpPr/>
          <p:nvPr>
            <p:ph idx="16" type="pic"/>
          </p:nvPr>
        </p:nvSpPr>
        <p:spPr>
          <a:xfrm>
            <a:off x="9758626" y="5857156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71"/>
          <p:cNvSpPr txBox="1"/>
          <p:nvPr>
            <p:ph idx="17" type="body"/>
          </p:nvPr>
        </p:nvSpPr>
        <p:spPr>
          <a:xfrm>
            <a:off x="9201807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4" name="Google Shape;464;p71"/>
          <p:cNvSpPr/>
          <p:nvPr/>
        </p:nvSpPr>
        <p:spPr>
          <a:xfrm>
            <a:off x="13663302" y="5711368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1"/>
          <p:cNvSpPr/>
          <p:nvPr>
            <p:ph idx="18" type="pic"/>
          </p:nvPr>
        </p:nvSpPr>
        <p:spPr>
          <a:xfrm>
            <a:off x="13809076" y="585715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71"/>
          <p:cNvSpPr txBox="1"/>
          <p:nvPr>
            <p:ph idx="19" type="body"/>
          </p:nvPr>
        </p:nvSpPr>
        <p:spPr>
          <a:xfrm>
            <a:off x="13252257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2">
  <p:cSld name="2x4 Imag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7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72"/>
          <p:cNvSpPr/>
          <p:nvPr/>
        </p:nvSpPr>
        <p:spPr>
          <a:xfrm>
            <a:off x="1024052" y="184927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2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471" name="Google Shape;471;p72"/>
          <p:cNvSpPr txBox="1"/>
          <p:nvPr>
            <p:ph idx="1" type="body"/>
          </p:nvPr>
        </p:nvSpPr>
        <p:spPr>
          <a:xfrm>
            <a:off x="658926" y="45134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None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•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»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72"/>
          <p:cNvSpPr/>
          <p:nvPr>
            <p:ph idx="2" type="pic"/>
          </p:nvPr>
        </p:nvSpPr>
        <p:spPr>
          <a:xfrm>
            <a:off x="1214552" y="203024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73" name="Google Shape;473;p72"/>
          <p:cNvCxnSpPr/>
          <p:nvPr/>
        </p:nvCxnSpPr>
        <p:spPr>
          <a:xfrm>
            <a:off x="906313" y="4461671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72"/>
          <p:cNvSpPr/>
          <p:nvPr/>
        </p:nvSpPr>
        <p:spPr>
          <a:xfrm>
            <a:off x="5285378" y="184927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2"/>
          <p:cNvSpPr txBox="1"/>
          <p:nvPr>
            <p:ph idx="3" type="body"/>
          </p:nvPr>
        </p:nvSpPr>
        <p:spPr>
          <a:xfrm>
            <a:off x="4920253" y="45134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72"/>
          <p:cNvSpPr/>
          <p:nvPr>
            <p:ph idx="4" type="pic"/>
          </p:nvPr>
        </p:nvSpPr>
        <p:spPr>
          <a:xfrm>
            <a:off x="5475878" y="203024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77" name="Google Shape;477;p72"/>
          <p:cNvCxnSpPr/>
          <p:nvPr/>
        </p:nvCxnSpPr>
        <p:spPr>
          <a:xfrm>
            <a:off x="5167641" y="4461671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p72"/>
          <p:cNvSpPr/>
          <p:nvPr/>
        </p:nvSpPr>
        <p:spPr>
          <a:xfrm>
            <a:off x="9567188" y="185102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2"/>
          <p:cNvSpPr txBox="1"/>
          <p:nvPr>
            <p:ph idx="5" type="body"/>
          </p:nvPr>
        </p:nvSpPr>
        <p:spPr>
          <a:xfrm>
            <a:off x="9202063" y="451518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72"/>
          <p:cNvSpPr/>
          <p:nvPr>
            <p:ph idx="6" type="pic"/>
          </p:nvPr>
        </p:nvSpPr>
        <p:spPr>
          <a:xfrm>
            <a:off x="9757688" y="2032000"/>
            <a:ext cx="2984501" cy="242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1" name="Google Shape;481;p72"/>
          <p:cNvCxnSpPr/>
          <p:nvPr/>
        </p:nvCxnSpPr>
        <p:spPr>
          <a:xfrm>
            <a:off x="9449450" y="4463426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72"/>
          <p:cNvSpPr/>
          <p:nvPr/>
        </p:nvSpPr>
        <p:spPr>
          <a:xfrm>
            <a:off x="13828515" y="185102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2"/>
          <p:cNvSpPr txBox="1"/>
          <p:nvPr>
            <p:ph idx="7" type="body"/>
          </p:nvPr>
        </p:nvSpPr>
        <p:spPr>
          <a:xfrm>
            <a:off x="13463390" y="451518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72"/>
          <p:cNvSpPr/>
          <p:nvPr>
            <p:ph idx="8" type="pic"/>
          </p:nvPr>
        </p:nvSpPr>
        <p:spPr>
          <a:xfrm>
            <a:off x="14019015" y="2032000"/>
            <a:ext cx="2984501" cy="242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5" name="Google Shape;485;p72"/>
          <p:cNvCxnSpPr/>
          <p:nvPr/>
        </p:nvCxnSpPr>
        <p:spPr>
          <a:xfrm>
            <a:off x="13710777" y="4463426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72"/>
          <p:cNvSpPr/>
          <p:nvPr/>
        </p:nvSpPr>
        <p:spPr>
          <a:xfrm>
            <a:off x="1047391" y="562793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2"/>
          <p:cNvSpPr txBox="1"/>
          <p:nvPr>
            <p:ph idx="9" type="body"/>
          </p:nvPr>
        </p:nvSpPr>
        <p:spPr>
          <a:xfrm>
            <a:off x="682265" y="8292094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72"/>
          <p:cNvSpPr/>
          <p:nvPr>
            <p:ph idx="13" type="pic"/>
          </p:nvPr>
        </p:nvSpPr>
        <p:spPr>
          <a:xfrm>
            <a:off x="1237891" y="5808910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9" name="Google Shape;489;p72"/>
          <p:cNvCxnSpPr/>
          <p:nvPr/>
        </p:nvCxnSpPr>
        <p:spPr>
          <a:xfrm>
            <a:off x="929653" y="8240335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72"/>
          <p:cNvSpPr/>
          <p:nvPr/>
        </p:nvSpPr>
        <p:spPr>
          <a:xfrm>
            <a:off x="5308717" y="562793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2"/>
          <p:cNvSpPr txBox="1"/>
          <p:nvPr>
            <p:ph idx="14" type="body"/>
          </p:nvPr>
        </p:nvSpPr>
        <p:spPr>
          <a:xfrm>
            <a:off x="4943592" y="829209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2" name="Google Shape;492;p72"/>
          <p:cNvSpPr/>
          <p:nvPr>
            <p:ph idx="15" type="pic"/>
          </p:nvPr>
        </p:nvSpPr>
        <p:spPr>
          <a:xfrm>
            <a:off x="5499217" y="5808910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3" name="Google Shape;493;p72"/>
          <p:cNvCxnSpPr/>
          <p:nvPr/>
        </p:nvCxnSpPr>
        <p:spPr>
          <a:xfrm>
            <a:off x="5190980" y="8240335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72"/>
          <p:cNvSpPr/>
          <p:nvPr/>
        </p:nvSpPr>
        <p:spPr>
          <a:xfrm>
            <a:off x="9590527" y="562969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2"/>
          <p:cNvSpPr txBox="1"/>
          <p:nvPr>
            <p:ph idx="16" type="body"/>
          </p:nvPr>
        </p:nvSpPr>
        <p:spPr>
          <a:xfrm>
            <a:off x="9225402" y="8293850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72"/>
          <p:cNvSpPr/>
          <p:nvPr>
            <p:ph idx="17" type="pic"/>
          </p:nvPr>
        </p:nvSpPr>
        <p:spPr>
          <a:xfrm>
            <a:off x="9781027" y="581066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7" name="Google Shape;497;p72"/>
          <p:cNvCxnSpPr/>
          <p:nvPr/>
        </p:nvCxnSpPr>
        <p:spPr>
          <a:xfrm>
            <a:off x="9472789" y="8242090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p72"/>
          <p:cNvSpPr/>
          <p:nvPr/>
        </p:nvSpPr>
        <p:spPr>
          <a:xfrm>
            <a:off x="13851853" y="562969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2"/>
          <p:cNvSpPr txBox="1"/>
          <p:nvPr>
            <p:ph idx="18" type="body"/>
          </p:nvPr>
        </p:nvSpPr>
        <p:spPr>
          <a:xfrm>
            <a:off x="13486728" y="8293850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72"/>
          <p:cNvSpPr/>
          <p:nvPr>
            <p:ph idx="19" type="pic"/>
          </p:nvPr>
        </p:nvSpPr>
        <p:spPr>
          <a:xfrm>
            <a:off x="14042353" y="581066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01" name="Google Shape;501;p72"/>
          <p:cNvCxnSpPr/>
          <p:nvPr/>
        </p:nvCxnSpPr>
        <p:spPr>
          <a:xfrm>
            <a:off x="13734116" y="8242090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7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3"/>
          <p:cNvSpPr/>
          <p:nvPr/>
        </p:nvSpPr>
        <p:spPr>
          <a:xfrm>
            <a:off x="-1" y="0"/>
            <a:ext cx="1828641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3"/>
          <p:cNvSpPr txBox="1"/>
          <p:nvPr>
            <p:ph idx="1" type="body"/>
          </p:nvPr>
        </p:nvSpPr>
        <p:spPr>
          <a:xfrm>
            <a:off x="727271" y="1228064"/>
            <a:ext cx="16831871" cy="2459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p73"/>
          <p:cNvSpPr txBox="1"/>
          <p:nvPr>
            <p:ph idx="2" type="body"/>
          </p:nvPr>
        </p:nvSpPr>
        <p:spPr>
          <a:xfrm>
            <a:off x="727271" y="3405437"/>
            <a:ext cx="1683187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7" name="Google Shape;507;p73"/>
          <p:cNvSpPr/>
          <p:nvPr>
            <p:ph idx="3" type="pic"/>
          </p:nvPr>
        </p:nvSpPr>
        <p:spPr>
          <a:xfrm>
            <a:off x="0" y="5143500"/>
            <a:ext cx="1828641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73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">
  <p:cSld name="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p7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74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12" name="Google Shape;512;p7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13" name="Google Shape;513;p74"/>
          <p:cNvSpPr/>
          <p:nvPr/>
        </p:nvSpPr>
        <p:spPr>
          <a:xfrm>
            <a:off x="723836" y="2490310"/>
            <a:ext cx="3771576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4"/>
          <p:cNvSpPr/>
          <p:nvPr>
            <p:ph idx="2" type="pic"/>
          </p:nvPr>
        </p:nvSpPr>
        <p:spPr>
          <a:xfrm>
            <a:off x="892777" y="2659265"/>
            <a:ext cx="3433694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74"/>
          <p:cNvSpPr/>
          <p:nvPr/>
        </p:nvSpPr>
        <p:spPr>
          <a:xfrm>
            <a:off x="5066860" y="2490310"/>
            <a:ext cx="3771575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4"/>
          <p:cNvSpPr/>
          <p:nvPr>
            <p:ph idx="3" type="pic"/>
          </p:nvPr>
        </p:nvSpPr>
        <p:spPr>
          <a:xfrm>
            <a:off x="5235800" y="2659265"/>
            <a:ext cx="3433695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74"/>
          <p:cNvSpPr/>
          <p:nvPr/>
        </p:nvSpPr>
        <p:spPr>
          <a:xfrm>
            <a:off x="9409882" y="2452210"/>
            <a:ext cx="3771576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4"/>
          <p:cNvSpPr/>
          <p:nvPr>
            <p:ph idx="4" type="pic"/>
          </p:nvPr>
        </p:nvSpPr>
        <p:spPr>
          <a:xfrm>
            <a:off x="9578823" y="2621165"/>
            <a:ext cx="3433694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74"/>
          <p:cNvSpPr/>
          <p:nvPr/>
        </p:nvSpPr>
        <p:spPr>
          <a:xfrm>
            <a:off x="13752906" y="2452210"/>
            <a:ext cx="3771575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4"/>
          <p:cNvSpPr/>
          <p:nvPr>
            <p:ph idx="5" type="pic"/>
          </p:nvPr>
        </p:nvSpPr>
        <p:spPr>
          <a:xfrm>
            <a:off x="13921846" y="2621165"/>
            <a:ext cx="3433695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74"/>
          <p:cNvSpPr txBox="1"/>
          <p:nvPr>
            <p:ph idx="1" type="body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p74"/>
          <p:cNvSpPr txBox="1"/>
          <p:nvPr>
            <p:ph idx="6" type="body"/>
          </p:nvPr>
        </p:nvSpPr>
        <p:spPr>
          <a:xfrm>
            <a:off x="5028762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3" name="Google Shape;523;p74"/>
          <p:cNvSpPr txBox="1"/>
          <p:nvPr>
            <p:ph idx="7" type="body"/>
          </p:nvPr>
        </p:nvSpPr>
        <p:spPr>
          <a:xfrm>
            <a:off x="9447979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4" name="Google Shape;524;p74"/>
          <p:cNvSpPr txBox="1"/>
          <p:nvPr>
            <p:ph idx="8" type="body"/>
          </p:nvPr>
        </p:nvSpPr>
        <p:spPr>
          <a:xfrm>
            <a:off x="13791003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5" name="Google Shape;525;p74"/>
          <p:cNvSpPr txBox="1"/>
          <p:nvPr>
            <p:ph idx="9" type="body"/>
          </p:nvPr>
        </p:nvSpPr>
        <p:spPr>
          <a:xfrm>
            <a:off x="685740" y="7042719"/>
            <a:ext cx="3925243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6" name="Google Shape;526;p74"/>
          <p:cNvSpPr txBox="1"/>
          <p:nvPr>
            <p:ph idx="13" type="body"/>
          </p:nvPr>
        </p:nvSpPr>
        <p:spPr>
          <a:xfrm>
            <a:off x="5028762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p74"/>
          <p:cNvSpPr txBox="1"/>
          <p:nvPr>
            <p:ph idx="14" type="body"/>
          </p:nvPr>
        </p:nvSpPr>
        <p:spPr>
          <a:xfrm>
            <a:off x="9447979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8" name="Google Shape;528;p74"/>
          <p:cNvSpPr txBox="1"/>
          <p:nvPr>
            <p:ph idx="15" type="body"/>
          </p:nvPr>
        </p:nvSpPr>
        <p:spPr>
          <a:xfrm>
            <a:off x="13791003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">
  <p:cSld name="3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7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75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32" name="Google Shape;532;p7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33" name="Google Shape;533;p75"/>
          <p:cNvSpPr txBox="1"/>
          <p:nvPr>
            <p:ph idx="1" type="body"/>
          </p:nvPr>
        </p:nvSpPr>
        <p:spPr>
          <a:xfrm>
            <a:off x="959042" y="6697584"/>
            <a:ext cx="4854903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4" name="Google Shape;534;p75"/>
          <p:cNvCxnSpPr/>
          <p:nvPr/>
        </p:nvCxnSpPr>
        <p:spPr>
          <a:xfrm rot="10800000">
            <a:off x="870142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75"/>
          <p:cNvSpPr txBox="1"/>
          <p:nvPr>
            <p:ph idx="2" type="body"/>
          </p:nvPr>
        </p:nvSpPr>
        <p:spPr>
          <a:xfrm>
            <a:off x="961319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75"/>
          <p:cNvSpPr/>
          <p:nvPr/>
        </p:nvSpPr>
        <p:spPr>
          <a:xfrm>
            <a:off x="1782597" y="2315840"/>
            <a:ext cx="3187701" cy="318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5"/>
          <p:cNvSpPr txBox="1"/>
          <p:nvPr>
            <p:ph idx="3" type="body"/>
          </p:nvPr>
        </p:nvSpPr>
        <p:spPr>
          <a:xfrm>
            <a:off x="1870884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8" name="Google Shape;538;p75"/>
          <p:cNvSpPr txBox="1"/>
          <p:nvPr>
            <p:ph idx="4" type="body"/>
          </p:nvPr>
        </p:nvSpPr>
        <p:spPr>
          <a:xfrm>
            <a:off x="6725007" y="6697584"/>
            <a:ext cx="4854904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9" name="Google Shape;539;p75"/>
          <p:cNvCxnSpPr/>
          <p:nvPr/>
        </p:nvCxnSpPr>
        <p:spPr>
          <a:xfrm rot="10800000">
            <a:off x="6636107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75"/>
          <p:cNvSpPr txBox="1"/>
          <p:nvPr>
            <p:ph idx="5" type="body"/>
          </p:nvPr>
        </p:nvSpPr>
        <p:spPr>
          <a:xfrm>
            <a:off x="6727283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1" name="Google Shape;541;p75"/>
          <p:cNvSpPr/>
          <p:nvPr/>
        </p:nvSpPr>
        <p:spPr>
          <a:xfrm>
            <a:off x="7548563" y="2315840"/>
            <a:ext cx="3187701" cy="3187701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5"/>
          <p:cNvSpPr txBox="1"/>
          <p:nvPr>
            <p:ph idx="6" type="body"/>
          </p:nvPr>
        </p:nvSpPr>
        <p:spPr>
          <a:xfrm>
            <a:off x="7636849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75"/>
          <p:cNvSpPr txBox="1"/>
          <p:nvPr>
            <p:ph idx="7" type="body"/>
          </p:nvPr>
        </p:nvSpPr>
        <p:spPr>
          <a:xfrm>
            <a:off x="12472465" y="6697584"/>
            <a:ext cx="4854904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4" name="Google Shape;544;p75"/>
          <p:cNvCxnSpPr/>
          <p:nvPr/>
        </p:nvCxnSpPr>
        <p:spPr>
          <a:xfrm rot="10800000">
            <a:off x="12383565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5" name="Google Shape;545;p75"/>
          <p:cNvSpPr txBox="1"/>
          <p:nvPr>
            <p:ph idx="8" type="body"/>
          </p:nvPr>
        </p:nvSpPr>
        <p:spPr>
          <a:xfrm>
            <a:off x="12474743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6" name="Google Shape;546;p75"/>
          <p:cNvSpPr/>
          <p:nvPr/>
        </p:nvSpPr>
        <p:spPr>
          <a:xfrm>
            <a:off x="13296022" y="2315840"/>
            <a:ext cx="3187701" cy="3187701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5"/>
          <p:cNvSpPr txBox="1"/>
          <p:nvPr>
            <p:ph idx="9" type="body"/>
          </p:nvPr>
        </p:nvSpPr>
        <p:spPr>
          <a:xfrm>
            <a:off x="13384308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8" name="Google Shape;548;p75"/>
          <p:cNvSpPr/>
          <p:nvPr/>
        </p:nvSpPr>
        <p:spPr>
          <a:xfrm rot="5400000">
            <a:off x="1447349" y="2171531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5"/>
          <p:cNvSpPr txBox="1"/>
          <p:nvPr/>
        </p:nvSpPr>
        <p:spPr>
          <a:xfrm>
            <a:off x="1685185" y="2315840"/>
            <a:ext cx="373204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50" name="Google Shape;550;p75"/>
          <p:cNvSpPr/>
          <p:nvPr/>
        </p:nvSpPr>
        <p:spPr>
          <a:xfrm rot="5400000">
            <a:off x="7214210" y="2171531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5"/>
          <p:cNvSpPr txBox="1"/>
          <p:nvPr/>
        </p:nvSpPr>
        <p:spPr>
          <a:xfrm>
            <a:off x="7406555" y="2315839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2" name="Google Shape;552;p75"/>
          <p:cNvSpPr/>
          <p:nvPr/>
        </p:nvSpPr>
        <p:spPr>
          <a:xfrm rot="5400000">
            <a:off x="13006900" y="2198822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5"/>
          <p:cNvSpPr txBox="1"/>
          <p:nvPr/>
        </p:nvSpPr>
        <p:spPr>
          <a:xfrm>
            <a:off x="13199245" y="2315840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2">
  <p:cSld name="3 Point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" name="Google Shape;555;p7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76"/>
          <p:cNvSpPr/>
          <p:nvPr/>
        </p:nvSpPr>
        <p:spPr>
          <a:xfrm rot="5400000">
            <a:off x="7899295" y="2331671"/>
            <a:ext cx="3603389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6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58" name="Google Shape;558;p7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59" name="Google Shape;559;p76"/>
          <p:cNvSpPr txBox="1"/>
          <p:nvPr>
            <p:ph idx="1" type="body"/>
          </p:nvPr>
        </p:nvSpPr>
        <p:spPr>
          <a:xfrm>
            <a:off x="8195426" y="3208285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0" name="Google Shape;560;p76"/>
          <p:cNvSpPr/>
          <p:nvPr/>
        </p:nvSpPr>
        <p:spPr>
          <a:xfrm rot="5400000">
            <a:off x="9092207" y="5749061"/>
            <a:ext cx="3603390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6"/>
          <p:cNvSpPr txBox="1"/>
          <p:nvPr>
            <p:ph idx="2" type="body"/>
          </p:nvPr>
        </p:nvSpPr>
        <p:spPr>
          <a:xfrm>
            <a:off x="9388339" y="6625676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2" name="Google Shape;562;p76"/>
          <p:cNvSpPr/>
          <p:nvPr/>
        </p:nvSpPr>
        <p:spPr>
          <a:xfrm rot="5400000">
            <a:off x="5492832" y="5028981"/>
            <a:ext cx="3603390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6"/>
          <p:cNvSpPr txBox="1"/>
          <p:nvPr>
            <p:ph idx="3" type="body"/>
          </p:nvPr>
        </p:nvSpPr>
        <p:spPr>
          <a:xfrm>
            <a:off x="5788964" y="5905596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4" name="Google Shape;564;p76"/>
          <p:cNvSpPr txBox="1"/>
          <p:nvPr>
            <p:ph idx="4" type="body"/>
          </p:nvPr>
        </p:nvSpPr>
        <p:spPr>
          <a:xfrm>
            <a:off x="11411973" y="2649472"/>
            <a:ext cx="5247070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76"/>
          <p:cNvSpPr txBox="1"/>
          <p:nvPr>
            <p:ph idx="5" type="body"/>
          </p:nvPr>
        </p:nvSpPr>
        <p:spPr>
          <a:xfrm>
            <a:off x="11426086" y="3299162"/>
            <a:ext cx="5206469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6" name="Google Shape;566;p76"/>
          <p:cNvSpPr txBox="1"/>
          <p:nvPr>
            <p:ph idx="6" type="body"/>
          </p:nvPr>
        </p:nvSpPr>
        <p:spPr>
          <a:xfrm>
            <a:off x="12582103" y="6088602"/>
            <a:ext cx="5247069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7" name="Google Shape;567;p76"/>
          <p:cNvSpPr txBox="1"/>
          <p:nvPr>
            <p:ph idx="7" type="body"/>
          </p:nvPr>
        </p:nvSpPr>
        <p:spPr>
          <a:xfrm>
            <a:off x="12596214" y="6738291"/>
            <a:ext cx="5206470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8" name="Google Shape;568;p76"/>
          <p:cNvSpPr txBox="1"/>
          <p:nvPr>
            <p:ph idx="8" type="body"/>
          </p:nvPr>
        </p:nvSpPr>
        <p:spPr>
          <a:xfrm>
            <a:off x="371635" y="5282920"/>
            <a:ext cx="5247070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9" name="Google Shape;569;p76"/>
          <p:cNvSpPr txBox="1"/>
          <p:nvPr>
            <p:ph idx="9" type="body"/>
          </p:nvPr>
        </p:nvSpPr>
        <p:spPr>
          <a:xfrm>
            <a:off x="385747" y="5932611"/>
            <a:ext cx="5206470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tems">
  <p:cSld name="4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7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77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73" name="Google Shape;573;p7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74" name="Google Shape;574;p77"/>
          <p:cNvSpPr/>
          <p:nvPr/>
        </p:nvSpPr>
        <p:spPr>
          <a:xfrm>
            <a:off x="9398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7"/>
          <p:cNvSpPr/>
          <p:nvPr/>
        </p:nvSpPr>
        <p:spPr>
          <a:xfrm>
            <a:off x="51943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7"/>
          <p:cNvSpPr/>
          <p:nvPr/>
        </p:nvSpPr>
        <p:spPr>
          <a:xfrm>
            <a:off x="94488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7"/>
          <p:cNvSpPr/>
          <p:nvPr/>
        </p:nvSpPr>
        <p:spPr>
          <a:xfrm>
            <a:off x="137033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7"/>
          <p:cNvSpPr/>
          <p:nvPr>
            <p:ph idx="2" type="pic"/>
          </p:nvPr>
        </p:nvSpPr>
        <p:spPr>
          <a:xfrm>
            <a:off x="2108917" y="3810718"/>
            <a:ext cx="1141566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77"/>
          <p:cNvSpPr/>
          <p:nvPr>
            <p:ph idx="3" type="pic"/>
          </p:nvPr>
        </p:nvSpPr>
        <p:spPr>
          <a:xfrm>
            <a:off x="6363418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77"/>
          <p:cNvSpPr/>
          <p:nvPr>
            <p:ph idx="4" type="pic"/>
          </p:nvPr>
        </p:nvSpPr>
        <p:spPr>
          <a:xfrm>
            <a:off x="10617917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77"/>
          <p:cNvSpPr/>
          <p:nvPr>
            <p:ph idx="5" type="pic"/>
          </p:nvPr>
        </p:nvSpPr>
        <p:spPr>
          <a:xfrm>
            <a:off x="14872417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77"/>
          <p:cNvSpPr txBox="1"/>
          <p:nvPr>
            <p:ph idx="1" type="body"/>
          </p:nvPr>
        </p:nvSpPr>
        <p:spPr>
          <a:xfrm>
            <a:off x="658926" y="53643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77"/>
          <p:cNvSpPr txBox="1"/>
          <p:nvPr>
            <p:ph idx="6" type="body"/>
          </p:nvPr>
        </p:nvSpPr>
        <p:spPr>
          <a:xfrm>
            <a:off x="4904392" y="53643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4" name="Google Shape;584;p77"/>
          <p:cNvSpPr txBox="1"/>
          <p:nvPr>
            <p:ph idx="7" type="body"/>
          </p:nvPr>
        </p:nvSpPr>
        <p:spPr>
          <a:xfrm>
            <a:off x="9149859" y="536432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77"/>
          <p:cNvSpPr txBox="1"/>
          <p:nvPr>
            <p:ph idx="8" type="body"/>
          </p:nvPr>
        </p:nvSpPr>
        <p:spPr>
          <a:xfrm>
            <a:off x="13395323" y="536432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p77"/>
          <p:cNvSpPr txBox="1"/>
          <p:nvPr>
            <p:ph idx="9" type="body"/>
          </p:nvPr>
        </p:nvSpPr>
        <p:spPr>
          <a:xfrm>
            <a:off x="673039" y="6014020"/>
            <a:ext cx="4064062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p77"/>
          <p:cNvSpPr txBox="1"/>
          <p:nvPr>
            <p:ph idx="13" type="body"/>
          </p:nvPr>
        </p:nvSpPr>
        <p:spPr>
          <a:xfrm>
            <a:off x="4904392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p77"/>
          <p:cNvSpPr txBox="1"/>
          <p:nvPr>
            <p:ph idx="14" type="body"/>
          </p:nvPr>
        </p:nvSpPr>
        <p:spPr>
          <a:xfrm>
            <a:off x="9149859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9" name="Google Shape;589;p77"/>
          <p:cNvSpPr txBox="1"/>
          <p:nvPr>
            <p:ph idx="15" type="body"/>
          </p:nvPr>
        </p:nvSpPr>
        <p:spPr>
          <a:xfrm>
            <a:off x="13395323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0" name="Google Shape;590;p77"/>
          <p:cNvSpPr txBox="1"/>
          <p:nvPr>
            <p:ph idx="16" type="body"/>
          </p:nvPr>
        </p:nvSpPr>
        <p:spPr>
          <a:xfrm>
            <a:off x="1922432" y="1784919"/>
            <a:ext cx="14439962" cy="13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1">
  <p:cSld name="Tre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2" name="Google Shape;592;p7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78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94" name="Google Shape;594;p7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95" name="Google Shape;595;p78"/>
          <p:cNvSpPr/>
          <p:nvPr/>
        </p:nvSpPr>
        <p:spPr>
          <a:xfrm>
            <a:off x="9398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8"/>
          <p:cNvSpPr/>
          <p:nvPr/>
        </p:nvSpPr>
        <p:spPr>
          <a:xfrm>
            <a:off x="51943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8"/>
          <p:cNvSpPr/>
          <p:nvPr/>
        </p:nvSpPr>
        <p:spPr>
          <a:xfrm>
            <a:off x="94488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8"/>
          <p:cNvSpPr/>
          <p:nvPr/>
        </p:nvSpPr>
        <p:spPr>
          <a:xfrm>
            <a:off x="137033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8"/>
          <p:cNvSpPr/>
          <p:nvPr>
            <p:ph idx="2" type="pic"/>
          </p:nvPr>
        </p:nvSpPr>
        <p:spPr>
          <a:xfrm>
            <a:off x="2108917" y="5064688"/>
            <a:ext cx="1141566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0" name="Google Shape;600;p78"/>
          <p:cNvSpPr/>
          <p:nvPr>
            <p:ph idx="3" type="pic"/>
          </p:nvPr>
        </p:nvSpPr>
        <p:spPr>
          <a:xfrm>
            <a:off x="6363418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1" name="Google Shape;601;p78"/>
          <p:cNvSpPr/>
          <p:nvPr>
            <p:ph idx="4" type="pic"/>
          </p:nvPr>
        </p:nvSpPr>
        <p:spPr>
          <a:xfrm>
            <a:off x="10617917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78"/>
          <p:cNvSpPr/>
          <p:nvPr>
            <p:ph idx="5" type="pic"/>
          </p:nvPr>
        </p:nvSpPr>
        <p:spPr>
          <a:xfrm>
            <a:off x="14872417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78"/>
          <p:cNvSpPr txBox="1"/>
          <p:nvPr>
            <p:ph idx="1" type="body"/>
          </p:nvPr>
        </p:nvSpPr>
        <p:spPr>
          <a:xfrm>
            <a:off x="658926" y="661829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4" name="Google Shape;604;p78"/>
          <p:cNvSpPr txBox="1"/>
          <p:nvPr>
            <p:ph idx="6" type="body"/>
          </p:nvPr>
        </p:nvSpPr>
        <p:spPr>
          <a:xfrm>
            <a:off x="4904392" y="661829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5" name="Google Shape;605;p78"/>
          <p:cNvSpPr txBox="1"/>
          <p:nvPr>
            <p:ph idx="7" type="body"/>
          </p:nvPr>
        </p:nvSpPr>
        <p:spPr>
          <a:xfrm>
            <a:off x="9149859" y="661829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6" name="Google Shape;606;p78"/>
          <p:cNvSpPr txBox="1"/>
          <p:nvPr>
            <p:ph idx="8" type="body"/>
          </p:nvPr>
        </p:nvSpPr>
        <p:spPr>
          <a:xfrm>
            <a:off x="13395323" y="661829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7" name="Google Shape;607;p78"/>
          <p:cNvSpPr txBox="1"/>
          <p:nvPr>
            <p:ph idx="9" type="body"/>
          </p:nvPr>
        </p:nvSpPr>
        <p:spPr>
          <a:xfrm>
            <a:off x="673039" y="7267989"/>
            <a:ext cx="4064062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8" name="Google Shape;608;p78"/>
          <p:cNvSpPr txBox="1"/>
          <p:nvPr>
            <p:ph idx="13" type="body"/>
          </p:nvPr>
        </p:nvSpPr>
        <p:spPr>
          <a:xfrm>
            <a:off x="4904392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p78"/>
          <p:cNvSpPr txBox="1"/>
          <p:nvPr>
            <p:ph idx="14" type="body"/>
          </p:nvPr>
        </p:nvSpPr>
        <p:spPr>
          <a:xfrm>
            <a:off x="9149859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0" name="Google Shape;610;p78"/>
          <p:cNvSpPr txBox="1"/>
          <p:nvPr>
            <p:ph idx="15" type="body"/>
          </p:nvPr>
        </p:nvSpPr>
        <p:spPr>
          <a:xfrm>
            <a:off x="13395323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1" name="Google Shape;611;p78"/>
          <p:cNvSpPr/>
          <p:nvPr/>
        </p:nvSpPr>
        <p:spPr>
          <a:xfrm>
            <a:off x="7402513" y="1993150"/>
            <a:ext cx="3479801" cy="1524001"/>
          </a:xfrm>
          <a:prstGeom prst="roundRect">
            <a:avLst>
              <a:gd fmla="val 10000" name="adj"/>
            </a:avLst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78"/>
          <p:cNvSpPr/>
          <p:nvPr>
            <p:ph idx="16" type="pic"/>
          </p:nvPr>
        </p:nvSpPr>
        <p:spPr>
          <a:xfrm>
            <a:off x="8571631" y="2184368"/>
            <a:ext cx="1141565" cy="114156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13" name="Google Shape;613;p78"/>
          <p:cNvCxnSpPr>
            <a:stCxn id="611" idx="0"/>
            <a:endCxn id="595" idx="0"/>
          </p:cNvCxnSpPr>
          <p:nvPr/>
        </p:nvCxnSpPr>
        <p:spPr>
          <a:xfrm flipH="1">
            <a:off x="2679813" y="1993150"/>
            <a:ext cx="64626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78"/>
          <p:cNvCxnSpPr>
            <a:stCxn id="611" idx="0"/>
            <a:endCxn id="596" idx="0"/>
          </p:cNvCxnSpPr>
          <p:nvPr/>
        </p:nvCxnSpPr>
        <p:spPr>
          <a:xfrm flipH="1">
            <a:off x="6934113" y="1993150"/>
            <a:ext cx="2208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78"/>
          <p:cNvCxnSpPr>
            <a:stCxn id="597" idx="0"/>
            <a:endCxn id="611" idx="0"/>
          </p:cNvCxnSpPr>
          <p:nvPr/>
        </p:nvCxnSpPr>
        <p:spPr>
          <a:xfrm rot="10800000">
            <a:off x="9142400" y="1993169"/>
            <a:ext cx="2046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78"/>
          <p:cNvCxnSpPr>
            <a:stCxn id="598" idx="0"/>
            <a:endCxn id="611" idx="0"/>
          </p:cNvCxnSpPr>
          <p:nvPr/>
        </p:nvCxnSpPr>
        <p:spPr>
          <a:xfrm rot="10800000">
            <a:off x="9142300" y="1993169"/>
            <a:ext cx="63009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ic List - 6 Items">
  <p:cSld name="Numer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4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43"/>
          <p:cNvSpPr/>
          <p:nvPr/>
        </p:nvSpPr>
        <p:spPr>
          <a:xfrm>
            <a:off x="952295" y="2218131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3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5" name="Google Shape;35;p43"/>
          <p:cNvSpPr/>
          <p:nvPr/>
        </p:nvSpPr>
        <p:spPr>
          <a:xfrm>
            <a:off x="952296" y="2218131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937201" y="2856363"/>
            <a:ext cx="7755955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3"/>
          <p:cNvSpPr/>
          <p:nvPr/>
        </p:nvSpPr>
        <p:spPr>
          <a:xfrm>
            <a:off x="952295" y="4646276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3"/>
          <p:cNvSpPr/>
          <p:nvPr/>
        </p:nvSpPr>
        <p:spPr>
          <a:xfrm>
            <a:off x="952296" y="4646276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 txBox="1"/>
          <p:nvPr>
            <p:ph idx="4" type="body"/>
          </p:nvPr>
        </p:nvSpPr>
        <p:spPr>
          <a:xfrm>
            <a:off x="93720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/>
          <p:nvPr/>
        </p:nvSpPr>
        <p:spPr>
          <a:xfrm>
            <a:off x="952294" y="7071120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/>
          <p:nvPr/>
        </p:nvSpPr>
        <p:spPr>
          <a:xfrm>
            <a:off x="952294" y="7071120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3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3"/>
          <p:cNvSpPr/>
          <p:nvPr/>
        </p:nvSpPr>
        <p:spPr>
          <a:xfrm>
            <a:off x="9503246" y="2218131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3"/>
          <p:cNvSpPr/>
          <p:nvPr/>
        </p:nvSpPr>
        <p:spPr>
          <a:xfrm>
            <a:off x="9503246" y="2218131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3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3"/>
          <p:cNvSpPr/>
          <p:nvPr/>
        </p:nvSpPr>
        <p:spPr>
          <a:xfrm>
            <a:off x="9503246" y="4646276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/>
          <p:nvPr/>
        </p:nvSpPr>
        <p:spPr>
          <a:xfrm>
            <a:off x="9503246" y="4646276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3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3"/>
          <p:cNvSpPr/>
          <p:nvPr/>
        </p:nvSpPr>
        <p:spPr>
          <a:xfrm>
            <a:off x="9503244" y="7071120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3"/>
          <p:cNvSpPr/>
          <p:nvPr/>
        </p:nvSpPr>
        <p:spPr>
          <a:xfrm>
            <a:off x="9503244" y="7071120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3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">
  <p:cSld name="5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7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79"/>
          <p:cNvSpPr/>
          <p:nvPr>
            <p:ph idx="2" type="pic"/>
          </p:nvPr>
        </p:nvSpPr>
        <p:spPr>
          <a:xfrm>
            <a:off x="623215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79"/>
          <p:cNvSpPr/>
          <p:nvPr>
            <p:ph idx="3" type="pic"/>
          </p:nvPr>
        </p:nvSpPr>
        <p:spPr>
          <a:xfrm>
            <a:off x="4045351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79"/>
          <p:cNvSpPr/>
          <p:nvPr>
            <p:ph idx="4" type="pic"/>
          </p:nvPr>
        </p:nvSpPr>
        <p:spPr>
          <a:xfrm>
            <a:off x="7467488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79"/>
          <p:cNvSpPr/>
          <p:nvPr>
            <p:ph idx="5" type="pic"/>
          </p:nvPr>
        </p:nvSpPr>
        <p:spPr>
          <a:xfrm>
            <a:off x="10889623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79"/>
          <p:cNvSpPr/>
          <p:nvPr>
            <p:ph idx="6" type="pic"/>
          </p:nvPr>
        </p:nvSpPr>
        <p:spPr>
          <a:xfrm>
            <a:off x="14311757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79"/>
          <p:cNvSpPr/>
          <p:nvPr>
            <p:ph idx="7" type="pic"/>
          </p:nvPr>
        </p:nvSpPr>
        <p:spPr>
          <a:xfrm>
            <a:off x="1408775" y="7213730"/>
            <a:ext cx="2558857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79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26" name="Google Shape;626;p7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27" name="Google Shape;627;p79"/>
          <p:cNvSpPr txBox="1"/>
          <p:nvPr>
            <p:ph idx="1" type="body"/>
          </p:nvPr>
        </p:nvSpPr>
        <p:spPr>
          <a:xfrm>
            <a:off x="2955019" y="8023820"/>
            <a:ext cx="12376375" cy="13051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8" name="Google Shape;628;p79"/>
          <p:cNvSpPr/>
          <p:nvPr>
            <p:ph idx="8" type="pic"/>
          </p:nvPr>
        </p:nvSpPr>
        <p:spPr>
          <a:xfrm>
            <a:off x="4830912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79"/>
          <p:cNvSpPr/>
          <p:nvPr>
            <p:ph idx="9" type="pic"/>
          </p:nvPr>
        </p:nvSpPr>
        <p:spPr>
          <a:xfrm>
            <a:off x="8253048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79"/>
          <p:cNvSpPr/>
          <p:nvPr>
            <p:ph idx="13" type="pic"/>
          </p:nvPr>
        </p:nvSpPr>
        <p:spPr>
          <a:xfrm>
            <a:off x="11675184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p79"/>
          <p:cNvSpPr/>
          <p:nvPr>
            <p:ph idx="14" type="pic"/>
          </p:nvPr>
        </p:nvSpPr>
        <p:spPr>
          <a:xfrm>
            <a:off x="15097317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ramid">
  <p:cSld name="Pyrami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8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4" name="Google Shape;634;p80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35" name="Google Shape;635;p8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36" name="Google Shape;636;p80"/>
          <p:cNvSpPr/>
          <p:nvPr/>
        </p:nvSpPr>
        <p:spPr>
          <a:xfrm>
            <a:off x="1456189" y="2173170"/>
            <a:ext cx="7883078" cy="679575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682" y="16236"/>
                </a:moveTo>
                <a:lnTo>
                  <a:pt x="18918" y="16236"/>
                </a:lnTo>
                <a:lnTo>
                  <a:pt x="21527" y="21455"/>
                </a:lnTo>
                <a:lnTo>
                  <a:pt x="73" y="21455"/>
                </a:lnTo>
                <a:close/>
                <a:moveTo>
                  <a:pt x="5364" y="10873"/>
                </a:moveTo>
                <a:lnTo>
                  <a:pt x="16236" y="10873"/>
                </a:lnTo>
                <a:lnTo>
                  <a:pt x="18846" y="16091"/>
                </a:lnTo>
                <a:lnTo>
                  <a:pt x="2754" y="16091"/>
                </a:lnTo>
                <a:close/>
                <a:moveTo>
                  <a:pt x="8046" y="5509"/>
                </a:moveTo>
                <a:lnTo>
                  <a:pt x="13554" y="5509"/>
                </a:lnTo>
                <a:lnTo>
                  <a:pt x="16164" y="10727"/>
                </a:lnTo>
                <a:lnTo>
                  <a:pt x="5436" y="10727"/>
                </a:lnTo>
                <a:close/>
                <a:moveTo>
                  <a:pt x="10800" y="0"/>
                </a:moveTo>
                <a:lnTo>
                  <a:pt x="13482" y="5364"/>
                </a:lnTo>
                <a:lnTo>
                  <a:pt x="8118" y="5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0"/>
          <p:cNvSpPr/>
          <p:nvPr/>
        </p:nvSpPr>
        <p:spPr>
          <a:xfrm flipH="1">
            <a:off x="5397727" y="2173170"/>
            <a:ext cx="7869668" cy="168445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82" y="0"/>
                </a:lnTo>
                <a:lnTo>
                  <a:pt x="21600" y="0"/>
                </a:lnTo>
                <a:lnTo>
                  <a:pt x="18918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0"/>
          <p:cNvSpPr/>
          <p:nvPr/>
        </p:nvSpPr>
        <p:spPr>
          <a:xfrm flipH="1">
            <a:off x="6398666" y="3905251"/>
            <a:ext cx="7869667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0"/>
          <p:cNvSpPr/>
          <p:nvPr/>
        </p:nvSpPr>
        <p:spPr>
          <a:xfrm flipH="1">
            <a:off x="7381102" y="5596447"/>
            <a:ext cx="7869668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80"/>
          <p:cNvSpPr/>
          <p:nvPr/>
        </p:nvSpPr>
        <p:spPr>
          <a:xfrm flipH="1">
            <a:off x="8359002" y="7285546"/>
            <a:ext cx="7869668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80"/>
          <p:cNvSpPr txBox="1"/>
          <p:nvPr>
            <p:ph idx="1" type="body"/>
          </p:nvPr>
        </p:nvSpPr>
        <p:spPr>
          <a:xfrm>
            <a:off x="4140427" y="4787165"/>
            <a:ext cx="251460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2" name="Google Shape;642;p80"/>
          <p:cNvSpPr txBox="1"/>
          <p:nvPr>
            <p:ph idx="2" type="body"/>
          </p:nvPr>
        </p:nvSpPr>
        <p:spPr>
          <a:xfrm>
            <a:off x="4730977" y="3103729"/>
            <a:ext cx="133350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3" name="Google Shape;643;p80"/>
          <p:cNvSpPr txBox="1"/>
          <p:nvPr>
            <p:ph idx="3" type="body"/>
          </p:nvPr>
        </p:nvSpPr>
        <p:spPr>
          <a:xfrm>
            <a:off x="3012463" y="6465661"/>
            <a:ext cx="477053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4" name="Google Shape;644;p80"/>
          <p:cNvSpPr txBox="1"/>
          <p:nvPr>
            <p:ph idx="4" type="body"/>
          </p:nvPr>
        </p:nvSpPr>
        <p:spPr>
          <a:xfrm>
            <a:off x="3012463" y="8201562"/>
            <a:ext cx="477053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5" name="Google Shape;645;p80"/>
          <p:cNvSpPr txBox="1"/>
          <p:nvPr>
            <p:ph idx="5" type="body"/>
          </p:nvPr>
        </p:nvSpPr>
        <p:spPr>
          <a:xfrm>
            <a:off x="6577920" y="2308185"/>
            <a:ext cx="553561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80"/>
          <p:cNvSpPr txBox="1"/>
          <p:nvPr>
            <p:ph idx="6" type="body"/>
          </p:nvPr>
        </p:nvSpPr>
        <p:spPr>
          <a:xfrm>
            <a:off x="7523026" y="4018374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7" name="Google Shape;647;p80"/>
          <p:cNvSpPr txBox="1"/>
          <p:nvPr>
            <p:ph idx="7" type="body"/>
          </p:nvPr>
        </p:nvSpPr>
        <p:spPr>
          <a:xfrm>
            <a:off x="8548127" y="5683560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8" name="Google Shape;648;p80"/>
          <p:cNvSpPr txBox="1"/>
          <p:nvPr>
            <p:ph idx="8" type="body"/>
          </p:nvPr>
        </p:nvSpPr>
        <p:spPr>
          <a:xfrm>
            <a:off x="9458241" y="7383881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Google Shape;650;p8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8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52" name="Google Shape;652;p8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53" name="Google Shape;653;p81"/>
          <p:cNvSpPr/>
          <p:nvPr/>
        </p:nvSpPr>
        <p:spPr>
          <a:xfrm>
            <a:off x="0" y="4028745"/>
            <a:ext cx="10943408" cy="7650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81"/>
          <p:cNvSpPr/>
          <p:nvPr/>
        </p:nvSpPr>
        <p:spPr>
          <a:xfrm rot="9000000">
            <a:off x="6914247" y="5105536"/>
            <a:ext cx="4505266" cy="67599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81" y="0"/>
                </a:lnTo>
                <a:lnTo>
                  <a:pt x="21600" y="0"/>
                </a:lnTo>
                <a:lnTo>
                  <a:pt x="19719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1"/>
          <p:cNvSpPr/>
          <p:nvPr/>
        </p:nvSpPr>
        <p:spPr>
          <a:xfrm>
            <a:off x="7383247" y="6083608"/>
            <a:ext cx="10903167" cy="781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81"/>
          <p:cNvSpPr txBox="1"/>
          <p:nvPr>
            <p:ph idx="1" type="body"/>
          </p:nvPr>
        </p:nvSpPr>
        <p:spPr>
          <a:xfrm>
            <a:off x="862286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7" name="Google Shape;657;p81"/>
          <p:cNvSpPr txBox="1"/>
          <p:nvPr>
            <p:ph idx="2" type="body"/>
          </p:nvPr>
        </p:nvSpPr>
        <p:spPr>
          <a:xfrm>
            <a:off x="3909559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8" name="Google Shape;658;p81"/>
          <p:cNvSpPr txBox="1"/>
          <p:nvPr>
            <p:ph idx="3" type="body"/>
          </p:nvPr>
        </p:nvSpPr>
        <p:spPr>
          <a:xfrm>
            <a:off x="6956831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9" name="Google Shape;659;p81"/>
          <p:cNvSpPr txBox="1"/>
          <p:nvPr>
            <p:ph idx="4" type="body"/>
          </p:nvPr>
        </p:nvSpPr>
        <p:spPr>
          <a:xfrm>
            <a:off x="8558141" y="6049719"/>
            <a:ext cx="2771442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0" name="Google Shape;660;p81"/>
          <p:cNvSpPr txBox="1"/>
          <p:nvPr>
            <p:ph idx="5" type="body"/>
          </p:nvPr>
        </p:nvSpPr>
        <p:spPr>
          <a:xfrm>
            <a:off x="11605414" y="6049719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1" name="Google Shape;661;p81"/>
          <p:cNvSpPr txBox="1"/>
          <p:nvPr>
            <p:ph idx="6" type="body"/>
          </p:nvPr>
        </p:nvSpPr>
        <p:spPr>
          <a:xfrm>
            <a:off x="14652685" y="6049719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2" name="Google Shape;662;p81"/>
          <p:cNvGrpSpPr/>
          <p:nvPr/>
        </p:nvGrpSpPr>
        <p:grpSpPr>
          <a:xfrm>
            <a:off x="817279" y="2263180"/>
            <a:ext cx="2925327" cy="1706703"/>
            <a:chOff x="-1" y="0"/>
            <a:chExt cx="2925326" cy="1706701"/>
          </a:xfrm>
        </p:grpSpPr>
        <p:sp>
          <p:nvSpPr>
            <p:cNvPr id="663" name="Google Shape;663;p81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1"/>
            <p:cNvSpPr/>
            <p:nvPr/>
          </p:nvSpPr>
          <p:spPr>
            <a:xfrm rot="10800000">
              <a:off x="1205679" y="1263628"/>
              <a:ext cx="513964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81"/>
          <p:cNvSpPr txBox="1"/>
          <p:nvPr>
            <p:ph idx="7" type="body"/>
          </p:nvPr>
        </p:nvSpPr>
        <p:spPr>
          <a:xfrm>
            <a:off x="907289" y="2353190"/>
            <a:ext cx="2700303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6" name="Google Shape;666;p81"/>
          <p:cNvGrpSpPr/>
          <p:nvPr/>
        </p:nvGrpSpPr>
        <p:grpSpPr>
          <a:xfrm>
            <a:off x="3895004" y="2257255"/>
            <a:ext cx="2925328" cy="1706703"/>
            <a:chOff x="-1" y="0"/>
            <a:chExt cx="2925326" cy="1706702"/>
          </a:xfrm>
        </p:grpSpPr>
        <p:sp>
          <p:nvSpPr>
            <p:cNvPr id="667" name="Google Shape;667;p81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1"/>
            <p:cNvSpPr/>
            <p:nvPr/>
          </p:nvSpPr>
          <p:spPr>
            <a:xfrm rot="10800000">
              <a:off x="1205680" y="1263629"/>
              <a:ext cx="513963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81"/>
          <p:cNvSpPr txBox="1"/>
          <p:nvPr>
            <p:ph idx="8" type="body"/>
          </p:nvPr>
        </p:nvSpPr>
        <p:spPr>
          <a:xfrm>
            <a:off x="3985014" y="2347265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0" name="Google Shape;670;p81"/>
          <p:cNvGrpSpPr/>
          <p:nvPr/>
        </p:nvGrpSpPr>
        <p:grpSpPr>
          <a:xfrm>
            <a:off x="6972729" y="2266669"/>
            <a:ext cx="2925327" cy="1706702"/>
            <a:chOff x="-1" y="0"/>
            <a:chExt cx="2925326" cy="1706701"/>
          </a:xfrm>
        </p:grpSpPr>
        <p:sp>
          <p:nvSpPr>
            <p:cNvPr id="671" name="Google Shape;671;p81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1"/>
            <p:cNvSpPr/>
            <p:nvPr/>
          </p:nvSpPr>
          <p:spPr>
            <a:xfrm rot="10800000">
              <a:off x="1205680" y="1263628"/>
              <a:ext cx="513963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81"/>
          <p:cNvSpPr txBox="1"/>
          <p:nvPr>
            <p:ph idx="9" type="body"/>
          </p:nvPr>
        </p:nvSpPr>
        <p:spPr>
          <a:xfrm>
            <a:off x="7062740" y="2356679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4" name="Google Shape;674;p81"/>
          <p:cNvGrpSpPr/>
          <p:nvPr/>
        </p:nvGrpSpPr>
        <p:grpSpPr>
          <a:xfrm>
            <a:off x="8523371" y="6943700"/>
            <a:ext cx="2925327" cy="1706703"/>
            <a:chOff x="0" y="0"/>
            <a:chExt cx="2925326" cy="1706702"/>
          </a:xfrm>
        </p:grpSpPr>
        <p:sp>
          <p:nvSpPr>
            <p:cNvPr id="675" name="Google Shape;675;p81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1"/>
            <p:cNvSpPr/>
            <p:nvPr/>
          </p:nvSpPr>
          <p:spPr>
            <a:xfrm>
              <a:off x="1205681" y="0"/>
              <a:ext cx="513965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81"/>
          <p:cNvSpPr txBox="1"/>
          <p:nvPr>
            <p:ph idx="13" type="body"/>
          </p:nvPr>
        </p:nvSpPr>
        <p:spPr>
          <a:xfrm>
            <a:off x="8613379" y="7258735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8" name="Google Shape;678;p81"/>
          <p:cNvGrpSpPr/>
          <p:nvPr/>
        </p:nvGrpSpPr>
        <p:grpSpPr>
          <a:xfrm>
            <a:off x="11601095" y="6937774"/>
            <a:ext cx="2925327" cy="1706704"/>
            <a:chOff x="0" y="0"/>
            <a:chExt cx="2925326" cy="1706702"/>
          </a:xfrm>
        </p:grpSpPr>
        <p:sp>
          <p:nvSpPr>
            <p:cNvPr id="679" name="Google Shape;679;p81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1"/>
            <p:cNvSpPr/>
            <p:nvPr/>
          </p:nvSpPr>
          <p:spPr>
            <a:xfrm>
              <a:off x="1205681" y="0"/>
              <a:ext cx="513965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81"/>
          <p:cNvSpPr txBox="1"/>
          <p:nvPr>
            <p:ph idx="14" type="body"/>
          </p:nvPr>
        </p:nvSpPr>
        <p:spPr>
          <a:xfrm>
            <a:off x="11691104" y="7252810"/>
            <a:ext cx="2700303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82" name="Google Shape;682;p81"/>
          <p:cNvGrpSpPr/>
          <p:nvPr/>
        </p:nvGrpSpPr>
        <p:grpSpPr>
          <a:xfrm>
            <a:off x="14678820" y="6947189"/>
            <a:ext cx="2925327" cy="1706703"/>
            <a:chOff x="0" y="0"/>
            <a:chExt cx="2925326" cy="1706702"/>
          </a:xfrm>
        </p:grpSpPr>
        <p:sp>
          <p:nvSpPr>
            <p:cNvPr id="683" name="Google Shape;683;p81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1"/>
            <p:cNvSpPr/>
            <p:nvPr/>
          </p:nvSpPr>
          <p:spPr>
            <a:xfrm>
              <a:off x="1205682" y="0"/>
              <a:ext cx="513963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5" name="Google Shape;685;p81"/>
          <p:cNvSpPr txBox="1"/>
          <p:nvPr>
            <p:ph idx="15" type="body"/>
          </p:nvPr>
        </p:nvSpPr>
        <p:spPr>
          <a:xfrm>
            <a:off x="14768830" y="7262224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6" name="Google Shape;686;p81"/>
          <p:cNvSpPr txBox="1"/>
          <p:nvPr>
            <p:ph idx="16" type="body"/>
          </p:nvPr>
        </p:nvSpPr>
        <p:spPr>
          <a:xfrm>
            <a:off x="743138" y="5844137"/>
            <a:ext cx="6229594" cy="280975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1">
  <p:cSld name="Circ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Google Shape;688;p8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9" name="Google Shape;689;p82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90" name="Google Shape;690;p8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91" name="Google Shape;691;p82"/>
          <p:cNvSpPr/>
          <p:nvPr/>
        </p:nvSpPr>
        <p:spPr>
          <a:xfrm>
            <a:off x="6262885" y="2579009"/>
            <a:ext cx="5760644" cy="576928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5"/>
                  <a:pt x="5877" y="19718"/>
                  <a:pt x="10800" y="19718"/>
                </a:cubicBezTo>
                <a:cubicBezTo>
                  <a:pt x="15723" y="19718"/>
                  <a:pt x="19715" y="15725"/>
                  <a:pt x="19715" y="10800"/>
                </a:cubicBezTo>
                <a:cubicBezTo>
                  <a:pt x="19715" y="5875"/>
                  <a:pt x="15723" y="1882"/>
                  <a:pt x="10800" y="1882"/>
                </a:cubicBezTo>
                <a:cubicBezTo>
                  <a:pt x="5877" y="1882"/>
                  <a:pt x="1885" y="5875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82"/>
          <p:cNvSpPr/>
          <p:nvPr/>
        </p:nvSpPr>
        <p:spPr>
          <a:xfrm>
            <a:off x="9178776" y="2579009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82"/>
          <p:cNvSpPr/>
          <p:nvPr/>
        </p:nvSpPr>
        <p:spPr>
          <a:xfrm rot="5400000">
            <a:off x="9021654" y="5346420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82"/>
          <p:cNvSpPr/>
          <p:nvPr/>
        </p:nvSpPr>
        <p:spPr>
          <a:xfrm rot="10800000">
            <a:off x="6254244" y="5189297"/>
            <a:ext cx="2844751" cy="31589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82"/>
          <p:cNvSpPr/>
          <p:nvPr/>
        </p:nvSpPr>
        <p:spPr>
          <a:xfrm rot="-5400000">
            <a:off x="6411364" y="2421095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2"/>
          <p:cNvSpPr txBox="1"/>
          <p:nvPr>
            <p:ph idx="1" type="body"/>
          </p:nvPr>
        </p:nvSpPr>
        <p:spPr>
          <a:xfrm>
            <a:off x="12158540" y="3397742"/>
            <a:ext cx="5490611" cy="16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7" name="Google Shape;697;p82"/>
          <p:cNvSpPr txBox="1"/>
          <p:nvPr>
            <p:ph idx="2" type="body"/>
          </p:nvPr>
        </p:nvSpPr>
        <p:spPr>
          <a:xfrm>
            <a:off x="12158540" y="2660882"/>
            <a:ext cx="54906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8" name="Google Shape;698;p82"/>
          <p:cNvSpPr txBox="1"/>
          <p:nvPr>
            <p:ph idx="3" type="body"/>
          </p:nvPr>
        </p:nvSpPr>
        <p:spPr>
          <a:xfrm>
            <a:off x="12158540" y="6683108"/>
            <a:ext cx="5490611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9" name="Google Shape;699;p82"/>
          <p:cNvSpPr txBox="1"/>
          <p:nvPr>
            <p:ph idx="4" type="body"/>
          </p:nvPr>
        </p:nvSpPr>
        <p:spPr>
          <a:xfrm>
            <a:off x="12158540" y="5946247"/>
            <a:ext cx="54906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0" name="Google Shape;700;p82"/>
          <p:cNvSpPr txBox="1"/>
          <p:nvPr>
            <p:ph idx="5" type="body"/>
          </p:nvPr>
        </p:nvSpPr>
        <p:spPr>
          <a:xfrm>
            <a:off x="637261" y="3411794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1" name="Google Shape;701;p82"/>
          <p:cNvSpPr txBox="1"/>
          <p:nvPr>
            <p:ph idx="6" type="body"/>
          </p:nvPr>
        </p:nvSpPr>
        <p:spPr>
          <a:xfrm>
            <a:off x="637261" y="2674934"/>
            <a:ext cx="5490610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2" name="Google Shape;702;p82"/>
          <p:cNvSpPr txBox="1"/>
          <p:nvPr>
            <p:ph idx="7" type="body"/>
          </p:nvPr>
        </p:nvSpPr>
        <p:spPr>
          <a:xfrm>
            <a:off x="637261" y="6697158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3" name="Google Shape;703;p82"/>
          <p:cNvSpPr txBox="1"/>
          <p:nvPr>
            <p:ph idx="8" type="body"/>
          </p:nvPr>
        </p:nvSpPr>
        <p:spPr>
          <a:xfrm>
            <a:off x="637261" y="5960298"/>
            <a:ext cx="5490610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4" name="Google Shape;704;p82"/>
          <p:cNvSpPr txBox="1"/>
          <p:nvPr>
            <p:ph idx="9" type="body"/>
          </p:nvPr>
        </p:nvSpPr>
        <p:spPr>
          <a:xfrm>
            <a:off x="6982966" y="5008484"/>
            <a:ext cx="4275474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5" name="Google Shape;705;p82"/>
          <p:cNvSpPr/>
          <p:nvPr/>
        </p:nvSpPr>
        <p:spPr>
          <a:xfrm>
            <a:off x="10444029" y="3163279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82"/>
          <p:cNvSpPr/>
          <p:nvPr>
            <p:ph idx="13" type="pic"/>
          </p:nvPr>
        </p:nvSpPr>
        <p:spPr>
          <a:xfrm>
            <a:off x="10793062" y="3478951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82"/>
          <p:cNvSpPr/>
          <p:nvPr/>
        </p:nvSpPr>
        <p:spPr>
          <a:xfrm>
            <a:off x="10448350" y="6528728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82"/>
          <p:cNvSpPr/>
          <p:nvPr>
            <p:ph idx="14" type="pic"/>
          </p:nvPr>
        </p:nvSpPr>
        <p:spPr>
          <a:xfrm>
            <a:off x="10797382" y="684440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09" name="Google Shape;709;p82"/>
          <p:cNvSpPr/>
          <p:nvPr/>
        </p:nvSpPr>
        <p:spPr>
          <a:xfrm>
            <a:off x="6543923" y="6528728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82"/>
          <p:cNvSpPr/>
          <p:nvPr>
            <p:ph idx="15" type="pic"/>
          </p:nvPr>
        </p:nvSpPr>
        <p:spPr>
          <a:xfrm>
            <a:off x="6892956" y="6844400"/>
            <a:ext cx="684364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82"/>
          <p:cNvSpPr/>
          <p:nvPr/>
        </p:nvSpPr>
        <p:spPr>
          <a:xfrm>
            <a:off x="6543923" y="3163279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82"/>
          <p:cNvSpPr/>
          <p:nvPr>
            <p:ph idx="16" type="pic"/>
          </p:nvPr>
        </p:nvSpPr>
        <p:spPr>
          <a:xfrm>
            <a:off x="6892956" y="3478951"/>
            <a:ext cx="684364" cy="6843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2">
  <p:cSld name="Circ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8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5" name="Google Shape;715;p83"/>
          <p:cNvSpPr/>
          <p:nvPr>
            <p:ph idx="2" type="pic"/>
          </p:nvPr>
        </p:nvSpPr>
        <p:spPr>
          <a:xfrm>
            <a:off x="6857758" y="5484219"/>
            <a:ext cx="2245749" cy="2253697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Google Shape;716;p83"/>
          <p:cNvSpPr/>
          <p:nvPr>
            <p:ph idx="3" type="pic"/>
          </p:nvPr>
        </p:nvSpPr>
        <p:spPr>
          <a:xfrm>
            <a:off x="9161994" y="5484548"/>
            <a:ext cx="2253697" cy="2245749"/>
          </a:xfrm>
          <a:prstGeom prst="rect">
            <a:avLst/>
          </a:prstGeom>
          <a:noFill/>
          <a:ln>
            <a:noFill/>
          </a:ln>
        </p:spPr>
      </p:sp>
      <p:sp>
        <p:nvSpPr>
          <p:cNvPr id="717" name="Google Shape;717;p83"/>
          <p:cNvSpPr/>
          <p:nvPr>
            <p:ph idx="4" type="pic"/>
          </p:nvPr>
        </p:nvSpPr>
        <p:spPr>
          <a:xfrm>
            <a:off x="9162322" y="3181183"/>
            <a:ext cx="2245749" cy="2253697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83"/>
          <p:cNvSpPr/>
          <p:nvPr>
            <p:ph idx="5" type="pic"/>
          </p:nvPr>
        </p:nvSpPr>
        <p:spPr>
          <a:xfrm>
            <a:off x="6858000" y="3189132"/>
            <a:ext cx="2253697" cy="2245749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83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20" name="Google Shape;720;p8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21" name="Google Shape;721;p83"/>
          <p:cNvSpPr/>
          <p:nvPr/>
        </p:nvSpPr>
        <p:spPr>
          <a:xfrm>
            <a:off x="6263525" y="2579009"/>
            <a:ext cx="5760001" cy="576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3"/>
                  <a:pt x="5877" y="19715"/>
                  <a:pt x="10800" y="19715"/>
                </a:cubicBezTo>
                <a:cubicBezTo>
                  <a:pt x="15723" y="19715"/>
                  <a:pt x="19715" y="15723"/>
                  <a:pt x="19715" y="10800"/>
                </a:cubicBezTo>
                <a:cubicBezTo>
                  <a:pt x="19715" y="5877"/>
                  <a:pt x="15723" y="1885"/>
                  <a:pt x="10800" y="1885"/>
                </a:cubicBezTo>
                <a:cubicBezTo>
                  <a:pt x="5877" y="1885"/>
                  <a:pt x="1885" y="5877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3"/>
          <p:cNvSpPr/>
          <p:nvPr/>
        </p:nvSpPr>
        <p:spPr>
          <a:xfrm>
            <a:off x="9178776" y="2579009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3"/>
          <p:cNvSpPr/>
          <p:nvPr/>
        </p:nvSpPr>
        <p:spPr>
          <a:xfrm rot="5400000">
            <a:off x="9021654" y="5346420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3"/>
          <p:cNvSpPr/>
          <p:nvPr/>
        </p:nvSpPr>
        <p:spPr>
          <a:xfrm rot="10800000">
            <a:off x="6254244" y="5189297"/>
            <a:ext cx="2844751" cy="31589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83"/>
          <p:cNvSpPr/>
          <p:nvPr/>
        </p:nvSpPr>
        <p:spPr>
          <a:xfrm rot="-5400000">
            <a:off x="6411364" y="2421095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83"/>
          <p:cNvSpPr txBox="1"/>
          <p:nvPr>
            <p:ph idx="1" type="body"/>
          </p:nvPr>
        </p:nvSpPr>
        <p:spPr>
          <a:xfrm>
            <a:off x="12158540" y="3397741"/>
            <a:ext cx="5490611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7" name="Google Shape;727;p83"/>
          <p:cNvSpPr txBox="1"/>
          <p:nvPr>
            <p:ph idx="6" type="body"/>
          </p:nvPr>
        </p:nvSpPr>
        <p:spPr>
          <a:xfrm>
            <a:off x="12158540" y="2384854"/>
            <a:ext cx="5490611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83"/>
          <p:cNvSpPr txBox="1"/>
          <p:nvPr>
            <p:ph idx="7" type="body"/>
          </p:nvPr>
        </p:nvSpPr>
        <p:spPr>
          <a:xfrm>
            <a:off x="12158540" y="6683106"/>
            <a:ext cx="5490611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9" name="Google Shape;729;p83"/>
          <p:cNvSpPr txBox="1"/>
          <p:nvPr>
            <p:ph idx="8" type="body"/>
          </p:nvPr>
        </p:nvSpPr>
        <p:spPr>
          <a:xfrm>
            <a:off x="12158540" y="5670219"/>
            <a:ext cx="5490611" cy="111101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0" name="Google Shape;730;p83"/>
          <p:cNvSpPr txBox="1"/>
          <p:nvPr>
            <p:ph idx="9" type="body"/>
          </p:nvPr>
        </p:nvSpPr>
        <p:spPr>
          <a:xfrm>
            <a:off x="637261" y="3411792"/>
            <a:ext cx="5490610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1" name="Google Shape;731;p83"/>
          <p:cNvSpPr txBox="1"/>
          <p:nvPr>
            <p:ph idx="13" type="body"/>
          </p:nvPr>
        </p:nvSpPr>
        <p:spPr>
          <a:xfrm>
            <a:off x="637261" y="2398904"/>
            <a:ext cx="5490610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2" name="Google Shape;732;p83"/>
          <p:cNvSpPr txBox="1"/>
          <p:nvPr>
            <p:ph idx="14" type="body"/>
          </p:nvPr>
        </p:nvSpPr>
        <p:spPr>
          <a:xfrm>
            <a:off x="637261" y="6697157"/>
            <a:ext cx="5490610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3" name="Google Shape;733;p83"/>
          <p:cNvSpPr txBox="1"/>
          <p:nvPr>
            <p:ph idx="15" type="body"/>
          </p:nvPr>
        </p:nvSpPr>
        <p:spPr>
          <a:xfrm>
            <a:off x="637261" y="5684270"/>
            <a:ext cx="5490610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2">
  <p:cSld name="Flow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8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84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37" name="Google Shape;737;p8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38" name="Google Shape;738;p84"/>
          <p:cNvSpPr/>
          <p:nvPr/>
        </p:nvSpPr>
        <p:spPr>
          <a:xfrm>
            <a:off x="66040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84"/>
          <p:cNvSpPr/>
          <p:nvPr/>
        </p:nvSpPr>
        <p:spPr>
          <a:xfrm>
            <a:off x="4035425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84"/>
          <p:cNvSpPr/>
          <p:nvPr/>
        </p:nvSpPr>
        <p:spPr>
          <a:xfrm>
            <a:off x="741045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84"/>
          <p:cNvSpPr/>
          <p:nvPr/>
        </p:nvSpPr>
        <p:spPr>
          <a:xfrm>
            <a:off x="10785475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4"/>
          <p:cNvSpPr/>
          <p:nvPr/>
        </p:nvSpPr>
        <p:spPr>
          <a:xfrm>
            <a:off x="1416050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84"/>
          <p:cNvSpPr/>
          <p:nvPr/>
        </p:nvSpPr>
        <p:spPr>
          <a:xfrm>
            <a:off x="1750624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84"/>
          <p:cNvSpPr/>
          <p:nvPr>
            <p:ph idx="2" type="pic"/>
          </p:nvPr>
        </p:nvSpPr>
        <p:spPr>
          <a:xfrm>
            <a:off x="2099656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84"/>
          <p:cNvSpPr/>
          <p:nvPr/>
        </p:nvSpPr>
        <p:spPr>
          <a:xfrm>
            <a:off x="5092755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4"/>
          <p:cNvSpPr/>
          <p:nvPr>
            <p:ph idx="3" type="pic"/>
          </p:nvPr>
        </p:nvSpPr>
        <p:spPr>
          <a:xfrm>
            <a:off x="5441787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84"/>
          <p:cNvSpPr/>
          <p:nvPr/>
        </p:nvSpPr>
        <p:spPr>
          <a:xfrm>
            <a:off x="8467338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4"/>
          <p:cNvSpPr/>
          <p:nvPr>
            <p:ph idx="4" type="pic"/>
          </p:nvPr>
        </p:nvSpPr>
        <p:spPr>
          <a:xfrm>
            <a:off x="8816370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9" name="Google Shape;749;p84"/>
          <p:cNvSpPr/>
          <p:nvPr/>
        </p:nvSpPr>
        <p:spPr>
          <a:xfrm>
            <a:off x="11875699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84"/>
          <p:cNvSpPr/>
          <p:nvPr>
            <p:ph idx="5" type="pic"/>
          </p:nvPr>
        </p:nvSpPr>
        <p:spPr>
          <a:xfrm>
            <a:off x="12224732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84"/>
          <p:cNvSpPr/>
          <p:nvPr/>
        </p:nvSpPr>
        <p:spPr>
          <a:xfrm>
            <a:off x="15250724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84"/>
          <p:cNvSpPr/>
          <p:nvPr>
            <p:ph idx="6" type="pic"/>
          </p:nvPr>
        </p:nvSpPr>
        <p:spPr>
          <a:xfrm>
            <a:off x="15599756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53" name="Google Shape;753;p84"/>
          <p:cNvSpPr txBox="1"/>
          <p:nvPr>
            <p:ph idx="1" type="body"/>
          </p:nvPr>
        </p:nvSpPr>
        <p:spPr>
          <a:xfrm>
            <a:off x="817281" y="2360141"/>
            <a:ext cx="3240360" cy="153133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4" name="Google Shape;754;p84"/>
          <p:cNvSpPr txBox="1"/>
          <p:nvPr>
            <p:ph idx="7" type="body"/>
          </p:nvPr>
        </p:nvSpPr>
        <p:spPr>
          <a:xfrm>
            <a:off x="4147651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5" name="Google Shape;755;p84"/>
          <p:cNvSpPr txBox="1"/>
          <p:nvPr>
            <p:ph idx="8" type="body"/>
          </p:nvPr>
        </p:nvSpPr>
        <p:spPr>
          <a:xfrm>
            <a:off x="7523026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6" name="Google Shape;756;p84"/>
          <p:cNvSpPr txBox="1"/>
          <p:nvPr>
            <p:ph idx="9" type="body"/>
          </p:nvPr>
        </p:nvSpPr>
        <p:spPr>
          <a:xfrm>
            <a:off x="10853395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7" name="Google Shape;757;p84"/>
          <p:cNvSpPr txBox="1"/>
          <p:nvPr>
            <p:ph idx="13" type="body"/>
          </p:nvPr>
        </p:nvSpPr>
        <p:spPr>
          <a:xfrm>
            <a:off x="14305619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8" name="Google Shape;758;p84"/>
          <p:cNvSpPr txBox="1"/>
          <p:nvPr>
            <p:ph idx="14" type="body"/>
          </p:nvPr>
        </p:nvSpPr>
        <p:spPr>
          <a:xfrm>
            <a:off x="817281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9" name="Google Shape;759;p84"/>
          <p:cNvSpPr txBox="1"/>
          <p:nvPr>
            <p:ph idx="15" type="body"/>
          </p:nvPr>
        </p:nvSpPr>
        <p:spPr>
          <a:xfrm>
            <a:off x="4192656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0" name="Google Shape;760;p84"/>
          <p:cNvSpPr txBox="1"/>
          <p:nvPr>
            <p:ph idx="16" type="body"/>
          </p:nvPr>
        </p:nvSpPr>
        <p:spPr>
          <a:xfrm>
            <a:off x="7568031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1" name="Google Shape;761;p84"/>
          <p:cNvSpPr txBox="1"/>
          <p:nvPr>
            <p:ph idx="17" type="body"/>
          </p:nvPr>
        </p:nvSpPr>
        <p:spPr>
          <a:xfrm>
            <a:off x="10943405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2" name="Google Shape;762;p84"/>
          <p:cNvSpPr txBox="1"/>
          <p:nvPr>
            <p:ph idx="18" type="body"/>
          </p:nvPr>
        </p:nvSpPr>
        <p:spPr>
          <a:xfrm>
            <a:off x="14318780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4" name="Google Shape;764;p8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85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6" name="Google Shape;766;p85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67" name="Google Shape;767;p8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68" name="Google Shape;768;p85"/>
          <p:cNvSpPr/>
          <p:nvPr>
            <p:ph idx="2" type="pic"/>
          </p:nvPr>
        </p:nvSpPr>
        <p:spPr>
          <a:xfrm>
            <a:off x="-794" y="1903140"/>
            <a:ext cx="18286413" cy="4545506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85"/>
          <p:cNvSpPr txBox="1"/>
          <p:nvPr>
            <p:ph idx="1" type="body"/>
          </p:nvPr>
        </p:nvSpPr>
        <p:spPr>
          <a:xfrm>
            <a:off x="9142413" y="1903413"/>
            <a:ext cx="9144001" cy="4545013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0" name="Google Shape;770;p85"/>
          <p:cNvSpPr txBox="1"/>
          <p:nvPr>
            <p:ph idx="3" type="body"/>
          </p:nvPr>
        </p:nvSpPr>
        <p:spPr>
          <a:xfrm>
            <a:off x="3157540" y="7568134"/>
            <a:ext cx="119263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1" name="Google Shape;771;p85"/>
          <p:cNvSpPr txBox="1"/>
          <p:nvPr>
            <p:ph idx="4" type="body"/>
          </p:nvPr>
        </p:nvSpPr>
        <p:spPr>
          <a:xfrm>
            <a:off x="3157540" y="6898695"/>
            <a:ext cx="1192632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2" name="Google Shape;772;p85"/>
          <p:cNvSpPr txBox="1"/>
          <p:nvPr>
            <p:ph idx="5" type="body"/>
          </p:nvPr>
        </p:nvSpPr>
        <p:spPr>
          <a:xfrm>
            <a:off x="9323226" y="2083160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3" name="Google Shape;773;p85"/>
          <p:cNvSpPr txBox="1"/>
          <p:nvPr>
            <p:ph idx="6" type="body"/>
          </p:nvPr>
        </p:nvSpPr>
        <p:spPr>
          <a:xfrm>
            <a:off x="10268331" y="2199732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4" name="Google Shape;774;p85"/>
          <p:cNvSpPr txBox="1"/>
          <p:nvPr>
            <p:ph idx="7" type="body"/>
          </p:nvPr>
        </p:nvSpPr>
        <p:spPr>
          <a:xfrm>
            <a:off x="10403346" y="2173170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5" name="Google Shape;775;p85"/>
          <p:cNvSpPr txBox="1"/>
          <p:nvPr>
            <p:ph idx="8" type="body"/>
          </p:nvPr>
        </p:nvSpPr>
        <p:spPr>
          <a:xfrm>
            <a:off x="9323226" y="3091713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6" name="Google Shape;776;p85"/>
          <p:cNvSpPr txBox="1"/>
          <p:nvPr>
            <p:ph idx="9" type="body"/>
          </p:nvPr>
        </p:nvSpPr>
        <p:spPr>
          <a:xfrm>
            <a:off x="10268331" y="3208284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7" name="Google Shape;777;p85"/>
          <p:cNvSpPr txBox="1"/>
          <p:nvPr>
            <p:ph idx="13" type="body"/>
          </p:nvPr>
        </p:nvSpPr>
        <p:spPr>
          <a:xfrm>
            <a:off x="10403346" y="3181723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8" name="Google Shape;778;p85"/>
          <p:cNvSpPr txBox="1"/>
          <p:nvPr>
            <p:ph idx="14" type="body"/>
          </p:nvPr>
        </p:nvSpPr>
        <p:spPr>
          <a:xfrm>
            <a:off x="9323226" y="4108384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9" name="Google Shape;779;p85"/>
          <p:cNvSpPr txBox="1"/>
          <p:nvPr>
            <p:ph idx="15" type="body"/>
          </p:nvPr>
        </p:nvSpPr>
        <p:spPr>
          <a:xfrm>
            <a:off x="10268331" y="4224956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85"/>
          <p:cNvSpPr txBox="1"/>
          <p:nvPr>
            <p:ph idx="16" type="body"/>
          </p:nvPr>
        </p:nvSpPr>
        <p:spPr>
          <a:xfrm>
            <a:off x="10403346" y="4198394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1" name="Google Shape;781;p85"/>
          <p:cNvSpPr txBox="1"/>
          <p:nvPr>
            <p:ph idx="17" type="body"/>
          </p:nvPr>
        </p:nvSpPr>
        <p:spPr>
          <a:xfrm>
            <a:off x="9323226" y="5098494"/>
            <a:ext cx="900101" cy="110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2" name="Google Shape;782;p85"/>
          <p:cNvSpPr txBox="1"/>
          <p:nvPr>
            <p:ph idx="18" type="body"/>
          </p:nvPr>
        </p:nvSpPr>
        <p:spPr>
          <a:xfrm>
            <a:off x="10268331" y="5215066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p85"/>
          <p:cNvSpPr txBox="1"/>
          <p:nvPr>
            <p:ph idx="19" type="body"/>
          </p:nvPr>
        </p:nvSpPr>
        <p:spPr>
          <a:xfrm>
            <a:off x="10403346" y="5188505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 Table 1">
  <p:cSld name="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5" name="Google Shape;785;p8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8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7" name="Google Shape;787;p86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88" name="Google Shape;788;p8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grpSp>
        <p:nvGrpSpPr>
          <p:cNvPr id="789" name="Google Shape;789;p86"/>
          <p:cNvGrpSpPr/>
          <p:nvPr/>
        </p:nvGrpSpPr>
        <p:grpSpPr>
          <a:xfrm>
            <a:off x="1582363" y="1826282"/>
            <a:ext cx="4545509" cy="5621310"/>
            <a:chOff x="-1" y="0"/>
            <a:chExt cx="4545507" cy="5621309"/>
          </a:xfrm>
        </p:grpSpPr>
        <p:sp>
          <p:nvSpPr>
            <p:cNvPr id="790" name="Google Shape;790;p86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6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6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86"/>
          <p:cNvSpPr txBox="1"/>
          <p:nvPr>
            <p:ph idx="1" type="body"/>
          </p:nvPr>
        </p:nvSpPr>
        <p:spPr>
          <a:xfrm>
            <a:off x="1582365" y="1817884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p86"/>
          <p:cNvSpPr txBox="1"/>
          <p:nvPr>
            <p:ph idx="2" type="body"/>
          </p:nvPr>
        </p:nvSpPr>
        <p:spPr>
          <a:xfrm>
            <a:off x="1582363" y="6907531"/>
            <a:ext cx="4545506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86"/>
          <p:cNvSpPr txBox="1"/>
          <p:nvPr>
            <p:ph idx="3" type="body"/>
          </p:nvPr>
        </p:nvSpPr>
        <p:spPr>
          <a:xfrm>
            <a:off x="1582365" y="2591087"/>
            <a:ext cx="4545507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6" name="Google Shape;796;p86"/>
          <p:cNvSpPr/>
          <p:nvPr/>
        </p:nvSpPr>
        <p:spPr>
          <a:xfrm>
            <a:off x="1798873" y="427877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86"/>
          <p:cNvSpPr txBox="1"/>
          <p:nvPr>
            <p:ph idx="4" type="body"/>
          </p:nvPr>
        </p:nvSpPr>
        <p:spPr>
          <a:xfrm>
            <a:off x="2158914" y="4166263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8" name="Google Shape;798;p86"/>
          <p:cNvSpPr/>
          <p:nvPr/>
        </p:nvSpPr>
        <p:spPr>
          <a:xfrm>
            <a:off x="1798873" y="497323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6"/>
          <p:cNvSpPr txBox="1"/>
          <p:nvPr>
            <p:ph idx="5" type="body"/>
          </p:nvPr>
        </p:nvSpPr>
        <p:spPr>
          <a:xfrm>
            <a:off x="2158914" y="4860725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0" name="Google Shape;800;p86"/>
          <p:cNvSpPr/>
          <p:nvPr/>
        </p:nvSpPr>
        <p:spPr>
          <a:xfrm>
            <a:off x="1798873" y="564906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86"/>
          <p:cNvSpPr txBox="1"/>
          <p:nvPr>
            <p:ph idx="6" type="body"/>
          </p:nvPr>
        </p:nvSpPr>
        <p:spPr>
          <a:xfrm>
            <a:off x="2158914" y="5536548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p86"/>
          <p:cNvSpPr/>
          <p:nvPr/>
        </p:nvSpPr>
        <p:spPr>
          <a:xfrm>
            <a:off x="1798873" y="6326502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86"/>
          <p:cNvSpPr txBox="1"/>
          <p:nvPr>
            <p:ph idx="7" type="body"/>
          </p:nvPr>
        </p:nvSpPr>
        <p:spPr>
          <a:xfrm>
            <a:off x="2158914" y="6213990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04" name="Google Shape;804;p86"/>
          <p:cNvGrpSpPr/>
          <p:nvPr/>
        </p:nvGrpSpPr>
        <p:grpSpPr>
          <a:xfrm>
            <a:off x="6869658" y="1830319"/>
            <a:ext cx="4545508" cy="5621310"/>
            <a:chOff x="-1" y="0"/>
            <a:chExt cx="4545507" cy="5621309"/>
          </a:xfrm>
        </p:grpSpPr>
        <p:sp>
          <p:nvSpPr>
            <p:cNvPr id="805" name="Google Shape;805;p86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6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6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86"/>
          <p:cNvSpPr txBox="1"/>
          <p:nvPr>
            <p:ph idx="8" type="body"/>
          </p:nvPr>
        </p:nvSpPr>
        <p:spPr>
          <a:xfrm>
            <a:off x="6869659" y="1821921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9" name="Google Shape;809;p86"/>
          <p:cNvSpPr txBox="1"/>
          <p:nvPr>
            <p:ph idx="9" type="body"/>
          </p:nvPr>
        </p:nvSpPr>
        <p:spPr>
          <a:xfrm>
            <a:off x="6869658" y="6911568"/>
            <a:ext cx="4545507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0" name="Google Shape;810;p86"/>
          <p:cNvSpPr txBox="1"/>
          <p:nvPr>
            <p:ph idx="13" type="body"/>
          </p:nvPr>
        </p:nvSpPr>
        <p:spPr>
          <a:xfrm>
            <a:off x="6869661" y="2595124"/>
            <a:ext cx="454550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1" name="Google Shape;811;p86"/>
          <p:cNvSpPr/>
          <p:nvPr/>
        </p:nvSpPr>
        <p:spPr>
          <a:xfrm>
            <a:off x="7086169" y="428281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86"/>
          <p:cNvSpPr txBox="1"/>
          <p:nvPr>
            <p:ph idx="14" type="body"/>
          </p:nvPr>
        </p:nvSpPr>
        <p:spPr>
          <a:xfrm>
            <a:off x="7446209" y="4170300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3" name="Google Shape;813;p86"/>
          <p:cNvSpPr/>
          <p:nvPr/>
        </p:nvSpPr>
        <p:spPr>
          <a:xfrm>
            <a:off x="7086169" y="49772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86"/>
          <p:cNvSpPr txBox="1"/>
          <p:nvPr>
            <p:ph idx="15" type="body"/>
          </p:nvPr>
        </p:nvSpPr>
        <p:spPr>
          <a:xfrm>
            <a:off x="7446209" y="4864761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5" name="Google Shape;815;p86"/>
          <p:cNvSpPr/>
          <p:nvPr/>
        </p:nvSpPr>
        <p:spPr>
          <a:xfrm>
            <a:off x="7086169" y="565309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86"/>
          <p:cNvSpPr txBox="1"/>
          <p:nvPr>
            <p:ph idx="16" type="body"/>
          </p:nvPr>
        </p:nvSpPr>
        <p:spPr>
          <a:xfrm>
            <a:off x="7446209" y="5540585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7" name="Google Shape;817;p86"/>
          <p:cNvSpPr/>
          <p:nvPr/>
        </p:nvSpPr>
        <p:spPr>
          <a:xfrm>
            <a:off x="7086169" y="633053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86"/>
          <p:cNvSpPr txBox="1"/>
          <p:nvPr>
            <p:ph idx="17" type="body"/>
          </p:nvPr>
        </p:nvSpPr>
        <p:spPr>
          <a:xfrm>
            <a:off x="7446209" y="6218027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19" name="Google Shape;819;p86"/>
          <p:cNvGrpSpPr/>
          <p:nvPr/>
        </p:nvGrpSpPr>
        <p:grpSpPr>
          <a:xfrm>
            <a:off x="12158541" y="1812181"/>
            <a:ext cx="4545508" cy="5621310"/>
            <a:chOff x="-1" y="0"/>
            <a:chExt cx="4545507" cy="5621309"/>
          </a:xfrm>
        </p:grpSpPr>
        <p:sp>
          <p:nvSpPr>
            <p:cNvPr id="820" name="Google Shape;820;p86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6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6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86"/>
          <p:cNvSpPr txBox="1"/>
          <p:nvPr>
            <p:ph idx="18" type="body"/>
          </p:nvPr>
        </p:nvSpPr>
        <p:spPr>
          <a:xfrm>
            <a:off x="12158542" y="1803784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4" name="Google Shape;824;p86"/>
          <p:cNvSpPr txBox="1"/>
          <p:nvPr>
            <p:ph idx="19" type="body"/>
          </p:nvPr>
        </p:nvSpPr>
        <p:spPr>
          <a:xfrm>
            <a:off x="12158540" y="6893429"/>
            <a:ext cx="4545506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5" name="Google Shape;825;p86"/>
          <p:cNvSpPr txBox="1"/>
          <p:nvPr>
            <p:ph idx="20" type="body"/>
          </p:nvPr>
        </p:nvSpPr>
        <p:spPr>
          <a:xfrm>
            <a:off x="12158543" y="2576987"/>
            <a:ext cx="454550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6" name="Google Shape;826;p86"/>
          <p:cNvSpPr/>
          <p:nvPr/>
        </p:nvSpPr>
        <p:spPr>
          <a:xfrm>
            <a:off x="12375050" y="42646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86"/>
          <p:cNvSpPr txBox="1"/>
          <p:nvPr>
            <p:ph idx="21" type="body"/>
          </p:nvPr>
        </p:nvSpPr>
        <p:spPr>
          <a:xfrm>
            <a:off x="12735091" y="4152162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8" name="Google Shape;828;p86"/>
          <p:cNvSpPr/>
          <p:nvPr/>
        </p:nvSpPr>
        <p:spPr>
          <a:xfrm>
            <a:off x="12375050" y="495913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6"/>
          <p:cNvSpPr txBox="1"/>
          <p:nvPr>
            <p:ph idx="22" type="body"/>
          </p:nvPr>
        </p:nvSpPr>
        <p:spPr>
          <a:xfrm>
            <a:off x="12735091" y="4846623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0" name="Google Shape;830;p86"/>
          <p:cNvSpPr/>
          <p:nvPr/>
        </p:nvSpPr>
        <p:spPr>
          <a:xfrm>
            <a:off x="12375050" y="563495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86"/>
          <p:cNvSpPr txBox="1"/>
          <p:nvPr>
            <p:ph idx="23" type="body"/>
          </p:nvPr>
        </p:nvSpPr>
        <p:spPr>
          <a:xfrm>
            <a:off x="12735091" y="5522447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2" name="Google Shape;832;p86"/>
          <p:cNvSpPr/>
          <p:nvPr/>
        </p:nvSpPr>
        <p:spPr>
          <a:xfrm>
            <a:off x="12375050" y="631240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86"/>
          <p:cNvSpPr txBox="1"/>
          <p:nvPr>
            <p:ph idx="24" type="body"/>
          </p:nvPr>
        </p:nvSpPr>
        <p:spPr>
          <a:xfrm>
            <a:off x="12735091" y="6199889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34" name="Google Shape;834;p86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5" name="Google Shape;835;p86"/>
          <p:cNvSpPr txBox="1"/>
          <p:nvPr>
            <p:ph idx="25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n Table 1">
  <p:cSld name="1_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8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8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9" name="Google Shape;839;p87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840" name="Google Shape;840;p8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grpSp>
        <p:nvGrpSpPr>
          <p:cNvPr id="841" name="Google Shape;841;p87"/>
          <p:cNvGrpSpPr/>
          <p:nvPr/>
        </p:nvGrpSpPr>
        <p:grpSpPr>
          <a:xfrm>
            <a:off x="817280" y="1826282"/>
            <a:ext cx="3780424" cy="5621310"/>
            <a:chOff x="-1" y="0"/>
            <a:chExt cx="3780422" cy="5621309"/>
          </a:xfrm>
        </p:grpSpPr>
        <p:sp>
          <p:nvSpPr>
            <p:cNvPr id="842" name="Google Shape;842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87"/>
          <p:cNvSpPr txBox="1"/>
          <p:nvPr>
            <p:ph idx="1" type="body"/>
          </p:nvPr>
        </p:nvSpPr>
        <p:spPr>
          <a:xfrm>
            <a:off x="817281" y="1817884"/>
            <a:ext cx="3780420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6" name="Google Shape;846;p87"/>
          <p:cNvSpPr txBox="1"/>
          <p:nvPr>
            <p:ph idx="2" type="body"/>
          </p:nvPr>
        </p:nvSpPr>
        <p:spPr>
          <a:xfrm>
            <a:off x="817281" y="6907531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7" name="Google Shape;847;p87"/>
          <p:cNvSpPr txBox="1"/>
          <p:nvPr>
            <p:ph idx="3" type="body"/>
          </p:nvPr>
        </p:nvSpPr>
        <p:spPr>
          <a:xfrm>
            <a:off x="817282" y="2591087"/>
            <a:ext cx="3780420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8" name="Google Shape;848;p87"/>
          <p:cNvSpPr/>
          <p:nvPr/>
        </p:nvSpPr>
        <p:spPr>
          <a:xfrm>
            <a:off x="1042304" y="427877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87"/>
          <p:cNvSpPr txBox="1"/>
          <p:nvPr>
            <p:ph idx="4" type="body"/>
          </p:nvPr>
        </p:nvSpPr>
        <p:spPr>
          <a:xfrm>
            <a:off x="1357341" y="4166263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0" name="Google Shape;850;p87"/>
          <p:cNvSpPr/>
          <p:nvPr/>
        </p:nvSpPr>
        <p:spPr>
          <a:xfrm>
            <a:off x="1033787" y="497323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87"/>
          <p:cNvSpPr txBox="1"/>
          <p:nvPr>
            <p:ph idx="5" type="body"/>
          </p:nvPr>
        </p:nvSpPr>
        <p:spPr>
          <a:xfrm>
            <a:off x="1357341" y="486072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2" name="Google Shape;852;p87"/>
          <p:cNvSpPr/>
          <p:nvPr/>
        </p:nvSpPr>
        <p:spPr>
          <a:xfrm>
            <a:off x="1042304" y="564906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87"/>
          <p:cNvSpPr txBox="1"/>
          <p:nvPr>
            <p:ph idx="6" type="body"/>
          </p:nvPr>
        </p:nvSpPr>
        <p:spPr>
          <a:xfrm>
            <a:off x="1357341" y="5536548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4" name="Google Shape;854;p87"/>
          <p:cNvSpPr/>
          <p:nvPr/>
        </p:nvSpPr>
        <p:spPr>
          <a:xfrm>
            <a:off x="1042304" y="6326502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87"/>
          <p:cNvSpPr txBox="1"/>
          <p:nvPr>
            <p:ph idx="7" type="body"/>
          </p:nvPr>
        </p:nvSpPr>
        <p:spPr>
          <a:xfrm>
            <a:off x="1357341" y="621399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56" name="Google Shape;856;p87"/>
          <p:cNvGrpSpPr/>
          <p:nvPr/>
        </p:nvGrpSpPr>
        <p:grpSpPr>
          <a:xfrm>
            <a:off x="5101274" y="1830319"/>
            <a:ext cx="3780423" cy="5621310"/>
            <a:chOff x="-1" y="0"/>
            <a:chExt cx="3780422" cy="5621309"/>
          </a:xfrm>
        </p:grpSpPr>
        <p:sp>
          <p:nvSpPr>
            <p:cNvPr id="857" name="Google Shape;857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87"/>
          <p:cNvSpPr txBox="1"/>
          <p:nvPr>
            <p:ph idx="8" type="body"/>
          </p:nvPr>
        </p:nvSpPr>
        <p:spPr>
          <a:xfrm>
            <a:off x="5101275" y="1821921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1" name="Google Shape;861;p87"/>
          <p:cNvSpPr txBox="1"/>
          <p:nvPr>
            <p:ph idx="9" type="body"/>
          </p:nvPr>
        </p:nvSpPr>
        <p:spPr>
          <a:xfrm>
            <a:off x="5101275" y="6911568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2" name="Google Shape;862;p87"/>
          <p:cNvSpPr txBox="1"/>
          <p:nvPr>
            <p:ph idx="13" type="body"/>
          </p:nvPr>
        </p:nvSpPr>
        <p:spPr>
          <a:xfrm>
            <a:off x="5101276" y="2595124"/>
            <a:ext cx="3780420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3" name="Google Shape;863;p87"/>
          <p:cNvSpPr/>
          <p:nvPr/>
        </p:nvSpPr>
        <p:spPr>
          <a:xfrm>
            <a:off x="5317781" y="428281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87"/>
          <p:cNvSpPr txBox="1"/>
          <p:nvPr>
            <p:ph idx="14" type="body"/>
          </p:nvPr>
        </p:nvSpPr>
        <p:spPr>
          <a:xfrm>
            <a:off x="5641335" y="417030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5" name="Google Shape;865;p87"/>
          <p:cNvSpPr/>
          <p:nvPr/>
        </p:nvSpPr>
        <p:spPr>
          <a:xfrm>
            <a:off x="5317781" y="49772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87"/>
          <p:cNvSpPr txBox="1"/>
          <p:nvPr>
            <p:ph idx="15" type="body"/>
          </p:nvPr>
        </p:nvSpPr>
        <p:spPr>
          <a:xfrm>
            <a:off x="5641335" y="4864761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87"/>
          <p:cNvSpPr/>
          <p:nvPr/>
        </p:nvSpPr>
        <p:spPr>
          <a:xfrm>
            <a:off x="5317781" y="565309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87"/>
          <p:cNvSpPr txBox="1"/>
          <p:nvPr>
            <p:ph idx="16" type="body"/>
          </p:nvPr>
        </p:nvSpPr>
        <p:spPr>
          <a:xfrm>
            <a:off x="5641335" y="554058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87"/>
          <p:cNvSpPr/>
          <p:nvPr/>
        </p:nvSpPr>
        <p:spPr>
          <a:xfrm>
            <a:off x="5317781" y="633053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87"/>
          <p:cNvSpPr txBox="1"/>
          <p:nvPr>
            <p:ph idx="17" type="body"/>
          </p:nvPr>
        </p:nvSpPr>
        <p:spPr>
          <a:xfrm>
            <a:off x="5641335" y="621802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1" name="Google Shape;871;p87"/>
          <p:cNvCxnSpPr/>
          <p:nvPr/>
        </p:nvCxnSpPr>
        <p:spPr>
          <a:xfrm rot="10800000">
            <a:off x="3476490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2" name="Google Shape;872;p87"/>
          <p:cNvSpPr txBox="1"/>
          <p:nvPr>
            <p:ph idx="18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73" name="Google Shape;873;p87"/>
          <p:cNvGrpSpPr/>
          <p:nvPr/>
        </p:nvGrpSpPr>
        <p:grpSpPr>
          <a:xfrm>
            <a:off x="9368230" y="1832544"/>
            <a:ext cx="3780424" cy="5621310"/>
            <a:chOff x="-1" y="0"/>
            <a:chExt cx="3780422" cy="5621309"/>
          </a:xfrm>
        </p:grpSpPr>
        <p:sp>
          <p:nvSpPr>
            <p:cNvPr id="874" name="Google Shape;874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87"/>
          <p:cNvSpPr txBox="1"/>
          <p:nvPr>
            <p:ph idx="19" type="body"/>
          </p:nvPr>
        </p:nvSpPr>
        <p:spPr>
          <a:xfrm>
            <a:off x="9368232" y="1824146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8" name="Google Shape;878;p87"/>
          <p:cNvSpPr txBox="1"/>
          <p:nvPr>
            <p:ph idx="20" type="body"/>
          </p:nvPr>
        </p:nvSpPr>
        <p:spPr>
          <a:xfrm>
            <a:off x="9368231" y="6913792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9" name="Google Shape;879;p87"/>
          <p:cNvSpPr txBox="1"/>
          <p:nvPr>
            <p:ph idx="21" type="body"/>
          </p:nvPr>
        </p:nvSpPr>
        <p:spPr>
          <a:xfrm>
            <a:off x="9368232" y="2597349"/>
            <a:ext cx="3780419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0" name="Google Shape;880;p87"/>
          <p:cNvSpPr/>
          <p:nvPr/>
        </p:nvSpPr>
        <p:spPr>
          <a:xfrm>
            <a:off x="9584738" y="4285038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87"/>
          <p:cNvSpPr txBox="1"/>
          <p:nvPr>
            <p:ph idx="22" type="body"/>
          </p:nvPr>
        </p:nvSpPr>
        <p:spPr>
          <a:xfrm>
            <a:off x="9908292" y="417252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2" name="Google Shape;882;p87"/>
          <p:cNvSpPr/>
          <p:nvPr/>
        </p:nvSpPr>
        <p:spPr>
          <a:xfrm>
            <a:off x="9584738" y="497949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87"/>
          <p:cNvSpPr txBox="1"/>
          <p:nvPr>
            <p:ph idx="23" type="body"/>
          </p:nvPr>
        </p:nvSpPr>
        <p:spPr>
          <a:xfrm>
            <a:off x="9908292" y="486698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4" name="Google Shape;884;p87"/>
          <p:cNvSpPr/>
          <p:nvPr/>
        </p:nvSpPr>
        <p:spPr>
          <a:xfrm>
            <a:off x="9584738" y="565532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87"/>
          <p:cNvSpPr txBox="1"/>
          <p:nvPr>
            <p:ph idx="24" type="body"/>
          </p:nvPr>
        </p:nvSpPr>
        <p:spPr>
          <a:xfrm>
            <a:off x="9908292" y="554281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6" name="Google Shape;886;p87"/>
          <p:cNvSpPr/>
          <p:nvPr/>
        </p:nvSpPr>
        <p:spPr>
          <a:xfrm>
            <a:off x="9584738" y="6332765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87"/>
          <p:cNvSpPr txBox="1"/>
          <p:nvPr>
            <p:ph idx="25" type="body"/>
          </p:nvPr>
        </p:nvSpPr>
        <p:spPr>
          <a:xfrm>
            <a:off x="9908292" y="6220252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88" name="Google Shape;888;p87"/>
          <p:cNvGrpSpPr/>
          <p:nvPr/>
        </p:nvGrpSpPr>
        <p:grpSpPr>
          <a:xfrm>
            <a:off x="13652224" y="1836581"/>
            <a:ext cx="3780423" cy="5621310"/>
            <a:chOff x="-1" y="0"/>
            <a:chExt cx="3780422" cy="5621309"/>
          </a:xfrm>
        </p:grpSpPr>
        <p:sp>
          <p:nvSpPr>
            <p:cNvPr id="889" name="Google Shape;889;p87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7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7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87"/>
          <p:cNvSpPr txBox="1"/>
          <p:nvPr>
            <p:ph idx="26" type="body"/>
          </p:nvPr>
        </p:nvSpPr>
        <p:spPr>
          <a:xfrm>
            <a:off x="13652225" y="1828183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3" name="Google Shape;893;p87"/>
          <p:cNvSpPr txBox="1"/>
          <p:nvPr>
            <p:ph idx="27" type="body"/>
          </p:nvPr>
        </p:nvSpPr>
        <p:spPr>
          <a:xfrm>
            <a:off x="13652225" y="6917829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4" name="Google Shape;894;p87"/>
          <p:cNvSpPr txBox="1"/>
          <p:nvPr>
            <p:ph idx="28" type="body"/>
          </p:nvPr>
        </p:nvSpPr>
        <p:spPr>
          <a:xfrm>
            <a:off x="13652227" y="2601386"/>
            <a:ext cx="3780419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5" name="Google Shape;895;p87"/>
          <p:cNvSpPr/>
          <p:nvPr/>
        </p:nvSpPr>
        <p:spPr>
          <a:xfrm>
            <a:off x="13868731" y="4289075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87"/>
          <p:cNvSpPr txBox="1"/>
          <p:nvPr>
            <p:ph idx="29" type="body"/>
          </p:nvPr>
        </p:nvSpPr>
        <p:spPr>
          <a:xfrm>
            <a:off x="14192285" y="4176562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7" name="Google Shape;897;p87"/>
          <p:cNvSpPr/>
          <p:nvPr/>
        </p:nvSpPr>
        <p:spPr>
          <a:xfrm>
            <a:off x="13868731" y="498353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87"/>
          <p:cNvSpPr txBox="1"/>
          <p:nvPr>
            <p:ph idx="30" type="body"/>
          </p:nvPr>
        </p:nvSpPr>
        <p:spPr>
          <a:xfrm>
            <a:off x="14192285" y="4871023"/>
            <a:ext cx="3051824" cy="54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9" name="Google Shape;899;p87"/>
          <p:cNvSpPr/>
          <p:nvPr/>
        </p:nvSpPr>
        <p:spPr>
          <a:xfrm>
            <a:off x="13868731" y="565935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87"/>
          <p:cNvSpPr txBox="1"/>
          <p:nvPr>
            <p:ph idx="31" type="body"/>
          </p:nvPr>
        </p:nvSpPr>
        <p:spPr>
          <a:xfrm>
            <a:off x="14192285" y="554684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1" name="Google Shape;901;p87"/>
          <p:cNvSpPr/>
          <p:nvPr/>
        </p:nvSpPr>
        <p:spPr>
          <a:xfrm>
            <a:off x="13868731" y="633680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87"/>
          <p:cNvSpPr txBox="1"/>
          <p:nvPr>
            <p:ph idx="32" type="body"/>
          </p:nvPr>
        </p:nvSpPr>
        <p:spPr>
          <a:xfrm>
            <a:off x="14192285" y="6224289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2">
  <p:cSld name="Normal Tab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4" name="Google Shape;904;p8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8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88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907" name="Google Shape;907;p8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908" name="Google Shape;908;p88"/>
          <p:cNvSpPr/>
          <p:nvPr/>
        </p:nvSpPr>
        <p:spPr>
          <a:xfrm flipH="1">
            <a:off x="1034617" y="2668224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88"/>
          <p:cNvSpPr/>
          <p:nvPr/>
        </p:nvSpPr>
        <p:spPr>
          <a:xfrm>
            <a:off x="4878870" y="2668224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88"/>
          <p:cNvSpPr/>
          <p:nvPr/>
        </p:nvSpPr>
        <p:spPr>
          <a:xfrm>
            <a:off x="8989720" y="2668224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88"/>
          <p:cNvSpPr/>
          <p:nvPr/>
        </p:nvSpPr>
        <p:spPr>
          <a:xfrm>
            <a:off x="13100570" y="2668224"/>
            <a:ext cx="404208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88"/>
          <p:cNvSpPr/>
          <p:nvPr/>
        </p:nvSpPr>
        <p:spPr>
          <a:xfrm>
            <a:off x="1037959" y="378730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88"/>
          <p:cNvSpPr/>
          <p:nvPr/>
        </p:nvSpPr>
        <p:spPr>
          <a:xfrm>
            <a:off x="1037959" y="453400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88"/>
          <p:cNvSpPr/>
          <p:nvPr/>
        </p:nvSpPr>
        <p:spPr>
          <a:xfrm>
            <a:off x="1037959" y="5280697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88"/>
          <p:cNvSpPr/>
          <p:nvPr/>
        </p:nvSpPr>
        <p:spPr>
          <a:xfrm rot="10800000">
            <a:off x="1037959" y="6011157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8"/>
          <p:cNvSpPr/>
          <p:nvPr/>
        </p:nvSpPr>
        <p:spPr>
          <a:xfrm>
            <a:off x="487887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8"/>
          <p:cNvSpPr/>
          <p:nvPr/>
        </p:nvSpPr>
        <p:spPr>
          <a:xfrm>
            <a:off x="487887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8"/>
          <p:cNvSpPr/>
          <p:nvPr/>
        </p:nvSpPr>
        <p:spPr>
          <a:xfrm>
            <a:off x="487887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8"/>
          <p:cNvSpPr/>
          <p:nvPr/>
        </p:nvSpPr>
        <p:spPr>
          <a:xfrm>
            <a:off x="4878870" y="6011157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88"/>
          <p:cNvSpPr/>
          <p:nvPr/>
        </p:nvSpPr>
        <p:spPr>
          <a:xfrm>
            <a:off x="898972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8"/>
          <p:cNvSpPr/>
          <p:nvPr/>
        </p:nvSpPr>
        <p:spPr>
          <a:xfrm>
            <a:off x="898972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88"/>
          <p:cNvSpPr/>
          <p:nvPr/>
        </p:nvSpPr>
        <p:spPr>
          <a:xfrm>
            <a:off x="898972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88"/>
          <p:cNvSpPr/>
          <p:nvPr/>
        </p:nvSpPr>
        <p:spPr>
          <a:xfrm>
            <a:off x="8989720" y="6011157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8"/>
          <p:cNvSpPr/>
          <p:nvPr/>
        </p:nvSpPr>
        <p:spPr>
          <a:xfrm>
            <a:off x="1310057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8"/>
          <p:cNvSpPr/>
          <p:nvPr/>
        </p:nvSpPr>
        <p:spPr>
          <a:xfrm>
            <a:off x="1310057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88"/>
          <p:cNvSpPr/>
          <p:nvPr/>
        </p:nvSpPr>
        <p:spPr>
          <a:xfrm>
            <a:off x="1310057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88"/>
          <p:cNvSpPr/>
          <p:nvPr/>
        </p:nvSpPr>
        <p:spPr>
          <a:xfrm flipH="1" rot="10800000">
            <a:off x="13100570" y="6011157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8"/>
          <p:cNvSpPr txBox="1"/>
          <p:nvPr>
            <p:ph idx="1" type="body"/>
          </p:nvPr>
        </p:nvSpPr>
        <p:spPr>
          <a:xfrm>
            <a:off x="4878871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p88"/>
          <p:cNvSpPr txBox="1"/>
          <p:nvPr>
            <p:ph idx="2" type="body"/>
          </p:nvPr>
        </p:nvSpPr>
        <p:spPr>
          <a:xfrm>
            <a:off x="9000490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p88"/>
          <p:cNvSpPr txBox="1"/>
          <p:nvPr>
            <p:ph idx="3" type="body"/>
          </p:nvPr>
        </p:nvSpPr>
        <p:spPr>
          <a:xfrm>
            <a:off x="13086627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1" name="Google Shape;931;p88"/>
          <p:cNvSpPr txBox="1"/>
          <p:nvPr>
            <p:ph idx="4" type="body"/>
          </p:nvPr>
        </p:nvSpPr>
        <p:spPr>
          <a:xfrm>
            <a:off x="1037959" y="3805046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p88"/>
          <p:cNvSpPr txBox="1"/>
          <p:nvPr>
            <p:ph idx="5" type="body"/>
          </p:nvPr>
        </p:nvSpPr>
        <p:spPr>
          <a:xfrm>
            <a:off x="1037959" y="453400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3" name="Google Shape;933;p88"/>
          <p:cNvSpPr txBox="1"/>
          <p:nvPr>
            <p:ph idx="6" type="body"/>
          </p:nvPr>
        </p:nvSpPr>
        <p:spPr>
          <a:xfrm>
            <a:off x="1037959" y="52806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4" name="Google Shape;934;p88"/>
          <p:cNvSpPr txBox="1"/>
          <p:nvPr>
            <p:ph idx="7" type="body"/>
          </p:nvPr>
        </p:nvSpPr>
        <p:spPr>
          <a:xfrm>
            <a:off x="1037959" y="602351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5" name="Google Shape;935;p88"/>
          <p:cNvSpPr txBox="1"/>
          <p:nvPr>
            <p:ph idx="8" type="body"/>
          </p:nvPr>
        </p:nvSpPr>
        <p:spPr>
          <a:xfrm>
            <a:off x="4878870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6" name="Google Shape;936;p88"/>
          <p:cNvSpPr txBox="1"/>
          <p:nvPr>
            <p:ph idx="9" type="body"/>
          </p:nvPr>
        </p:nvSpPr>
        <p:spPr>
          <a:xfrm>
            <a:off x="4875527" y="4551688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7" name="Google Shape;937;p88"/>
          <p:cNvSpPr txBox="1"/>
          <p:nvPr>
            <p:ph idx="13" type="body"/>
          </p:nvPr>
        </p:nvSpPr>
        <p:spPr>
          <a:xfrm>
            <a:off x="4875527" y="5298383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88"/>
          <p:cNvSpPr txBox="1"/>
          <p:nvPr>
            <p:ph idx="14" type="body"/>
          </p:nvPr>
        </p:nvSpPr>
        <p:spPr>
          <a:xfrm>
            <a:off x="4871451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9" name="Google Shape;939;p88"/>
          <p:cNvSpPr txBox="1"/>
          <p:nvPr>
            <p:ph idx="15" type="body"/>
          </p:nvPr>
        </p:nvSpPr>
        <p:spPr>
          <a:xfrm>
            <a:off x="9007908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0" name="Google Shape;940;p88"/>
          <p:cNvSpPr txBox="1"/>
          <p:nvPr>
            <p:ph idx="16" type="body"/>
          </p:nvPr>
        </p:nvSpPr>
        <p:spPr>
          <a:xfrm>
            <a:off x="9004565" y="455168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1" name="Google Shape;941;p88"/>
          <p:cNvSpPr txBox="1"/>
          <p:nvPr>
            <p:ph idx="17" type="body"/>
          </p:nvPr>
        </p:nvSpPr>
        <p:spPr>
          <a:xfrm>
            <a:off x="9004565" y="5298383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2" name="Google Shape;942;p88"/>
          <p:cNvSpPr txBox="1"/>
          <p:nvPr>
            <p:ph idx="18" type="body"/>
          </p:nvPr>
        </p:nvSpPr>
        <p:spPr>
          <a:xfrm>
            <a:off x="9000490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3" name="Google Shape;943;p88"/>
          <p:cNvSpPr txBox="1"/>
          <p:nvPr>
            <p:ph idx="19" type="body"/>
          </p:nvPr>
        </p:nvSpPr>
        <p:spPr>
          <a:xfrm>
            <a:off x="13100570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4" name="Google Shape;944;p88"/>
          <p:cNvSpPr txBox="1"/>
          <p:nvPr>
            <p:ph idx="20" type="body"/>
          </p:nvPr>
        </p:nvSpPr>
        <p:spPr>
          <a:xfrm>
            <a:off x="13097228" y="455168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5" name="Google Shape;945;p88"/>
          <p:cNvSpPr txBox="1"/>
          <p:nvPr>
            <p:ph idx="21" type="body"/>
          </p:nvPr>
        </p:nvSpPr>
        <p:spPr>
          <a:xfrm>
            <a:off x="13097228" y="5298383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6" name="Google Shape;946;p88"/>
          <p:cNvSpPr txBox="1"/>
          <p:nvPr>
            <p:ph idx="22" type="body"/>
          </p:nvPr>
        </p:nvSpPr>
        <p:spPr>
          <a:xfrm>
            <a:off x="13093152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7" name="Google Shape;947;p88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8" name="Google Shape;948;p88"/>
          <p:cNvSpPr txBox="1"/>
          <p:nvPr>
            <p:ph idx="23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Big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cxnSp>
        <p:nvCxnSpPr>
          <p:cNvPr id="66" name="Google Shape;66;p44"/>
          <p:cNvCxnSpPr/>
          <p:nvPr/>
        </p:nvCxnSpPr>
        <p:spPr>
          <a:xfrm rot="10800000">
            <a:off x="0" y="477556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44"/>
          <p:cNvSpPr txBox="1"/>
          <p:nvPr>
            <p:ph idx="1" type="body"/>
          </p:nvPr>
        </p:nvSpPr>
        <p:spPr>
          <a:xfrm>
            <a:off x="9430094" y="1993151"/>
            <a:ext cx="8399079" cy="279031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2" type="body"/>
          </p:nvPr>
        </p:nvSpPr>
        <p:spPr>
          <a:xfrm>
            <a:off x="9430094" y="4905009"/>
            <a:ext cx="8399077" cy="35238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4"/>
          <p:cNvSpPr/>
          <p:nvPr>
            <p:ph idx="3" type="pic"/>
          </p:nvPr>
        </p:nvSpPr>
        <p:spPr>
          <a:xfrm>
            <a:off x="5835" y="0"/>
            <a:ext cx="8730972" cy="102870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1">
  <p:cSld name="Normal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8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1" name="Google Shape;951;p89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952" name="Google Shape;952;p8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953" name="Google Shape;953;p89"/>
          <p:cNvSpPr/>
          <p:nvPr/>
        </p:nvSpPr>
        <p:spPr>
          <a:xfrm flipH="1">
            <a:off x="1034617" y="1890577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89"/>
          <p:cNvSpPr/>
          <p:nvPr/>
        </p:nvSpPr>
        <p:spPr>
          <a:xfrm>
            <a:off x="4878870" y="1890577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89"/>
          <p:cNvSpPr/>
          <p:nvPr/>
        </p:nvSpPr>
        <p:spPr>
          <a:xfrm>
            <a:off x="8989720" y="1890577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89"/>
          <p:cNvSpPr/>
          <p:nvPr/>
        </p:nvSpPr>
        <p:spPr>
          <a:xfrm>
            <a:off x="13100570" y="1890577"/>
            <a:ext cx="404208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89"/>
          <p:cNvSpPr/>
          <p:nvPr/>
        </p:nvSpPr>
        <p:spPr>
          <a:xfrm>
            <a:off x="1037959" y="3009661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89"/>
          <p:cNvSpPr/>
          <p:nvPr/>
        </p:nvSpPr>
        <p:spPr>
          <a:xfrm>
            <a:off x="1037959" y="3756354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89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89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89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89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89"/>
          <p:cNvSpPr/>
          <p:nvPr/>
        </p:nvSpPr>
        <p:spPr>
          <a:xfrm>
            <a:off x="487887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9"/>
          <p:cNvSpPr/>
          <p:nvPr/>
        </p:nvSpPr>
        <p:spPr>
          <a:xfrm>
            <a:off x="487887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9"/>
          <p:cNvSpPr/>
          <p:nvPr/>
        </p:nvSpPr>
        <p:spPr>
          <a:xfrm>
            <a:off x="48788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9"/>
          <p:cNvSpPr/>
          <p:nvPr/>
        </p:nvSpPr>
        <p:spPr>
          <a:xfrm>
            <a:off x="48788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89"/>
          <p:cNvSpPr/>
          <p:nvPr/>
        </p:nvSpPr>
        <p:spPr>
          <a:xfrm>
            <a:off x="48788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89"/>
          <p:cNvSpPr/>
          <p:nvPr/>
        </p:nvSpPr>
        <p:spPr>
          <a:xfrm>
            <a:off x="487887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89"/>
          <p:cNvSpPr/>
          <p:nvPr/>
        </p:nvSpPr>
        <p:spPr>
          <a:xfrm>
            <a:off x="898972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89"/>
          <p:cNvSpPr/>
          <p:nvPr/>
        </p:nvSpPr>
        <p:spPr>
          <a:xfrm>
            <a:off x="898972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89"/>
          <p:cNvSpPr/>
          <p:nvPr/>
        </p:nvSpPr>
        <p:spPr>
          <a:xfrm>
            <a:off x="898972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89"/>
          <p:cNvSpPr/>
          <p:nvPr/>
        </p:nvSpPr>
        <p:spPr>
          <a:xfrm>
            <a:off x="898972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89"/>
          <p:cNvSpPr/>
          <p:nvPr/>
        </p:nvSpPr>
        <p:spPr>
          <a:xfrm>
            <a:off x="898972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89"/>
          <p:cNvSpPr/>
          <p:nvPr/>
        </p:nvSpPr>
        <p:spPr>
          <a:xfrm>
            <a:off x="898972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89"/>
          <p:cNvSpPr/>
          <p:nvPr/>
        </p:nvSpPr>
        <p:spPr>
          <a:xfrm>
            <a:off x="1310057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89"/>
          <p:cNvSpPr/>
          <p:nvPr/>
        </p:nvSpPr>
        <p:spPr>
          <a:xfrm>
            <a:off x="1310057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89"/>
          <p:cNvSpPr/>
          <p:nvPr/>
        </p:nvSpPr>
        <p:spPr>
          <a:xfrm>
            <a:off x="131005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9"/>
          <p:cNvSpPr/>
          <p:nvPr/>
        </p:nvSpPr>
        <p:spPr>
          <a:xfrm>
            <a:off x="131005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9"/>
          <p:cNvSpPr/>
          <p:nvPr/>
        </p:nvSpPr>
        <p:spPr>
          <a:xfrm>
            <a:off x="131005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9"/>
          <p:cNvSpPr/>
          <p:nvPr/>
        </p:nvSpPr>
        <p:spPr>
          <a:xfrm flipH="1" rot="10800000">
            <a:off x="13100570" y="6743133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89"/>
          <p:cNvSpPr txBox="1"/>
          <p:nvPr>
            <p:ph idx="1" type="body"/>
          </p:nvPr>
        </p:nvSpPr>
        <p:spPr>
          <a:xfrm>
            <a:off x="4878871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2" name="Google Shape;982;p89"/>
          <p:cNvSpPr txBox="1"/>
          <p:nvPr>
            <p:ph idx="2" type="body"/>
          </p:nvPr>
        </p:nvSpPr>
        <p:spPr>
          <a:xfrm>
            <a:off x="9000490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p89"/>
          <p:cNvSpPr txBox="1"/>
          <p:nvPr>
            <p:ph idx="3" type="body"/>
          </p:nvPr>
        </p:nvSpPr>
        <p:spPr>
          <a:xfrm>
            <a:off x="13086627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4" name="Google Shape;984;p89"/>
          <p:cNvSpPr txBox="1"/>
          <p:nvPr>
            <p:ph idx="4" type="body"/>
          </p:nvPr>
        </p:nvSpPr>
        <p:spPr>
          <a:xfrm>
            <a:off x="1037959" y="30273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5" name="Google Shape;985;p89"/>
          <p:cNvSpPr txBox="1"/>
          <p:nvPr>
            <p:ph idx="5" type="body"/>
          </p:nvPr>
        </p:nvSpPr>
        <p:spPr>
          <a:xfrm>
            <a:off x="1037959" y="375635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6" name="Google Shape;986;p89"/>
          <p:cNvSpPr txBox="1"/>
          <p:nvPr>
            <p:ph idx="6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7" name="Google Shape;987;p89"/>
          <p:cNvSpPr txBox="1"/>
          <p:nvPr>
            <p:ph idx="7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8" name="Google Shape;988;p89"/>
          <p:cNvSpPr txBox="1"/>
          <p:nvPr>
            <p:ph idx="8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9" name="Google Shape;989;p89"/>
          <p:cNvSpPr txBox="1"/>
          <p:nvPr>
            <p:ph idx="9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0" name="Google Shape;990;p89"/>
          <p:cNvSpPr txBox="1"/>
          <p:nvPr>
            <p:ph idx="13" type="body"/>
          </p:nvPr>
        </p:nvSpPr>
        <p:spPr>
          <a:xfrm>
            <a:off x="4878870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1" name="Google Shape;991;p89"/>
          <p:cNvSpPr txBox="1"/>
          <p:nvPr>
            <p:ph idx="14" type="body"/>
          </p:nvPr>
        </p:nvSpPr>
        <p:spPr>
          <a:xfrm>
            <a:off x="4875527" y="3774040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2" name="Google Shape;992;p89"/>
          <p:cNvSpPr txBox="1"/>
          <p:nvPr>
            <p:ph idx="15" type="body"/>
          </p:nvPr>
        </p:nvSpPr>
        <p:spPr>
          <a:xfrm>
            <a:off x="4875527" y="45207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3" name="Google Shape;993;p89"/>
          <p:cNvSpPr txBox="1"/>
          <p:nvPr>
            <p:ph idx="16" type="body"/>
          </p:nvPr>
        </p:nvSpPr>
        <p:spPr>
          <a:xfrm>
            <a:off x="48788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4" name="Google Shape;994;p89"/>
          <p:cNvSpPr txBox="1"/>
          <p:nvPr>
            <p:ph idx="17" type="body"/>
          </p:nvPr>
        </p:nvSpPr>
        <p:spPr>
          <a:xfrm>
            <a:off x="48838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5" name="Google Shape;995;p89"/>
          <p:cNvSpPr txBox="1"/>
          <p:nvPr>
            <p:ph idx="18" type="body"/>
          </p:nvPr>
        </p:nvSpPr>
        <p:spPr>
          <a:xfrm>
            <a:off x="4871451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89"/>
          <p:cNvSpPr txBox="1"/>
          <p:nvPr>
            <p:ph idx="19" type="body"/>
          </p:nvPr>
        </p:nvSpPr>
        <p:spPr>
          <a:xfrm>
            <a:off x="9007908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7" name="Google Shape;997;p89"/>
          <p:cNvSpPr txBox="1"/>
          <p:nvPr>
            <p:ph idx="20" type="body"/>
          </p:nvPr>
        </p:nvSpPr>
        <p:spPr>
          <a:xfrm>
            <a:off x="9004565" y="3774040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8" name="Google Shape;998;p89"/>
          <p:cNvSpPr txBox="1"/>
          <p:nvPr>
            <p:ph idx="21" type="body"/>
          </p:nvPr>
        </p:nvSpPr>
        <p:spPr>
          <a:xfrm>
            <a:off x="9004565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9" name="Google Shape;999;p89"/>
          <p:cNvSpPr txBox="1"/>
          <p:nvPr>
            <p:ph idx="22" type="body"/>
          </p:nvPr>
        </p:nvSpPr>
        <p:spPr>
          <a:xfrm>
            <a:off x="9007908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89"/>
          <p:cNvSpPr txBox="1"/>
          <p:nvPr>
            <p:ph idx="23" type="body"/>
          </p:nvPr>
        </p:nvSpPr>
        <p:spPr>
          <a:xfrm>
            <a:off x="9012845" y="60318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1" name="Google Shape;1001;p89"/>
          <p:cNvSpPr txBox="1"/>
          <p:nvPr>
            <p:ph idx="24" type="body"/>
          </p:nvPr>
        </p:nvSpPr>
        <p:spPr>
          <a:xfrm>
            <a:off x="9000490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p89"/>
          <p:cNvSpPr txBox="1"/>
          <p:nvPr>
            <p:ph idx="25" type="body"/>
          </p:nvPr>
        </p:nvSpPr>
        <p:spPr>
          <a:xfrm>
            <a:off x="13100570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3" name="Google Shape;1003;p89"/>
          <p:cNvSpPr txBox="1"/>
          <p:nvPr>
            <p:ph idx="26" type="body"/>
          </p:nvPr>
        </p:nvSpPr>
        <p:spPr>
          <a:xfrm>
            <a:off x="13097228" y="3774040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p89"/>
          <p:cNvSpPr txBox="1"/>
          <p:nvPr>
            <p:ph idx="27" type="body"/>
          </p:nvPr>
        </p:nvSpPr>
        <p:spPr>
          <a:xfrm>
            <a:off x="13097228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5" name="Google Shape;1005;p89"/>
          <p:cNvSpPr txBox="1"/>
          <p:nvPr>
            <p:ph idx="28" type="body"/>
          </p:nvPr>
        </p:nvSpPr>
        <p:spPr>
          <a:xfrm>
            <a:off x="131005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6" name="Google Shape;1006;p89"/>
          <p:cNvSpPr txBox="1"/>
          <p:nvPr>
            <p:ph idx="29" type="body"/>
          </p:nvPr>
        </p:nvSpPr>
        <p:spPr>
          <a:xfrm>
            <a:off x="131055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7" name="Google Shape;1007;p89"/>
          <p:cNvSpPr txBox="1"/>
          <p:nvPr>
            <p:ph idx="30" type="body"/>
          </p:nvPr>
        </p:nvSpPr>
        <p:spPr>
          <a:xfrm>
            <a:off x="13093152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08" name="Google Shape;1008;p89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9" name="Google Shape;1009;p89"/>
          <p:cNvSpPr txBox="1"/>
          <p:nvPr>
            <p:ph idx="3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3">
  <p:cSld name="Normal 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1" name="Google Shape;1011;p9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9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3" name="Google Shape;1013;p90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014" name="Google Shape;1014;p9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015" name="Google Shape;1015;p90"/>
          <p:cNvSpPr/>
          <p:nvPr/>
        </p:nvSpPr>
        <p:spPr>
          <a:xfrm flipH="1">
            <a:off x="1034617" y="1890577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90"/>
          <p:cNvSpPr/>
          <p:nvPr/>
        </p:nvSpPr>
        <p:spPr>
          <a:xfrm>
            <a:off x="4912736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90"/>
          <p:cNvSpPr/>
          <p:nvPr/>
        </p:nvSpPr>
        <p:spPr>
          <a:xfrm>
            <a:off x="8018081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90"/>
          <p:cNvSpPr/>
          <p:nvPr/>
        </p:nvSpPr>
        <p:spPr>
          <a:xfrm>
            <a:off x="14259560" y="1890577"/>
            <a:ext cx="2883090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291" y="0"/>
                </a:lnTo>
                <a:cubicBezTo>
                  <a:pt x="21014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0"/>
          <p:cNvSpPr/>
          <p:nvPr/>
        </p:nvSpPr>
        <p:spPr>
          <a:xfrm>
            <a:off x="1037959" y="3009661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90"/>
          <p:cNvSpPr/>
          <p:nvPr/>
        </p:nvSpPr>
        <p:spPr>
          <a:xfrm>
            <a:off x="1037959" y="3756354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90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90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90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90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90"/>
          <p:cNvSpPr/>
          <p:nvPr/>
        </p:nvSpPr>
        <p:spPr>
          <a:xfrm>
            <a:off x="4912736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90"/>
          <p:cNvSpPr/>
          <p:nvPr/>
        </p:nvSpPr>
        <p:spPr>
          <a:xfrm>
            <a:off x="4912736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0"/>
          <p:cNvSpPr/>
          <p:nvPr/>
        </p:nvSpPr>
        <p:spPr>
          <a:xfrm>
            <a:off x="4912736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0"/>
          <p:cNvSpPr/>
          <p:nvPr/>
        </p:nvSpPr>
        <p:spPr>
          <a:xfrm>
            <a:off x="4912736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90"/>
          <p:cNvSpPr/>
          <p:nvPr/>
        </p:nvSpPr>
        <p:spPr>
          <a:xfrm>
            <a:off x="4912736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0"/>
          <p:cNvSpPr/>
          <p:nvPr/>
        </p:nvSpPr>
        <p:spPr>
          <a:xfrm>
            <a:off x="4912736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90"/>
          <p:cNvSpPr/>
          <p:nvPr/>
        </p:nvSpPr>
        <p:spPr>
          <a:xfrm>
            <a:off x="8018081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0"/>
          <p:cNvSpPr/>
          <p:nvPr/>
        </p:nvSpPr>
        <p:spPr>
          <a:xfrm>
            <a:off x="8018081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0"/>
          <p:cNvSpPr/>
          <p:nvPr/>
        </p:nvSpPr>
        <p:spPr>
          <a:xfrm>
            <a:off x="8018081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90"/>
          <p:cNvSpPr/>
          <p:nvPr/>
        </p:nvSpPr>
        <p:spPr>
          <a:xfrm>
            <a:off x="8018081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90"/>
          <p:cNvSpPr/>
          <p:nvPr/>
        </p:nvSpPr>
        <p:spPr>
          <a:xfrm>
            <a:off x="8018081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90"/>
          <p:cNvSpPr/>
          <p:nvPr/>
        </p:nvSpPr>
        <p:spPr>
          <a:xfrm>
            <a:off x="8018081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90"/>
          <p:cNvSpPr/>
          <p:nvPr/>
        </p:nvSpPr>
        <p:spPr>
          <a:xfrm>
            <a:off x="14259560" y="3009661"/>
            <a:ext cx="2883090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90"/>
          <p:cNvSpPr/>
          <p:nvPr/>
        </p:nvSpPr>
        <p:spPr>
          <a:xfrm>
            <a:off x="14259560" y="3756354"/>
            <a:ext cx="2883090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90"/>
          <p:cNvSpPr/>
          <p:nvPr/>
        </p:nvSpPr>
        <p:spPr>
          <a:xfrm>
            <a:off x="14259560" y="4503049"/>
            <a:ext cx="2883090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90"/>
          <p:cNvSpPr/>
          <p:nvPr/>
        </p:nvSpPr>
        <p:spPr>
          <a:xfrm>
            <a:off x="14259560" y="5249743"/>
            <a:ext cx="2883090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90"/>
          <p:cNvSpPr/>
          <p:nvPr/>
        </p:nvSpPr>
        <p:spPr>
          <a:xfrm>
            <a:off x="14259560" y="5996437"/>
            <a:ext cx="2883090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90"/>
          <p:cNvSpPr/>
          <p:nvPr/>
        </p:nvSpPr>
        <p:spPr>
          <a:xfrm flipH="1" rot="10800000">
            <a:off x="14259560" y="6743133"/>
            <a:ext cx="2883090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42" y="0"/>
                </a:lnTo>
                <a:cubicBezTo>
                  <a:pt x="20858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90"/>
          <p:cNvSpPr txBox="1"/>
          <p:nvPr>
            <p:ph idx="1" type="body"/>
          </p:nvPr>
        </p:nvSpPr>
        <p:spPr>
          <a:xfrm>
            <a:off x="4912736" y="2028220"/>
            <a:ext cx="3029418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4" name="Google Shape;1044;p90"/>
          <p:cNvSpPr txBox="1"/>
          <p:nvPr>
            <p:ph idx="2" type="body"/>
          </p:nvPr>
        </p:nvSpPr>
        <p:spPr>
          <a:xfrm>
            <a:off x="8028851" y="2028220"/>
            <a:ext cx="30294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5" name="Google Shape;1045;p90"/>
          <p:cNvSpPr txBox="1"/>
          <p:nvPr>
            <p:ph idx="3" type="body"/>
          </p:nvPr>
        </p:nvSpPr>
        <p:spPr>
          <a:xfrm>
            <a:off x="14245617" y="2028220"/>
            <a:ext cx="2883090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p90"/>
          <p:cNvSpPr txBox="1"/>
          <p:nvPr>
            <p:ph idx="4" type="body"/>
          </p:nvPr>
        </p:nvSpPr>
        <p:spPr>
          <a:xfrm>
            <a:off x="1037959" y="30273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7" name="Google Shape;1047;p90"/>
          <p:cNvSpPr txBox="1"/>
          <p:nvPr>
            <p:ph idx="5" type="body"/>
          </p:nvPr>
        </p:nvSpPr>
        <p:spPr>
          <a:xfrm>
            <a:off x="1037959" y="375635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8" name="Google Shape;1048;p90"/>
          <p:cNvSpPr txBox="1"/>
          <p:nvPr>
            <p:ph idx="6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9" name="Google Shape;1049;p90"/>
          <p:cNvSpPr txBox="1"/>
          <p:nvPr>
            <p:ph idx="7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90"/>
          <p:cNvSpPr txBox="1"/>
          <p:nvPr>
            <p:ph idx="8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1" name="Google Shape;1051;p90"/>
          <p:cNvSpPr txBox="1"/>
          <p:nvPr>
            <p:ph idx="9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p90"/>
          <p:cNvSpPr txBox="1"/>
          <p:nvPr>
            <p:ph idx="13" type="body"/>
          </p:nvPr>
        </p:nvSpPr>
        <p:spPr>
          <a:xfrm>
            <a:off x="4912736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3" name="Google Shape;1053;p90"/>
          <p:cNvSpPr txBox="1"/>
          <p:nvPr>
            <p:ph idx="14" type="body"/>
          </p:nvPr>
        </p:nvSpPr>
        <p:spPr>
          <a:xfrm>
            <a:off x="4909394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p90"/>
          <p:cNvSpPr txBox="1"/>
          <p:nvPr>
            <p:ph idx="15" type="body"/>
          </p:nvPr>
        </p:nvSpPr>
        <p:spPr>
          <a:xfrm>
            <a:off x="4909394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p90"/>
          <p:cNvSpPr txBox="1"/>
          <p:nvPr>
            <p:ph idx="16" type="body"/>
          </p:nvPr>
        </p:nvSpPr>
        <p:spPr>
          <a:xfrm>
            <a:off x="4912736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6" name="Google Shape;1056;p90"/>
          <p:cNvSpPr txBox="1"/>
          <p:nvPr>
            <p:ph idx="17" type="body"/>
          </p:nvPr>
        </p:nvSpPr>
        <p:spPr>
          <a:xfrm>
            <a:off x="4917673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p90"/>
          <p:cNvSpPr txBox="1"/>
          <p:nvPr>
            <p:ph idx="18" type="body"/>
          </p:nvPr>
        </p:nvSpPr>
        <p:spPr>
          <a:xfrm>
            <a:off x="4905318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p90"/>
          <p:cNvSpPr txBox="1"/>
          <p:nvPr>
            <p:ph idx="19" type="body"/>
          </p:nvPr>
        </p:nvSpPr>
        <p:spPr>
          <a:xfrm>
            <a:off x="8036269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p90"/>
          <p:cNvSpPr txBox="1"/>
          <p:nvPr>
            <p:ph idx="20" type="body"/>
          </p:nvPr>
        </p:nvSpPr>
        <p:spPr>
          <a:xfrm>
            <a:off x="8032926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90"/>
          <p:cNvSpPr txBox="1"/>
          <p:nvPr>
            <p:ph idx="21" type="body"/>
          </p:nvPr>
        </p:nvSpPr>
        <p:spPr>
          <a:xfrm>
            <a:off x="8032926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p90"/>
          <p:cNvSpPr txBox="1"/>
          <p:nvPr>
            <p:ph idx="22" type="body"/>
          </p:nvPr>
        </p:nvSpPr>
        <p:spPr>
          <a:xfrm>
            <a:off x="8036269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2" name="Google Shape;1062;p90"/>
          <p:cNvSpPr txBox="1"/>
          <p:nvPr>
            <p:ph idx="23" type="body"/>
          </p:nvPr>
        </p:nvSpPr>
        <p:spPr>
          <a:xfrm>
            <a:off x="8041206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3" name="Google Shape;1063;p90"/>
          <p:cNvSpPr txBox="1"/>
          <p:nvPr>
            <p:ph idx="24" type="body"/>
          </p:nvPr>
        </p:nvSpPr>
        <p:spPr>
          <a:xfrm>
            <a:off x="8028851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4" name="Google Shape;1064;p90"/>
          <p:cNvSpPr txBox="1"/>
          <p:nvPr>
            <p:ph idx="25" type="body"/>
          </p:nvPr>
        </p:nvSpPr>
        <p:spPr>
          <a:xfrm>
            <a:off x="14259560" y="304508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5" name="Google Shape;1065;p90"/>
          <p:cNvSpPr txBox="1"/>
          <p:nvPr>
            <p:ph idx="26" type="body"/>
          </p:nvPr>
        </p:nvSpPr>
        <p:spPr>
          <a:xfrm>
            <a:off x="14256219" y="3774040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6" name="Google Shape;1066;p90"/>
          <p:cNvSpPr txBox="1"/>
          <p:nvPr>
            <p:ph idx="27" type="body"/>
          </p:nvPr>
        </p:nvSpPr>
        <p:spPr>
          <a:xfrm>
            <a:off x="14256219" y="452073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7" name="Google Shape;1067;p90"/>
          <p:cNvSpPr txBox="1"/>
          <p:nvPr>
            <p:ph idx="28" type="body"/>
          </p:nvPr>
        </p:nvSpPr>
        <p:spPr>
          <a:xfrm>
            <a:off x="14259560" y="5267428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8" name="Google Shape;1068;p90"/>
          <p:cNvSpPr txBox="1"/>
          <p:nvPr>
            <p:ph idx="29" type="body"/>
          </p:nvPr>
        </p:nvSpPr>
        <p:spPr>
          <a:xfrm>
            <a:off x="14264498" y="603183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9" name="Google Shape;1069;p90"/>
          <p:cNvSpPr txBox="1"/>
          <p:nvPr>
            <p:ph idx="30" type="body"/>
          </p:nvPr>
        </p:nvSpPr>
        <p:spPr>
          <a:xfrm>
            <a:off x="14252142" y="6773175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70" name="Google Shape;1070;p90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1" name="Google Shape;1071;p90"/>
          <p:cNvSpPr txBox="1"/>
          <p:nvPr>
            <p:ph idx="3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2" name="Google Shape;1072;p90"/>
          <p:cNvSpPr/>
          <p:nvPr/>
        </p:nvSpPr>
        <p:spPr>
          <a:xfrm>
            <a:off x="11131223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0"/>
          <p:cNvSpPr/>
          <p:nvPr/>
        </p:nvSpPr>
        <p:spPr>
          <a:xfrm>
            <a:off x="11131223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90"/>
          <p:cNvSpPr/>
          <p:nvPr/>
        </p:nvSpPr>
        <p:spPr>
          <a:xfrm>
            <a:off x="11131223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0"/>
          <p:cNvSpPr/>
          <p:nvPr/>
        </p:nvSpPr>
        <p:spPr>
          <a:xfrm>
            <a:off x="11131223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90"/>
          <p:cNvSpPr/>
          <p:nvPr/>
        </p:nvSpPr>
        <p:spPr>
          <a:xfrm>
            <a:off x="11131223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90"/>
          <p:cNvSpPr/>
          <p:nvPr/>
        </p:nvSpPr>
        <p:spPr>
          <a:xfrm>
            <a:off x="11131223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90"/>
          <p:cNvSpPr/>
          <p:nvPr/>
        </p:nvSpPr>
        <p:spPr>
          <a:xfrm>
            <a:off x="11131223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90"/>
          <p:cNvSpPr txBox="1"/>
          <p:nvPr>
            <p:ph idx="32" type="body"/>
          </p:nvPr>
        </p:nvSpPr>
        <p:spPr>
          <a:xfrm>
            <a:off x="11141994" y="2028220"/>
            <a:ext cx="30294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90"/>
          <p:cNvSpPr txBox="1"/>
          <p:nvPr>
            <p:ph idx="33" type="body"/>
          </p:nvPr>
        </p:nvSpPr>
        <p:spPr>
          <a:xfrm>
            <a:off x="11149411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90"/>
          <p:cNvSpPr txBox="1"/>
          <p:nvPr>
            <p:ph idx="34" type="body"/>
          </p:nvPr>
        </p:nvSpPr>
        <p:spPr>
          <a:xfrm>
            <a:off x="11146070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90"/>
          <p:cNvSpPr txBox="1"/>
          <p:nvPr>
            <p:ph idx="35" type="body"/>
          </p:nvPr>
        </p:nvSpPr>
        <p:spPr>
          <a:xfrm>
            <a:off x="11146070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90"/>
          <p:cNvSpPr txBox="1"/>
          <p:nvPr>
            <p:ph idx="36" type="body"/>
          </p:nvPr>
        </p:nvSpPr>
        <p:spPr>
          <a:xfrm>
            <a:off x="11149411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90"/>
          <p:cNvSpPr txBox="1"/>
          <p:nvPr>
            <p:ph idx="37" type="body"/>
          </p:nvPr>
        </p:nvSpPr>
        <p:spPr>
          <a:xfrm>
            <a:off x="11154350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90"/>
          <p:cNvSpPr txBox="1"/>
          <p:nvPr>
            <p:ph idx="38" type="body"/>
          </p:nvPr>
        </p:nvSpPr>
        <p:spPr>
          <a:xfrm>
            <a:off x="11141994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3">
  <p:cSld name="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Google Shape;1087;p9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8" name="Google Shape;1088;p9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089" name="Google Shape;1089;p9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090" name="Google Shape;1090;p91"/>
          <p:cNvSpPr/>
          <p:nvPr/>
        </p:nvSpPr>
        <p:spPr>
          <a:xfrm flipH="1">
            <a:off x="1034617" y="1890577"/>
            <a:ext cx="3780421" cy="2520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2" y="0"/>
                </a:lnTo>
                <a:cubicBezTo>
                  <a:pt x="21158" y="0"/>
                  <a:pt x="21600" y="663"/>
                  <a:pt x="21600" y="1482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91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91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91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91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76" y="0"/>
                </a:lnTo>
                <a:cubicBezTo>
                  <a:pt x="21097" y="0"/>
                  <a:pt x="21600" y="2879"/>
                  <a:pt x="21600" y="643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91"/>
          <p:cNvSpPr/>
          <p:nvPr/>
        </p:nvSpPr>
        <p:spPr>
          <a:xfrm>
            <a:off x="48788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91"/>
          <p:cNvSpPr/>
          <p:nvPr/>
        </p:nvSpPr>
        <p:spPr>
          <a:xfrm>
            <a:off x="48788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91"/>
          <p:cNvSpPr/>
          <p:nvPr/>
        </p:nvSpPr>
        <p:spPr>
          <a:xfrm>
            <a:off x="48788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91"/>
          <p:cNvSpPr/>
          <p:nvPr/>
        </p:nvSpPr>
        <p:spPr>
          <a:xfrm>
            <a:off x="487887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91"/>
          <p:cNvSpPr/>
          <p:nvPr/>
        </p:nvSpPr>
        <p:spPr>
          <a:xfrm>
            <a:off x="898972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1"/>
          <p:cNvSpPr/>
          <p:nvPr/>
        </p:nvSpPr>
        <p:spPr>
          <a:xfrm>
            <a:off x="898972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1"/>
          <p:cNvSpPr/>
          <p:nvPr/>
        </p:nvSpPr>
        <p:spPr>
          <a:xfrm>
            <a:off x="898972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91"/>
          <p:cNvSpPr/>
          <p:nvPr/>
        </p:nvSpPr>
        <p:spPr>
          <a:xfrm>
            <a:off x="898972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91"/>
          <p:cNvSpPr/>
          <p:nvPr/>
        </p:nvSpPr>
        <p:spPr>
          <a:xfrm>
            <a:off x="131005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91"/>
          <p:cNvSpPr/>
          <p:nvPr/>
        </p:nvSpPr>
        <p:spPr>
          <a:xfrm>
            <a:off x="131005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131005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91"/>
          <p:cNvSpPr/>
          <p:nvPr/>
        </p:nvSpPr>
        <p:spPr>
          <a:xfrm flipH="1" rot="10800000">
            <a:off x="13100570" y="6743133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6" y="0"/>
                </a:lnTo>
                <a:cubicBezTo>
                  <a:pt x="21159" y="0"/>
                  <a:pt x="21600" y="2698"/>
                  <a:pt x="21600" y="6026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91"/>
          <p:cNvSpPr txBox="1"/>
          <p:nvPr>
            <p:ph idx="1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8" name="Google Shape;1108;p91"/>
          <p:cNvSpPr txBox="1"/>
          <p:nvPr>
            <p:ph idx="2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9" name="Google Shape;1109;p91"/>
          <p:cNvSpPr txBox="1"/>
          <p:nvPr>
            <p:ph idx="3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0" name="Google Shape;1110;p91"/>
          <p:cNvSpPr txBox="1"/>
          <p:nvPr>
            <p:ph idx="4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1" name="Google Shape;1111;p91"/>
          <p:cNvSpPr txBox="1"/>
          <p:nvPr>
            <p:ph idx="5" type="body"/>
          </p:nvPr>
        </p:nvSpPr>
        <p:spPr>
          <a:xfrm>
            <a:off x="4875527" y="45207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2" name="Google Shape;1112;p91"/>
          <p:cNvSpPr txBox="1"/>
          <p:nvPr>
            <p:ph idx="6" type="body"/>
          </p:nvPr>
        </p:nvSpPr>
        <p:spPr>
          <a:xfrm>
            <a:off x="48788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91"/>
          <p:cNvSpPr txBox="1"/>
          <p:nvPr>
            <p:ph idx="7" type="body"/>
          </p:nvPr>
        </p:nvSpPr>
        <p:spPr>
          <a:xfrm>
            <a:off x="48838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4" name="Google Shape;1114;p91"/>
          <p:cNvSpPr txBox="1"/>
          <p:nvPr>
            <p:ph idx="8" type="body"/>
          </p:nvPr>
        </p:nvSpPr>
        <p:spPr>
          <a:xfrm>
            <a:off x="4871451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5" name="Google Shape;1115;p91"/>
          <p:cNvSpPr txBox="1"/>
          <p:nvPr>
            <p:ph idx="9" type="body"/>
          </p:nvPr>
        </p:nvSpPr>
        <p:spPr>
          <a:xfrm>
            <a:off x="9004565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6" name="Google Shape;1116;p91"/>
          <p:cNvSpPr txBox="1"/>
          <p:nvPr>
            <p:ph idx="13" type="body"/>
          </p:nvPr>
        </p:nvSpPr>
        <p:spPr>
          <a:xfrm>
            <a:off x="9007908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7" name="Google Shape;1117;p91"/>
          <p:cNvSpPr txBox="1"/>
          <p:nvPr>
            <p:ph idx="14" type="body"/>
          </p:nvPr>
        </p:nvSpPr>
        <p:spPr>
          <a:xfrm>
            <a:off x="9012845" y="60318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8" name="Google Shape;1118;p91"/>
          <p:cNvSpPr txBox="1"/>
          <p:nvPr>
            <p:ph idx="15" type="body"/>
          </p:nvPr>
        </p:nvSpPr>
        <p:spPr>
          <a:xfrm>
            <a:off x="9000490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9" name="Google Shape;1119;p91"/>
          <p:cNvSpPr txBox="1"/>
          <p:nvPr>
            <p:ph idx="16" type="body"/>
          </p:nvPr>
        </p:nvSpPr>
        <p:spPr>
          <a:xfrm>
            <a:off x="13097228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0" name="Google Shape;1120;p91"/>
          <p:cNvSpPr txBox="1"/>
          <p:nvPr>
            <p:ph idx="17" type="body"/>
          </p:nvPr>
        </p:nvSpPr>
        <p:spPr>
          <a:xfrm>
            <a:off x="131005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1" name="Google Shape;1121;p91"/>
          <p:cNvSpPr txBox="1"/>
          <p:nvPr>
            <p:ph idx="18" type="body"/>
          </p:nvPr>
        </p:nvSpPr>
        <p:spPr>
          <a:xfrm>
            <a:off x="131055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2" name="Google Shape;1122;p91"/>
          <p:cNvSpPr txBox="1"/>
          <p:nvPr>
            <p:ph idx="19" type="body"/>
          </p:nvPr>
        </p:nvSpPr>
        <p:spPr>
          <a:xfrm>
            <a:off x="13093152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23" name="Google Shape;1123;p91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4" name="Google Shape;1124;p91"/>
          <p:cNvSpPr txBox="1"/>
          <p:nvPr>
            <p:ph idx="20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5" name="Google Shape;1125;p91"/>
          <p:cNvSpPr/>
          <p:nvPr>
            <p:ph idx="21" type="pic"/>
          </p:nvPr>
        </p:nvSpPr>
        <p:spPr>
          <a:xfrm>
            <a:off x="4878870" y="1890713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26" name="Google Shape;1126;p91"/>
          <p:cNvSpPr/>
          <p:nvPr>
            <p:ph idx="22" type="pic"/>
          </p:nvPr>
        </p:nvSpPr>
        <p:spPr>
          <a:xfrm>
            <a:off x="8989720" y="1890577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27" name="Google Shape;1127;p91"/>
          <p:cNvSpPr/>
          <p:nvPr>
            <p:ph idx="23" type="pic"/>
          </p:nvPr>
        </p:nvSpPr>
        <p:spPr>
          <a:xfrm>
            <a:off x="13100570" y="1891215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28" name="Google Shape;1128;p91"/>
          <p:cNvSpPr txBox="1"/>
          <p:nvPr>
            <p:ph idx="24" type="body"/>
          </p:nvPr>
        </p:nvSpPr>
        <p:spPr>
          <a:xfrm>
            <a:off x="487887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9" name="Google Shape;1129;p91"/>
          <p:cNvSpPr txBox="1"/>
          <p:nvPr>
            <p:ph idx="25" type="body"/>
          </p:nvPr>
        </p:nvSpPr>
        <p:spPr>
          <a:xfrm>
            <a:off x="898972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0" name="Google Shape;1130;p91"/>
          <p:cNvSpPr txBox="1"/>
          <p:nvPr>
            <p:ph idx="26" type="body"/>
          </p:nvPr>
        </p:nvSpPr>
        <p:spPr>
          <a:xfrm>
            <a:off x="1310057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1" name="Google Shape;1131;p91"/>
          <p:cNvSpPr txBox="1"/>
          <p:nvPr>
            <p:ph idx="27" type="body"/>
          </p:nvPr>
        </p:nvSpPr>
        <p:spPr>
          <a:xfrm>
            <a:off x="1556941" y="3474651"/>
            <a:ext cx="2783593" cy="56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2" name="Google Shape;1132;p91"/>
          <p:cNvSpPr txBox="1"/>
          <p:nvPr>
            <p:ph idx="28" type="body"/>
          </p:nvPr>
        </p:nvSpPr>
        <p:spPr>
          <a:xfrm>
            <a:off x="1696013" y="2718145"/>
            <a:ext cx="2711630" cy="53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図 43" id="1133" name="Google Shape;113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892" y="2705099"/>
            <a:ext cx="585178" cy="585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84" id="1134" name="Google Shape;113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72009" y="3848432"/>
            <a:ext cx="585178" cy="5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bbles">
  <p:cSld name="Bubbl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6" name="Google Shape;1136;p9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7" name="Google Shape;1137;p9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8" name="Google Shape;1138;p92"/>
          <p:cNvSpPr/>
          <p:nvPr/>
        </p:nvSpPr>
        <p:spPr>
          <a:xfrm>
            <a:off x="14198282" y="6213600"/>
            <a:ext cx="1188927" cy="118892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92"/>
          <p:cNvSpPr/>
          <p:nvPr/>
        </p:nvSpPr>
        <p:spPr>
          <a:xfrm>
            <a:off x="13530104" y="1966360"/>
            <a:ext cx="1037297" cy="103729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92"/>
          <p:cNvSpPr/>
          <p:nvPr/>
        </p:nvSpPr>
        <p:spPr>
          <a:xfrm>
            <a:off x="3060880" y="1810201"/>
            <a:ext cx="902283" cy="90228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92"/>
          <p:cNvSpPr/>
          <p:nvPr/>
        </p:nvSpPr>
        <p:spPr>
          <a:xfrm>
            <a:off x="5109197" y="5722649"/>
            <a:ext cx="1025293" cy="102529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92"/>
          <p:cNvSpPr/>
          <p:nvPr/>
        </p:nvSpPr>
        <p:spPr>
          <a:xfrm>
            <a:off x="495075" y="6032125"/>
            <a:ext cx="1482481" cy="1482482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92"/>
          <p:cNvSpPr/>
          <p:nvPr/>
        </p:nvSpPr>
        <p:spPr>
          <a:xfrm>
            <a:off x="14712150" y="2938254"/>
            <a:ext cx="3297043" cy="3297044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92"/>
          <p:cNvSpPr/>
          <p:nvPr/>
        </p:nvSpPr>
        <p:spPr>
          <a:xfrm>
            <a:off x="10808390" y="1666040"/>
            <a:ext cx="3375377" cy="3375378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92"/>
          <p:cNvSpPr/>
          <p:nvPr/>
        </p:nvSpPr>
        <p:spPr>
          <a:xfrm>
            <a:off x="11123425" y="3929157"/>
            <a:ext cx="4004653" cy="4004653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92"/>
          <p:cNvSpPr/>
          <p:nvPr/>
        </p:nvSpPr>
        <p:spPr>
          <a:xfrm>
            <a:off x="161914" y="2038155"/>
            <a:ext cx="3130644" cy="313064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92"/>
          <p:cNvSpPr/>
          <p:nvPr/>
        </p:nvSpPr>
        <p:spPr>
          <a:xfrm>
            <a:off x="1222325" y="4018374"/>
            <a:ext cx="3533744" cy="3533743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92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49" name="Google Shape;1149;p9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150" name="Google Shape;1150;p92"/>
          <p:cNvSpPr/>
          <p:nvPr/>
        </p:nvSpPr>
        <p:spPr>
          <a:xfrm>
            <a:off x="3293348" y="1588105"/>
            <a:ext cx="4004654" cy="4004653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92"/>
          <p:cNvSpPr/>
          <p:nvPr/>
        </p:nvSpPr>
        <p:spPr>
          <a:xfrm>
            <a:off x="6662184" y="2803239"/>
            <a:ext cx="4904753" cy="4904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92"/>
          <p:cNvSpPr txBox="1"/>
          <p:nvPr>
            <p:ph idx="1" type="body"/>
          </p:nvPr>
        </p:nvSpPr>
        <p:spPr>
          <a:xfrm>
            <a:off x="2493648" y="7843800"/>
            <a:ext cx="13298281" cy="1710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3" name="Google Shape;1153;p92"/>
          <p:cNvSpPr txBox="1"/>
          <p:nvPr>
            <p:ph idx="2" type="body"/>
          </p:nvPr>
        </p:nvSpPr>
        <p:spPr>
          <a:xfrm>
            <a:off x="7280295" y="4308266"/>
            <a:ext cx="3724233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4" name="Google Shape;1154;p92"/>
          <p:cNvSpPr txBox="1"/>
          <p:nvPr>
            <p:ph idx="3" type="body"/>
          </p:nvPr>
        </p:nvSpPr>
        <p:spPr>
          <a:xfrm>
            <a:off x="7117980" y="5098494"/>
            <a:ext cx="4005446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5" name="Google Shape;1155;p92"/>
          <p:cNvSpPr txBox="1"/>
          <p:nvPr>
            <p:ph idx="4" type="body"/>
          </p:nvPr>
        </p:nvSpPr>
        <p:spPr>
          <a:xfrm>
            <a:off x="11600775" y="4918474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6" name="Google Shape;1156;p92"/>
          <p:cNvSpPr txBox="1"/>
          <p:nvPr>
            <p:ph idx="5" type="body"/>
          </p:nvPr>
        </p:nvSpPr>
        <p:spPr>
          <a:xfrm>
            <a:off x="11438460" y="5708703"/>
            <a:ext cx="3420381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7" name="Google Shape;1157;p92"/>
          <p:cNvSpPr txBox="1"/>
          <p:nvPr>
            <p:ph idx="6" type="body"/>
          </p:nvPr>
        </p:nvSpPr>
        <p:spPr>
          <a:xfrm>
            <a:off x="3747799" y="2530381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8" name="Google Shape;1158;p92"/>
          <p:cNvSpPr txBox="1"/>
          <p:nvPr>
            <p:ph idx="7" type="body"/>
          </p:nvPr>
        </p:nvSpPr>
        <p:spPr>
          <a:xfrm>
            <a:off x="3585485" y="3320610"/>
            <a:ext cx="3420381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9" name="Google Shape;1159;p92"/>
          <p:cNvSpPr txBox="1"/>
          <p:nvPr>
            <p:ph idx="8" type="body"/>
          </p:nvPr>
        </p:nvSpPr>
        <p:spPr>
          <a:xfrm>
            <a:off x="1399074" y="5326819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0" name="Google Shape;1160;p92"/>
          <p:cNvSpPr txBox="1"/>
          <p:nvPr>
            <p:ph idx="9" type="body"/>
          </p:nvPr>
        </p:nvSpPr>
        <p:spPr>
          <a:xfrm>
            <a:off x="112312" y="3085967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1" name="Google Shape;1161;p92"/>
          <p:cNvSpPr txBox="1"/>
          <p:nvPr>
            <p:ph idx="13" type="body"/>
          </p:nvPr>
        </p:nvSpPr>
        <p:spPr>
          <a:xfrm>
            <a:off x="10905956" y="2930719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2" name="Google Shape;1162;p92"/>
          <p:cNvSpPr txBox="1"/>
          <p:nvPr>
            <p:ph idx="14" type="body"/>
          </p:nvPr>
        </p:nvSpPr>
        <p:spPr>
          <a:xfrm>
            <a:off x="14770548" y="4200173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3" name="Google Shape;1163;p92"/>
          <p:cNvSpPr/>
          <p:nvPr/>
        </p:nvSpPr>
        <p:spPr>
          <a:xfrm>
            <a:off x="7343006" y="1750497"/>
            <a:ext cx="902283" cy="902284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92"/>
          <p:cNvSpPr/>
          <p:nvPr/>
        </p:nvSpPr>
        <p:spPr>
          <a:xfrm>
            <a:off x="17066364" y="6007589"/>
            <a:ext cx="1188927" cy="118892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">
  <p:cSld name="Tal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6" name="Google Shape;1166;p9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7" name="Google Shape;1167;p9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8" name="Google Shape;1168;p9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169" name="Google Shape;116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266" y="2537877"/>
            <a:ext cx="1770721" cy="5119693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5" id="1170" name="Google Shape;1170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930" y="2440526"/>
            <a:ext cx="1462283" cy="5217046"/>
          </a:xfrm>
          <a:prstGeom prst="rect">
            <a:avLst/>
          </a:prstGeom>
          <a:noFill/>
          <a:ln>
            <a:noFill/>
          </a:ln>
          <a:effectLst>
            <a:outerShdw blurRad="76200" rotWithShape="0" dir="13500000" dist="88900">
              <a:srgbClr val="000000">
                <a:alpha val="20000"/>
              </a:srgbClr>
            </a:outerShdw>
          </a:effectLst>
        </p:spPr>
      </p:pic>
      <p:grpSp>
        <p:nvGrpSpPr>
          <p:cNvPr id="1171" name="Google Shape;1171;p93"/>
          <p:cNvGrpSpPr/>
          <p:nvPr/>
        </p:nvGrpSpPr>
        <p:grpSpPr>
          <a:xfrm>
            <a:off x="1267329" y="1869007"/>
            <a:ext cx="4793036" cy="1935218"/>
            <a:chOff x="-1" y="-1"/>
            <a:chExt cx="4793034" cy="1935217"/>
          </a:xfrm>
        </p:grpSpPr>
        <p:sp>
          <p:nvSpPr>
            <p:cNvPr id="1172" name="Google Shape;1172;p93"/>
            <p:cNvSpPr/>
            <p:nvPr/>
          </p:nvSpPr>
          <p:spPr>
            <a:xfrm>
              <a:off x="-1" y="-1"/>
              <a:ext cx="4500501" cy="1935217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3"/>
            <p:cNvSpPr/>
            <p:nvPr/>
          </p:nvSpPr>
          <p:spPr>
            <a:xfrm rot="5400000">
              <a:off x="4331281" y="1305087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93"/>
          <p:cNvGrpSpPr/>
          <p:nvPr/>
        </p:nvGrpSpPr>
        <p:grpSpPr>
          <a:xfrm>
            <a:off x="1267329" y="4929348"/>
            <a:ext cx="4793036" cy="1935218"/>
            <a:chOff x="-1" y="-1"/>
            <a:chExt cx="4793034" cy="1935217"/>
          </a:xfrm>
        </p:grpSpPr>
        <p:sp>
          <p:nvSpPr>
            <p:cNvPr id="1175" name="Google Shape;1175;p93"/>
            <p:cNvSpPr/>
            <p:nvPr/>
          </p:nvSpPr>
          <p:spPr>
            <a:xfrm>
              <a:off x="-1" y="-1"/>
              <a:ext cx="4500501" cy="1935217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3"/>
            <p:cNvSpPr/>
            <p:nvPr/>
          </p:nvSpPr>
          <p:spPr>
            <a:xfrm rot="5400000">
              <a:off x="4331281" y="216163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7" name="Google Shape;1177;p93"/>
          <p:cNvGrpSpPr/>
          <p:nvPr/>
        </p:nvGrpSpPr>
        <p:grpSpPr>
          <a:xfrm>
            <a:off x="11978519" y="4929348"/>
            <a:ext cx="4793036" cy="1935218"/>
            <a:chOff x="-1" y="0"/>
            <a:chExt cx="4793034" cy="1935216"/>
          </a:xfrm>
        </p:grpSpPr>
        <p:sp>
          <p:nvSpPr>
            <p:cNvPr id="1178" name="Google Shape;1178;p93"/>
            <p:cNvSpPr/>
            <p:nvPr/>
          </p:nvSpPr>
          <p:spPr>
            <a:xfrm rot="10800000">
              <a:off x="292532" y="0"/>
              <a:ext cx="4500501" cy="193521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3"/>
            <p:cNvSpPr/>
            <p:nvPr/>
          </p:nvSpPr>
          <p:spPr>
            <a:xfrm rot="-5400000">
              <a:off x="-34204" y="202579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93"/>
          <p:cNvGrpSpPr/>
          <p:nvPr/>
        </p:nvGrpSpPr>
        <p:grpSpPr>
          <a:xfrm>
            <a:off x="11980311" y="1868653"/>
            <a:ext cx="4793035" cy="1935218"/>
            <a:chOff x="-1" y="0"/>
            <a:chExt cx="4793034" cy="1935216"/>
          </a:xfrm>
        </p:grpSpPr>
        <p:sp>
          <p:nvSpPr>
            <p:cNvPr id="1181" name="Google Shape;1181;p93"/>
            <p:cNvSpPr/>
            <p:nvPr/>
          </p:nvSpPr>
          <p:spPr>
            <a:xfrm rot="10800000">
              <a:off x="292532" y="0"/>
              <a:ext cx="4500501" cy="193521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3"/>
            <p:cNvSpPr/>
            <p:nvPr/>
          </p:nvSpPr>
          <p:spPr>
            <a:xfrm rot="-5400000">
              <a:off x="-34204" y="1291503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93"/>
          <p:cNvSpPr txBox="1"/>
          <p:nvPr>
            <p:ph idx="1" type="body"/>
          </p:nvPr>
        </p:nvSpPr>
        <p:spPr>
          <a:xfrm>
            <a:off x="1361567" y="1996094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4" name="Google Shape;1184;p93"/>
          <p:cNvSpPr txBox="1"/>
          <p:nvPr>
            <p:ph idx="2" type="body"/>
          </p:nvPr>
        </p:nvSpPr>
        <p:spPr>
          <a:xfrm>
            <a:off x="1361567" y="5084047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5" name="Google Shape;1185;p93"/>
          <p:cNvSpPr txBox="1"/>
          <p:nvPr>
            <p:ph idx="3" type="body"/>
          </p:nvPr>
        </p:nvSpPr>
        <p:spPr>
          <a:xfrm>
            <a:off x="12338560" y="2003668"/>
            <a:ext cx="4312027" cy="1625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6" name="Google Shape;1186;p93"/>
          <p:cNvSpPr txBox="1"/>
          <p:nvPr>
            <p:ph idx="4" type="body"/>
          </p:nvPr>
        </p:nvSpPr>
        <p:spPr>
          <a:xfrm>
            <a:off x="12392020" y="5084047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93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88" name="Google Shape;1188;p93"/>
          <p:cNvSpPr txBox="1"/>
          <p:nvPr>
            <p:ph idx="5" type="body"/>
          </p:nvPr>
        </p:nvSpPr>
        <p:spPr>
          <a:xfrm>
            <a:off x="2493649" y="7843800"/>
            <a:ext cx="13298280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Diagram">
  <p:cSld name="Circle Diagra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0" name="Google Shape;1190;p9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1" name="Google Shape;1191;p94"/>
          <p:cNvSpPr/>
          <p:nvPr/>
        </p:nvSpPr>
        <p:spPr>
          <a:xfrm>
            <a:off x="5992855" y="2443200"/>
            <a:ext cx="6300701" cy="630070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94"/>
          <p:cNvSpPr/>
          <p:nvPr/>
        </p:nvSpPr>
        <p:spPr>
          <a:xfrm>
            <a:off x="5992855" y="2443200"/>
            <a:ext cx="6300701" cy="6300701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94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94" name="Google Shape;1194;p9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195" name="Google Shape;1195;p94"/>
          <p:cNvSpPr/>
          <p:nvPr/>
        </p:nvSpPr>
        <p:spPr>
          <a:xfrm>
            <a:off x="6399353" y="3256193"/>
            <a:ext cx="5487707" cy="5487708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94"/>
          <p:cNvSpPr/>
          <p:nvPr/>
        </p:nvSpPr>
        <p:spPr>
          <a:xfrm>
            <a:off x="6805849" y="4069186"/>
            <a:ext cx="4674715" cy="46747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94"/>
          <p:cNvSpPr/>
          <p:nvPr/>
        </p:nvSpPr>
        <p:spPr>
          <a:xfrm>
            <a:off x="7212347" y="4882181"/>
            <a:ext cx="3861721" cy="3861721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94"/>
          <p:cNvSpPr/>
          <p:nvPr/>
        </p:nvSpPr>
        <p:spPr>
          <a:xfrm>
            <a:off x="7618842" y="5695174"/>
            <a:ext cx="3048727" cy="3048727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94"/>
          <p:cNvSpPr/>
          <p:nvPr/>
        </p:nvSpPr>
        <p:spPr>
          <a:xfrm>
            <a:off x="8025340" y="6508167"/>
            <a:ext cx="2235733" cy="223573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94"/>
          <p:cNvSpPr txBox="1"/>
          <p:nvPr>
            <p:ph idx="1" type="body"/>
          </p:nvPr>
        </p:nvSpPr>
        <p:spPr>
          <a:xfrm>
            <a:off x="8013776" y="7337131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None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55600" lvl="1" marL="9144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55600" lvl="2" marL="13716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•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55600" lvl="3" marL="18288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55600" lvl="4" marL="22860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»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94"/>
          <p:cNvSpPr txBox="1"/>
          <p:nvPr>
            <p:ph idx="2" type="body"/>
          </p:nvPr>
        </p:nvSpPr>
        <p:spPr>
          <a:xfrm>
            <a:off x="8013776" y="5821477"/>
            <a:ext cx="2258860" cy="58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2" name="Google Shape;1202;p94"/>
          <p:cNvSpPr txBox="1"/>
          <p:nvPr>
            <p:ph idx="3" type="body"/>
          </p:nvPr>
        </p:nvSpPr>
        <p:spPr>
          <a:xfrm>
            <a:off x="8013776" y="5008484"/>
            <a:ext cx="2258860" cy="58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3" name="Google Shape;1203;p94"/>
          <p:cNvSpPr txBox="1"/>
          <p:nvPr>
            <p:ph idx="4" type="body"/>
          </p:nvPr>
        </p:nvSpPr>
        <p:spPr>
          <a:xfrm>
            <a:off x="8013776" y="4141775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4" name="Google Shape;1204;p94"/>
          <p:cNvSpPr txBox="1"/>
          <p:nvPr>
            <p:ph idx="5" type="body"/>
          </p:nvPr>
        </p:nvSpPr>
        <p:spPr>
          <a:xfrm>
            <a:off x="8013776" y="3331686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5" name="Google Shape;1205;p94"/>
          <p:cNvSpPr txBox="1"/>
          <p:nvPr>
            <p:ph idx="6" type="body"/>
          </p:nvPr>
        </p:nvSpPr>
        <p:spPr>
          <a:xfrm>
            <a:off x="8013776" y="2521596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06" name="Google Shape;1206;p94"/>
          <p:cNvCxnSpPr/>
          <p:nvPr/>
        </p:nvCxnSpPr>
        <p:spPr>
          <a:xfrm rot="10800000">
            <a:off x="10268332" y="2836630"/>
            <a:ext cx="2617549" cy="1"/>
          </a:xfrm>
          <a:prstGeom prst="straightConnector1">
            <a:avLst/>
          </a:prstGeom>
          <a:noFill/>
          <a:ln cap="flat" cmpd="sng" w="12700">
            <a:solidFill>
              <a:srgbClr val="004C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7" name="Google Shape;1207;p94"/>
          <p:cNvCxnSpPr/>
          <p:nvPr/>
        </p:nvCxnSpPr>
        <p:spPr>
          <a:xfrm flipH="1">
            <a:off x="5490541" y="3691725"/>
            <a:ext cx="2527541" cy="1"/>
          </a:xfrm>
          <a:prstGeom prst="straightConnector1">
            <a:avLst/>
          </a:prstGeom>
          <a:noFill/>
          <a:ln cap="flat" cmpd="sng" w="12700">
            <a:solidFill>
              <a:srgbClr val="00728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8" name="Google Shape;1208;p94"/>
          <p:cNvCxnSpPr/>
          <p:nvPr/>
        </p:nvCxnSpPr>
        <p:spPr>
          <a:xfrm flipH="1">
            <a:off x="10358341" y="4501815"/>
            <a:ext cx="2527540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9" name="Google Shape;1209;p94"/>
          <p:cNvCxnSpPr/>
          <p:nvPr/>
        </p:nvCxnSpPr>
        <p:spPr>
          <a:xfrm flipH="1">
            <a:off x="5497800" y="5356911"/>
            <a:ext cx="2527540" cy="1"/>
          </a:xfrm>
          <a:prstGeom prst="straightConnector1">
            <a:avLst/>
          </a:prstGeom>
          <a:noFill/>
          <a:ln cap="flat" cmpd="sng" w="127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p94"/>
          <p:cNvCxnSpPr/>
          <p:nvPr/>
        </p:nvCxnSpPr>
        <p:spPr>
          <a:xfrm flipH="1">
            <a:off x="10216068" y="6167001"/>
            <a:ext cx="2669812" cy="1"/>
          </a:xfrm>
          <a:prstGeom prst="straightConnector1">
            <a:avLst/>
          </a:prstGeom>
          <a:noFill/>
          <a:ln cap="flat" cmpd="sng" w="127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1" name="Google Shape;1211;p94"/>
          <p:cNvCxnSpPr/>
          <p:nvPr/>
        </p:nvCxnSpPr>
        <p:spPr>
          <a:xfrm flipH="1">
            <a:off x="5497800" y="6977091"/>
            <a:ext cx="2925326" cy="1"/>
          </a:xfrm>
          <a:prstGeom prst="straightConnector1">
            <a:avLst/>
          </a:prstGeom>
          <a:noFill/>
          <a:ln cap="flat" cmpd="sng" w="127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2" name="Google Shape;1212;p94"/>
          <p:cNvSpPr txBox="1"/>
          <p:nvPr>
            <p:ph idx="7" type="body"/>
          </p:nvPr>
        </p:nvSpPr>
        <p:spPr>
          <a:xfrm>
            <a:off x="13013636" y="3017852"/>
            <a:ext cx="4860541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94"/>
          <p:cNvSpPr txBox="1"/>
          <p:nvPr>
            <p:ph idx="8" type="body"/>
          </p:nvPr>
        </p:nvSpPr>
        <p:spPr>
          <a:xfrm>
            <a:off x="13013636" y="2476591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94"/>
          <p:cNvSpPr txBox="1"/>
          <p:nvPr>
            <p:ph idx="9" type="body"/>
          </p:nvPr>
        </p:nvSpPr>
        <p:spPr>
          <a:xfrm>
            <a:off x="13013636" y="4683037"/>
            <a:ext cx="4860541" cy="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5" name="Google Shape;1215;p94"/>
          <p:cNvSpPr txBox="1"/>
          <p:nvPr>
            <p:ph idx="13" type="body"/>
          </p:nvPr>
        </p:nvSpPr>
        <p:spPr>
          <a:xfrm>
            <a:off x="13013636" y="4141775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6" name="Google Shape;1216;p94"/>
          <p:cNvSpPr txBox="1"/>
          <p:nvPr>
            <p:ph idx="14" type="body"/>
          </p:nvPr>
        </p:nvSpPr>
        <p:spPr>
          <a:xfrm>
            <a:off x="13013636" y="6348221"/>
            <a:ext cx="4860541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7" name="Google Shape;1217;p94"/>
          <p:cNvSpPr txBox="1"/>
          <p:nvPr>
            <p:ph idx="15" type="body"/>
          </p:nvPr>
        </p:nvSpPr>
        <p:spPr>
          <a:xfrm>
            <a:off x="13013636" y="5806959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8" name="Google Shape;1218;p94"/>
          <p:cNvSpPr txBox="1"/>
          <p:nvPr>
            <p:ph idx="16" type="body"/>
          </p:nvPr>
        </p:nvSpPr>
        <p:spPr>
          <a:xfrm>
            <a:off x="637260" y="3885412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9" name="Google Shape;1219;p94"/>
          <p:cNvSpPr txBox="1"/>
          <p:nvPr>
            <p:ph idx="17" type="body"/>
          </p:nvPr>
        </p:nvSpPr>
        <p:spPr>
          <a:xfrm>
            <a:off x="637260" y="3344150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0" name="Google Shape;1220;p94"/>
          <p:cNvSpPr txBox="1"/>
          <p:nvPr>
            <p:ph idx="18" type="body"/>
          </p:nvPr>
        </p:nvSpPr>
        <p:spPr>
          <a:xfrm>
            <a:off x="637260" y="5550596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1" name="Google Shape;1221;p94"/>
          <p:cNvSpPr txBox="1"/>
          <p:nvPr>
            <p:ph idx="19" type="body"/>
          </p:nvPr>
        </p:nvSpPr>
        <p:spPr>
          <a:xfrm>
            <a:off x="637260" y="5009336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2" name="Google Shape;1222;p94"/>
          <p:cNvSpPr txBox="1"/>
          <p:nvPr>
            <p:ph idx="20" type="body"/>
          </p:nvPr>
        </p:nvSpPr>
        <p:spPr>
          <a:xfrm>
            <a:off x="637260" y="7215781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3" name="Google Shape;1223;p94"/>
          <p:cNvSpPr txBox="1"/>
          <p:nvPr>
            <p:ph idx="21" type="body"/>
          </p:nvPr>
        </p:nvSpPr>
        <p:spPr>
          <a:xfrm>
            <a:off x="637260" y="6674519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1 Column">
  <p:cSld name="No Contents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5" name="Google Shape;1225;p9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95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7" name="Google Shape;1227;p95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28" name="Google Shape;1228;p9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29" name="Google Shape;1229;p95"/>
          <p:cNvSpPr txBox="1"/>
          <p:nvPr>
            <p:ph idx="1" type="body"/>
          </p:nvPr>
        </p:nvSpPr>
        <p:spPr>
          <a:xfrm>
            <a:off x="2493648" y="7843800"/>
            <a:ext cx="1329828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0" name="Google Shape;1230;p95"/>
          <p:cNvSpPr txBox="1"/>
          <p:nvPr>
            <p:ph idx="2" type="body"/>
          </p:nvPr>
        </p:nvSpPr>
        <p:spPr>
          <a:xfrm>
            <a:off x="2493649" y="7167103"/>
            <a:ext cx="1329828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">
  <p:cSld name="No Contents -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2" name="Google Shape;1232;p9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3" name="Google Shape;1233;p9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4" name="Google Shape;1234;p96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35" name="Google Shape;1235;p9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36" name="Google Shape;1236;p96"/>
          <p:cNvSpPr txBox="1"/>
          <p:nvPr>
            <p:ph idx="1" type="body"/>
          </p:nvPr>
        </p:nvSpPr>
        <p:spPr>
          <a:xfrm>
            <a:off x="998487" y="7798795"/>
            <a:ext cx="7762455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7" name="Google Shape;1237;p96"/>
          <p:cNvSpPr txBox="1"/>
          <p:nvPr>
            <p:ph idx="2" type="body"/>
          </p:nvPr>
        </p:nvSpPr>
        <p:spPr>
          <a:xfrm>
            <a:off x="998487" y="7167103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8" name="Google Shape;1238;p96"/>
          <p:cNvSpPr txBox="1"/>
          <p:nvPr>
            <p:ph idx="3" type="body"/>
          </p:nvPr>
        </p:nvSpPr>
        <p:spPr>
          <a:xfrm>
            <a:off x="9491698" y="7790557"/>
            <a:ext cx="7762455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9" name="Google Shape;1239;p96"/>
          <p:cNvSpPr txBox="1"/>
          <p:nvPr>
            <p:ph idx="4" type="body"/>
          </p:nvPr>
        </p:nvSpPr>
        <p:spPr>
          <a:xfrm>
            <a:off x="9491698" y="7158866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 - Right">
  <p:cSld name="No Contents - 2 Columns -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1" name="Google Shape;1241;p9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97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43" name="Google Shape;1243;p9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44" name="Google Shape;1244;p97"/>
          <p:cNvSpPr txBox="1"/>
          <p:nvPr>
            <p:ph idx="1" type="body"/>
          </p:nvPr>
        </p:nvSpPr>
        <p:spPr>
          <a:xfrm>
            <a:off x="9491698" y="6540275"/>
            <a:ext cx="7762455" cy="206861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5" name="Google Shape;1245;p97"/>
          <p:cNvSpPr txBox="1"/>
          <p:nvPr>
            <p:ph idx="2" type="body"/>
          </p:nvPr>
        </p:nvSpPr>
        <p:spPr>
          <a:xfrm>
            <a:off x="9491698" y="5908585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6" name="Google Shape;1246;p97"/>
          <p:cNvSpPr txBox="1"/>
          <p:nvPr>
            <p:ph idx="3" type="body"/>
          </p:nvPr>
        </p:nvSpPr>
        <p:spPr>
          <a:xfrm>
            <a:off x="9491698" y="3209905"/>
            <a:ext cx="7762455" cy="206861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7" name="Google Shape;1247;p97"/>
          <p:cNvSpPr txBox="1"/>
          <p:nvPr>
            <p:ph idx="4" type="body"/>
          </p:nvPr>
        </p:nvSpPr>
        <p:spPr>
          <a:xfrm>
            <a:off x="9491698" y="2578214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程式碼">
  <p:cSld name="程式碼">
    <p:bg>
      <p:bgPr>
        <a:solidFill>
          <a:srgbClr val="000000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9" name="Google Shape;1249;p9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0" name="Google Shape;1250;p98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51" name="Google Shape;1251;p9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>
            <p:ph type="title"/>
          </p:nvPr>
        </p:nvSpPr>
        <p:spPr>
          <a:xfrm>
            <a:off x="862286" y="2758234"/>
            <a:ext cx="16741861" cy="166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3" name="Google Shape;73;p45"/>
          <p:cNvSpPr txBox="1"/>
          <p:nvPr>
            <p:ph idx="1" type="body"/>
          </p:nvPr>
        </p:nvSpPr>
        <p:spPr>
          <a:xfrm>
            <a:off x="1114313" y="4288404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None/>
              <a:defRPr sz="4000"/>
            </a:lvl1pPr>
            <a:lvl2pPr indent="-482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2pPr>
            <a:lvl3pPr indent="-482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•"/>
              <a:defRPr sz="4000"/>
            </a:lvl3pPr>
            <a:lvl4pPr indent="-482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4pPr>
            <a:lvl5pPr indent="-482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»"/>
              <a:defRPr sz="4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45"/>
          <p:cNvCxnSpPr/>
          <p:nvPr/>
        </p:nvCxnSpPr>
        <p:spPr>
          <a:xfrm>
            <a:off x="2623106" y="5638555"/>
            <a:ext cx="130402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">
  <p:cSld name="Present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3" name="Google Shape;1253;p9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4" name="Google Shape;1254;p9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55" name="Google Shape;1255;p99"/>
          <p:cNvSpPr/>
          <p:nvPr/>
        </p:nvSpPr>
        <p:spPr>
          <a:xfrm>
            <a:off x="772276" y="2173170"/>
            <a:ext cx="5809080" cy="5809585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99"/>
          <p:cNvSpPr/>
          <p:nvPr>
            <p:ph idx="2" type="pic"/>
          </p:nvPr>
        </p:nvSpPr>
        <p:spPr>
          <a:xfrm>
            <a:off x="963207" y="2364117"/>
            <a:ext cx="5427218" cy="5427689"/>
          </a:xfrm>
          <a:prstGeom prst="rect">
            <a:avLst/>
          </a:prstGeom>
          <a:noFill/>
          <a:ln>
            <a:noFill/>
          </a:ln>
        </p:spPr>
      </p:sp>
      <p:sp>
        <p:nvSpPr>
          <p:cNvPr id="1257" name="Google Shape;1257;p99"/>
          <p:cNvSpPr txBox="1"/>
          <p:nvPr>
            <p:ph type="title"/>
          </p:nvPr>
        </p:nvSpPr>
        <p:spPr>
          <a:xfrm>
            <a:off x="7117981" y="1768125"/>
            <a:ext cx="10351151" cy="1191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58" name="Google Shape;1258;p99"/>
          <p:cNvSpPr txBox="1"/>
          <p:nvPr>
            <p:ph idx="1" type="body"/>
          </p:nvPr>
        </p:nvSpPr>
        <p:spPr>
          <a:xfrm>
            <a:off x="7072976" y="2983260"/>
            <a:ext cx="10351151" cy="256528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2">
  <p:cSld name="Presenter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0" name="Google Shape;1260;p10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1" name="Google Shape;1261;p100"/>
          <p:cNvSpPr/>
          <p:nvPr/>
        </p:nvSpPr>
        <p:spPr>
          <a:xfrm>
            <a:off x="-1" y="0"/>
            <a:ext cx="3676817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0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63" name="Google Shape;1263;p100"/>
          <p:cNvSpPr/>
          <p:nvPr/>
        </p:nvSpPr>
        <p:spPr>
          <a:xfrm>
            <a:off x="772276" y="2173170"/>
            <a:ext cx="5809080" cy="5809585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100"/>
          <p:cNvSpPr/>
          <p:nvPr>
            <p:ph idx="2" type="pic"/>
          </p:nvPr>
        </p:nvSpPr>
        <p:spPr>
          <a:xfrm>
            <a:off x="963207" y="2364117"/>
            <a:ext cx="5427218" cy="5427689"/>
          </a:xfrm>
          <a:prstGeom prst="rect">
            <a:avLst/>
          </a:prstGeom>
          <a:noFill/>
          <a:ln>
            <a:noFill/>
          </a:ln>
        </p:spPr>
      </p:sp>
      <p:sp>
        <p:nvSpPr>
          <p:cNvPr id="1265" name="Google Shape;1265;p100"/>
          <p:cNvSpPr txBox="1"/>
          <p:nvPr>
            <p:ph type="title"/>
          </p:nvPr>
        </p:nvSpPr>
        <p:spPr>
          <a:xfrm>
            <a:off x="7117981" y="1543099"/>
            <a:ext cx="10351151" cy="1169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66" name="Google Shape;1266;p100"/>
          <p:cNvSpPr/>
          <p:nvPr/>
        </p:nvSpPr>
        <p:spPr>
          <a:xfrm>
            <a:off x="7133339" y="3089335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00"/>
          <p:cNvSpPr txBox="1"/>
          <p:nvPr>
            <p:ph idx="1" type="body"/>
          </p:nvPr>
        </p:nvSpPr>
        <p:spPr>
          <a:xfrm>
            <a:off x="7613036" y="3472679"/>
            <a:ext cx="9541061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8" name="Google Shape;1268;p100"/>
          <p:cNvSpPr txBox="1"/>
          <p:nvPr>
            <p:ph idx="3" type="body"/>
          </p:nvPr>
        </p:nvSpPr>
        <p:spPr>
          <a:xfrm>
            <a:off x="7613036" y="289324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9" name="Google Shape;1269;p100"/>
          <p:cNvSpPr/>
          <p:nvPr/>
        </p:nvSpPr>
        <p:spPr>
          <a:xfrm>
            <a:off x="7133339" y="4799524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100"/>
          <p:cNvSpPr txBox="1"/>
          <p:nvPr>
            <p:ph idx="4" type="body"/>
          </p:nvPr>
        </p:nvSpPr>
        <p:spPr>
          <a:xfrm>
            <a:off x="7613036" y="5182870"/>
            <a:ext cx="9541061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1" name="Google Shape;1271;p100"/>
          <p:cNvSpPr txBox="1"/>
          <p:nvPr>
            <p:ph idx="5" type="body"/>
          </p:nvPr>
        </p:nvSpPr>
        <p:spPr>
          <a:xfrm>
            <a:off x="7613036" y="460343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 1">
  <p:cSld name="Impac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1"/>
          <p:cNvSpPr/>
          <p:nvPr/>
        </p:nvSpPr>
        <p:spPr>
          <a:xfrm rot="5400000">
            <a:off x="-419424" y="419424"/>
            <a:ext cx="10287001" cy="94481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697"/>
                </a:lnTo>
                <a:lnTo>
                  <a:pt x="10429" y="697"/>
                </a:lnTo>
                <a:lnTo>
                  <a:pt x="10800" y="0"/>
                </a:lnTo>
                <a:lnTo>
                  <a:pt x="11171" y="697"/>
                </a:lnTo>
                <a:lnTo>
                  <a:pt x="21600" y="6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01"/>
          <p:cNvSpPr txBox="1"/>
          <p:nvPr>
            <p:ph idx="1" type="body"/>
          </p:nvPr>
        </p:nvSpPr>
        <p:spPr>
          <a:xfrm>
            <a:off x="457240" y="2038155"/>
            <a:ext cx="8325927" cy="6390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None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7874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787400" lvl="2" marL="1371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•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787400" lvl="3" marL="1828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787400" lvl="4" marL="2286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»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5" name="Google Shape;1275;p101"/>
          <p:cNvSpPr txBox="1"/>
          <p:nvPr>
            <p:ph idx="2" type="body"/>
          </p:nvPr>
        </p:nvSpPr>
        <p:spPr>
          <a:xfrm>
            <a:off x="9863284" y="1160558"/>
            <a:ext cx="7650852" cy="79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6" name="Google Shape;1276;p101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3">
  <p:cSld name="Presenter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8" name="Google Shape;1278;p10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9" name="Google Shape;1279;p102"/>
          <p:cNvSpPr/>
          <p:nvPr/>
        </p:nvSpPr>
        <p:spPr>
          <a:xfrm>
            <a:off x="17065166" y="9251884"/>
            <a:ext cx="405046" cy="10351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102"/>
          <p:cNvSpPr/>
          <p:nvPr/>
        </p:nvSpPr>
        <p:spPr>
          <a:xfrm>
            <a:off x="-1" y="8204134"/>
            <a:ext cx="18286414" cy="2095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102"/>
          <p:cNvSpPr/>
          <p:nvPr/>
        </p:nvSpPr>
        <p:spPr>
          <a:xfrm>
            <a:off x="772276" y="1271021"/>
            <a:ext cx="5809080" cy="5809586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102"/>
          <p:cNvSpPr/>
          <p:nvPr>
            <p:ph idx="2" type="pic"/>
          </p:nvPr>
        </p:nvSpPr>
        <p:spPr>
          <a:xfrm>
            <a:off x="963207" y="1461969"/>
            <a:ext cx="5427218" cy="5427690"/>
          </a:xfrm>
          <a:prstGeom prst="rect">
            <a:avLst/>
          </a:prstGeom>
          <a:noFill/>
          <a:ln>
            <a:noFill/>
          </a:ln>
        </p:spPr>
      </p:sp>
      <p:sp>
        <p:nvSpPr>
          <p:cNvPr id="1283" name="Google Shape;1283;p102"/>
          <p:cNvSpPr txBox="1"/>
          <p:nvPr>
            <p:ph type="title"/>
          </p:nvPr>
        </p:nvSpPr>
        <p:spPr>
          <a:xfrm>
            <a:off x="7117981" y="901251"/>
            <a:ext cx="10351151" cy="1814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Roboto Condensed Light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84" name="Google Shape;1284;p102"/>
          <p:cNvSpPr txBox="1"/>
          <p:nvPr>
            <p:ph idx="1" type="body"/>
          </p:nvPr>
        </p:nvSpPr>
        <p:spPr>
          <a:xfrm>
            <a:off x="7123775" y="2387209"/>
            <a:ext cx="10345356" cy="99054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None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080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080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•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080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080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»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5" name="Google Shape;1285;p102"/>
          <p:cNvSpPr txBox="1"/>
          <p:nvPr>
            <p:ph idx="3" type="body"/>
          </p:nvPr>
        </p:nvSpPr>
        <p:spPr>
          <a:xfrm>
            <a:off x="7085676" y="5714551"/>
            <a:ext cx="10351151" cy="17657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6" name="Google Shape;1286;p102"/>
          <p:cNvSpPr/>
          <p:nvPr/>
        </p:nvSpPr>
        <p:spPr>
          <a:xfrm>
            <a:off x="7150097" y="3515412"/>
            <a:ext cx="1966915" cy="1966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102"/>
          <p:cNvSpPr/>
          <p:nvPr/>
        </p:nvSpPr>
        <p:spPr>
          <a:xfrm>
            <a:off x="9639297" y="3515411"/>
            <a:ext cx="1966915" cy="1966915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102"/>
          <p:cNvSpPr/>
          <p:nvPr/>
        </p:nvSpPr>
        <p:spPr>
          <a:xfrm>
            <a:off x="12128497" y="3515411"/>
            <a:ext cx="1966915" cy="1966915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02"/>
          <p:cNvSpPr txBox="1"/>
          <p:nvPr>
            <p:ph idx="4" type="body"/>
          </p:nvPr>
        </p:nvSpPr>
        <p:spPr>
          <a:xfrm>
            <a:off x="7276176" y="3996482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0" name="Google Shape;1290;p102"/>
          <p:cNvSpPr txBox="1"/>
          <p:nvPr>
            <p:ph idx="5" type="body"/>
          </p:nvPr>
        </p:nvSpPr>
        <p:spPr>
          <a:xfrm>
            <a:off x="12248684" y="4003597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1" name="Google Shape;1291;p102"/>
          <p:cNvSpPr txBox="1"/>
          <p:nvPr>
            <p:ph idx="6" type="body"/>
          </p:nvPr>
        </p:nvSpPr>
        <p:spPr>
          <a:xfrm>
            <a:off x="9759484" y="3998012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2" name="Google Shape;1292;p102"/>
          <p:cNvSpPr/>
          <p:nvPr>
            <p:ph idx="7" type="pic"/>
          </p:nvPr>
        </p:nvSpPr>
        <p:spPr>
          <a:xfrm>
            <a:off x="328614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293" name="Google Shape;1293;p102"/>
          <p:cNvSpPr txBox="1"/>
          <p:nvPr>
            <p:ph idx="8" type="body"/>
          </p:nvPr>
        </p:nvSpPr>
        <p:spPr>
          <a:xfrm>
            <a:off x="4120246" y="86222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4" name="Google Shape;1294;p102"/>
          <p:cNvSpPr/>
          <p:nvPr>
            <p:ph idx="9" type="pic"/>
          </p:nvPr>
        </p:nvSpPr>
        <p:spPr>
          <a:xfrm>
            <a:off x="765661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295" name="Google Shape;1295;p102"/>
          <p:cNvSpPr txBox="1"/>
          <p:nvPr>
            <p:ph idx="13" type="body"/>
          </p:nvPr>
        </p:nvSpPr>
        <p:spPr>
          <a:xfrm>
            <a:off x="8490716" y="86349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6" name="Google Shape;1296;p102"/>
          <p:cNvSpPr/>
          <p:nvPr>
            <p:ph idx="14" type="pic"/>
          </p:nvPr>
        </p:nvSpPr>
        <p:spPr>
          <a:xfrm>
            <a:off x="1202541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297" name="Google Shape;1297;p102"/>
          <p:cNvSpPr txBox="1"/>
          <p:nvPr>
            <p:ph idx="15" type="body"/>
          </p:nvPr>
        </p:nvSpPr>
        <p:spPr>
          <a:xfrm>
            <a:off x="12859516" y="86222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8" name="Google Shape;1298;p10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ident">
  <p:cSld name="Presid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0" name="Google Shape;1300;p10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1" name="Google Shape;1301;p10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302" name="Google Shape;1302;p103"/>
          <p:cNvSpPr txBox="1"/>
          <p:nvPr>
            <p:ph type="title"/>
          </p:nvPr>
        </p:nvSpPr>
        <p:spPr>
          <a:xfrm>
            <a:off x="862286" y="5593550"/>
            <a:ext cx="16606846" cy="101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03" name="Google Shape;1303;p103"/>
          <p:cNvSpPr txBox="1"/>
          <p:nvPr>
            <p:ph idx="1" type="body"/>
          </p:nvPr>
        </p:nvSpPr>
        <p:spPr>
          <a:xfrm>
            <a:off x="2623105" y="7573771"/>
            <a:ext cx="13040201" cy="153016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4" name="Google Shape;1304;p103"/>
          <p:cNvSpPr/>
          <p:nvPr/>
        </p:nvSpPr>
        <p:spPr>
          <a:xfrm>
            <a:off x="6802945" y="777991"/>
            <a:ext cx="4631887" cy="4632288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03"/>
          <p:cNvSpPr/>
          <p:nvPr>
            <p:ph idx="2" type="pic"/>
          </p:nvPr>
        </p:nvSpPr>
        <p:spPr>
          <a:xfrm>
            <a:off x="7005046" y="980110"/>
            <a:ext cx="4227687" cy="4228052"/>
          </a:xfrm>
          <a:prstGeom prst="rect">
            <a:avLst/>
          </a:prstGeom>
          <a:noFill/>
          <a:ln>
            <a:noFill/>
          </a:ln>
        </p:spPr>
      </p:sp>
      <p:sp>
        <p:nvSpPr>
          <p:cNvPr id="1306" name="Google Shape;1306;p103"/>
          <p:cNvSpPr txBox="1"/>
          <p:nvPr>
            <p:ph idx="3" type="body"/>
          </p:nvPr>
        </p:nvSpPr>
        <p:spPr>
          <a:xfrm>
            <a:off x="2594582" y="6493650"/>
            <a:ext cx="1309724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07" name="Google Shape;1307;p103"/>
          <p:cNvCxnSpPr/>
          <p:nvPr/>
        </p:nvCxnSpPr>
        <p:spPr>
          <a:xfrm>
            <a:off x="2623106" y="7393750"/>
            <a:ext cx="130402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3">
  <p:cSld name="1 Colum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04"/>
          <p:cNvSpPr txBox="1"/>
          <p:nvPr>
            <p:ph idx="1" type="body"/>
          </p:nvPr>
        </p:nvSpPr>
        <p:spPr>
          <a:xfrm>
            <a:off x="1096311" y="2443200"/>
            <a:ext cx="16057786" cy="176377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0" name="Google Shape;1310;p104"/>
          <p:cNvSpPr txBox="1"/>
          <p:nvPr>
            <p:ph idx="2" type="body"/>
          </p:nvPr>
        </p:nvSpPr>
        <p:spPr>
          <a:xfrm>
            <a:off x="1096311" y="4423419"/>
            <a:ext cx="16057786" cy="32403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10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s">
  <p:cSld name="Miss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0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cxnSp>
        <p:nvCxnSpPr>
          <p:cNvPr id="1314" name="Google Shape;1314;p105"/>
          <p:cNvCxnSpPr/>
          <p:nvPr/>
        </p:nvCxnSpPr>
        <p:spPr>
          <a:xfrm flipH="1" rot="10800000">
            <a:off x="2393174" y="1835920"/>
            <a:ext cx="12735697" cy="7216897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図 11" id="1315" name="Google Shape;1315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01903">
            <a:off x="-1694620" y="10183701"/>
            <a:ext cx="1434757" cy="14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105"/>
          <p:cNvSpPr txBox="1"/>
          <p:nvPr>
            <p:ph idx="1" type="body"/>
          </p:nvPr>
        </p:nvSpPr>
        <p:spPr>
          <a:xfrm>
            <a:off x="8648151" y="5638555"/>
            <a:ext cx="8682532" cy="180877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None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•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»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105"/>
          <p:cNvSpPr txBox="1"/>
          <p:nvPr>
            <p:ph idx="2" type="body"/>
          </p:nvPr>
        </p:nvSpPr>
        <p:spPr>
          <a:xfrm>
            <a:off x="8648151" y="7483760"/>
            <a:ext cx="8682532" cy="15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18" name="Google Shape;1318;p105"/>
          <p:cNvGrpSpPr/>
          <p:nvPr/>
        </p:nvGrpSpPr>
        <p:grpSpPr>
          <a:xfrm>
            <a:off x="2483247" y="6718674"/>
            <a:ext cx="3914656" cy="585068"/>
            <a:chOff x="0" y="-1"/>
            <a:chExt cx="3914655" cy="585067"/>
          </a:xfrm>
        </p:grpSpPr>
        <p:sp>
          <p:nvSpPr>
            <p:cNvPr id="1319" name="Google Shape;1319;p105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5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105"/>
          <p:cNvSpPr txBox="1"/>
          <p:nvPr>
            <p:ph idx="3" type="body"/>
          </p:nvPr>
        </p:nvSpPr>
        <p:spPr>
          <a:xfrm>
            <a:off x="2572475" y="6690241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22" name="Google Shape;1322;p105"/>
          <p:cNvGrpSpPr/>
          <p:nvPr/>
        </p:nvGrpSpPr>
        <p:grpSpPr>
          <a:xfrm>
            <a:off x="6173656" y="4631874"/>
            <a:ext cx="3914657" cy="585068"/>
            <a:chOff x="0" y="-1"/>
            <a:chExt cx="3914655" cy="585067"/>
          </a:xfrm>
        </p:grpSpPr>
        <p:sp>
          <p:nvSpPr>
            <p:cNvPr id="1323" name="Google Shape;1323;p105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5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5" name="Google Shape;1325;p105"/>
          <p:cNvSpPr txBox="1"/>
          <p:nvPr>
            <p:ph idx="4" type="body"/>
          </p:nvPr>
        </p:nvSpPr>
        <p:spPr>
          <a:xfrm>
            <a:off x="6262885" y="4603441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26" name="Google Shape;1326;p105"/>
          <p:cNvGrpSpPr/>
          <p:nvPr/>
        </p:nvGrpSpPr>
        <p:grpSpPr>
          <a:xfrm>
            <a:off x="9999081" y="2471633"/>
            <a:ext cx="3914657" cy="585068"/>
            <a:chOff x="0" y="-1"/>
            <a:chExt cx="3914655" cy="585067"/>
          </a:xfrm>
        </p:grpSpPr>
        <p:sp>
          <p:nvSpPr>
            <p:cNvPr id="1327" name="Google Shape;1327;p105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05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9" name="Google Shape;1329;p105"/>
          <p:cNvSpPr txBox="1"/>
          <p:nvPr>
            <p:ph idx="5" type="body"/>
          </p:nvPr>
        </p:nvSpPr>
        <p:spPr>
          <a:xfrm>
            <a:off x="10088311" y="2443200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0" name="Google Shape;1330;p105"/>
          <p:cNvSpPr txBox="1"/>
          <p:nvPr>
            <p:ph idx="6" type="body"/>
          </p:nvPr>
        </p:nvSpPr>
        <p:spPr>
          <a:xfrm>
            <a:off x="1402345" y="5503950"/>
            <a:ext cx="5138397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1" name="Google Shape;1331;p105"/>
          <p:cNvSpPr txBox="1"/>
          <p:nvPr>
            <p:ph idx="7" type="body"/>
          </p:nvPr>
        </p:nvSpPr>
        <p:spPr>
          <a:xfrm>
            <a:off x="5174939" y="3436958"/>
            <a:ext cx="5138397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2" name="Google Shape;1332;p105"/>
          <p:cNvSpPr txBox="1"/>
          <p:nvPr>
            <p:ph idx="8" type="body"/>
          </p:nvPr>
        </p:nvSpPr>
        <p:spPr>
          <a:xfrm>
            <a:off x="9000363" y="1273069"/>
            <a:ext cx="5138398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3" name="Google Shape;1333;p105"/>
          <p:cNvSpPr txBox="1"/>
          <p:nvPr>
            <p:ph idx="9" type="body"/>
          </p:nvPr>
        </p:nvSpPr>
        <p:spPr>
          <a:xfrm>
            <a:off x="367230" y="6133610"/>
            <a:ext cx="6120681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4" name="Google Shape;1334;p105"/>
          <p:cNvSpPr txBox="1"/>
          <p:nvPr>
            <p:ph idx="13" type="body"/>
          </p:nvPr>
        </p:nvSpPr>
        <p:spPr>
          <a:xfrm>
            <a:off x="4147651" y="4063381"/>
            <a:ext cx="6120680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5" name="Google Shape;1335;p105"/>
          <p:cNvSpPr txBox="1"/>
          <p:nvPr>
            <p:ph idx="14" type="body"/>
          </p:nvPr>
        </p:nvSpPr>
        <p:spPr>
          <a:xfrm>
            <a:off x="7973076" y="1903140"/>
            <a:ext cx="6120680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36" name="Google Shape;1336;p105"/>
          <p:cNvCxnSpPr/>
          <p:nvPr/>
        </p:nvCxnSpPr>
        <p:spPr>
          <a:xfrm>
            <a:off x="8603146" y="7393750"/>
            <a:ext cx="9683268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ord - 4 List">
  <p:cSld name="1 Word - 4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8" name="Google Shape;1338;p10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9" name="Google Shape;1339;p106"/>
          <p:cNvSpPr/>
          <p:nvPr/>
        </p:nvSpPr>
        <p:spPr>
          <a:xfrm>
            <a:off x="939800" y="1788631"/>
            <a:ext cx="6572726" cy="6572727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106"/>
          <p:cNvSpPr/>
          <p:nvPr/>
        </p:nvSpPr>
        <p:spPr>
          <a:xfrm>
            <a:off x="1939272" y="2788105"/>
            <a:ext cx="4573783" cy="4573783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10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342" name="Google Shape;1342;p106"/>
          <p:cNvSpPr txBox="1"/>
          <p:nvPr>
            <p:ph idx="1" type="body"/>
          </p:nvPr>
        </p:nvSpPr>
        <p:spPr>
          <a:xfrm>
            <a:off x="10088309" y="1543099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3" name="Google Shape;1343;p106"/>
          <p:cNvCxnSpPr/>
          <p:nvPr/>
        </p:nvCxnSpPr>
        <p:spPr>
          <a:xfrm>
            <a:off x="9953294" y="1453090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4" name="Google Shape;1344;p106"/>
          <p:cNvSpPr txBox="1"/>
          <p:nvPr>
            <p:ph idx="2" type="body"/>
          </p:nvPr>
        </p:nvSpPr>
        <p:spPr>
          <a:xfrm>
            <a:off x="7748051" y="1858135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5" name="Google Shape;1345;p106"/>
          <p:cNvSpPr txBox="1"/>
          <p:nvPr>
            <p:ph idx="3" type="body"/>
          </p:nvPr>
        </p:nvSpPr>
        <p:spPr>
          <a:xfrm>
            <a:off x="10088309" y="3478314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6" name="Google Shape;1346;p106"/>
          <p:cNvCxnSpPr/>
          <p:nvPr/>
        </p:nvCxnSpPr>
        <p:spPr>
          <a:xfrm>
            <a:off x="9953294" y="3388304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7" name="Google Shape;1347;p106"/>
          <p:cNvSpPr txBox="1"/>
          <p:nvPr>
            <p:ph idx="4" type="body"/>
          </p:nvPr>
        </p:nvSpPr>
        <p:spPr>
          <a:xfrm>
            <a:off x="7748051" y="3793349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8" name="Google Shape;1348;p106"/>
          <p:cNvSpPr txBox="1"/>
          <p:nvPr>
            <p:ph idx="5" type="body"/>
          </p:nvPr>
        </p:nvSpPr>
        <p:spPr>
          <a:xfrm>
            <a:off x="10088309" y="5413530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9" name="Google Shape;1349;p106"/>
          <p:cNvCxnSpPr/>
          <p:nvPr/>
        </p:nvCxnSpPr>
        <p:spPr>
          <a:xfrm>
            <a:off x="9953294" y="5323520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0" name="Google Shape;1350;p106"/>
          <p:cNvSpPr txBox="1"/>
          <p:nvPr>
            <p:ph idx="6" type="body"/>
          </p:nvPr>
        </p:nvSpPr>
        <p:spPr>
          <a:xfrm>
            <a:off x="7748051" y="5728565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1" name="Google Shape;1351;p106"/>
          <p:cNvSpPr txBox="1"/>
          <p:nvPr>
            <p:ph idx="7" type="body"/>
          </p:nvPr>
        </p:nvSpPr>
        <p:spPr>
          <a:xfrm>
            <a:off x="10088309" y="7393465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52" name="Google Shape;1352;p106"/>
          <p:cNvCxnSpPr/>
          <p:nvPr/>
        </p:nvCxnSpPr>
        <p:spPr>
          <a:xfrm>
            <a:off x="9953294" y="7303455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3" name="Google Shape;1353;p106"/>
          <p:cNvSpPr txBox="1"/>
          <p:nvPr>
            <p:ph idx="8" type="body"/>
          </p:nvPr>
        </p:nvSpPr>
        <p:spPr>
          <a:xfrm>
            <a:off x="7748051" y="7708500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4" name="Google Shape;1354;p106"/>
          <p:cNvSpPr txBox="1"/>
          <p:nvPr>
            <p:ph type="title"/>
          </p:nvPr>
        </p:nvSpPr>
        <p:spPr>
          <a:xfrm>
            <a:off x="1132315" y="3838354"/>
            <a:ext cx="6480721" cy="2655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600"/>
              <a:buFont typeface="Roboto Condensed Light"/>
              <a:buNone/>
              <a:defRPr sz="66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Start">
  <p:cSld name="Timeline - Sta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6" name="Google Shape;1356;p10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7" name="Google Shape;1357;p10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cxnSp>
        <p:nvCxnSpPr>
          <p:cNvPr id="1358" name="Google Shape;1358;p107"/>
          <p:cNvCxnSpPr/>
          <p:nvPr/>
        </p:nvCxnSpPr>
        <p:spPr>
          <a:xfrm flipH="1">
            <a:off x="9142412" y="0"/>
            <a:ext cx="1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59" name="Google Shape;1359;p107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0" name="Google Shape;1360;p107"/>
          <p:cNvGrpSpPr/>
          <p:nvPr/>
        </p:nvGrpSpPr>
        <p:grpSpPr>
          <a:xfrm>
            <a:off x="9458241" y="2353189"/>
            <a:ext cx="6930771" cy="630073"/>
            <a:chOff x="0" y="0"/>
            <a:chExt cx="6930770" cy="630071"/>
          </a:xfrm>
        </p:grpSpPr>
        <p:sp>
          <p:nvSpPr>
            <p:cNvPr id="1361" name="Google Shape;1361;p107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7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3" name="Google Shape;1363;p107"/>
          <p:cNvSpPr txBox="1"/>
          <p:nvPr>
            <p:ph idx="1" type="body"/>
          </p:nvPr>
        </p:nvSpPr>
        <p:spPr>
          <a:xfrm>
            <a:off x="10763385" y="2249695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4" name="Google Shape;1364;p107"/>
          <p:cNvSpPr txBox="1"/>
          <p:nvPr>
            <p:ph idx="2" type="body"/>
          </p:nvPr>
        </p:nvSpPr>
        <p:spPr>
          <a:xfrm>
            <a:off x="10718380" y="2983260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5" name="Google Shape;1365;p107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6" name="Google Shape;1366;p107"/>
          <p:cNvGrpSpPr/>
          <p:nvPr/>
        </p:nvGrpSpPr>
        <p:grpSpPr>
          <a:xfrm>
            <a:off x="1852397" y="4603438"/>
            <a:ext cx="6930771" cy="630074"/>
            <a:chOff x="0" y="-1"/>
            <a:chExt cx="6930770" cy="630072"/>
          </a:xfrm>
        </p:grpSpPr>
        <p:sp>
          <p:nvSpPr>
            <p:cNvPr id="1367" name="Google Shape;1367;p107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07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9" name="Google Shape;1369;p107"/>
          <p:cNvSpPr txBox="1"/>
          <p:nvPr>
            <p:ph idx="3" type="body"/>
          </p:nvPr>
        </p:nvSpPr>
        <p:spPr>
          <a:xfrm>
            <a:off x="2257442" y="4513429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0" name="Google Shape;1370;p107"/>
          <p:cNvSpPr txBox="1"/>
          <p:nvPr>
            <p:ph idx="4" type="body"/>
          </p:nvPr>
        </p:nvSpPr>
        <p:spPr>
          <a:xfrm>
            <a:off x="2302447" y="5246996"/>
            <a:ext cx="508556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1" name="Google Shape;1371;p107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2" name="Google Shape;1372;p107"/>
          <p:cNvGrpSpPr/>
          <p:nvPr/>
        </p:nvGrpSpPr>
        <p:grpSpPr>
          <a:xfrm>
            <a:off x="9458241" y="6673669"/>
            <a:ext cx="6930771" cy="630073"/>
            <a:chOff x="0" y="0"/>
            <a:chExt cx="6930770" cy="630071"/>
          </a:xfrm>
        </p:grpSpPr>
        <p:sp>
          <p:nvSpPr>
            <p:cNvPr id="1373" name="Google Shape;1373;p107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7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107"/>
          <p:cNvSpPr txBox="1"/>
          <p:nvPr>
            <p:ph idx="5" type="body"/>
          </p:nvPr>
        </p:nvSpPr>
        <p:spPr>
          <a:xfrm>
            <a:off x="10763385" y="657017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6" name="Google Shape;1376;p107"/>
          <p:cNvSpPr txBox="1"/>
          <p:nvPr>
            <p:ph idx="6" type="body"/>
          </p:nvPr>
        </p:nvSpPr>
        <p:spPr>
          <a:xfrm>
            <a:off x="10718380" y="7303741"/>
            <a:ext cx="512052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7" name="Google Shape;1377;p107"/>
          <p:cNvSpPr txBox="1"/>
          <p:nvPr>
            <p:ph idx="7" type="body"/>
          </p:nvPr>
        </p:nvSpPr>
        <p:spPr>
          <a:xfrm>
            <a:off x="637260" y="372969"/>
            <a:ext cx="7045909" cy="135873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8" name="Google Shape;1378;p107"/>
          <p:cNvSpPr txBox="1"/>
          <p:nvPr>
            <p:ph idx="8" type="body"/>
          </p:nvPr>
        </p:nvSpPr>
        <p:spPr>
          <a:xfrm>
            <a:off x="637260" y="1768125"/>
            <a:ext cx="7045909" cy="22502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9" name="Google Shape;1379;p107"/>
          <p:cNvCxnSpPr/>
          <p:nvPr/>
        </p:nvCxnSpPr>
        <p:spPr>
          <a:xfrm>
            <a:off x="-1" y="1678115"/>
            <a:ext cx="7793058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0" name="Google Shape;1380;p107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107"/>
          <p:cNvSpPr txBox="1"/>
          <p:nvPr>
            <p:ph idx="9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2" name="Google Shape;1382;p107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107"/>
          <p:cNvSpPr txBox="1"/>
          <p:nvPr>
            <p:ph idx="13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Middle">
  <p:cSld name="Timeline - Midd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5" name="Google Shape;1385;p10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6" name="Google Shape;1386;p10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387" name="Google Shape;1387;p108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108"/>
          <p:cNvSpPr txBox="1"/>
          <p:nvPr>
            <p:ph idx="1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89" name="Google Shape;1389;p108"/>
          <p:cNvCxnSpPr/>
          <p:nvPr/>
        </p:nvCxnSpPr>
        <p:spPr>
          <a:xfrm flipH="1">
            <a:off x="9142412" y="0"/>
            <a:ext cx="1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90" name="Google Shape;1390;p108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1" name="Google Shape;1391;p108"/>
          <p:cNvGrpSpPr/>
          <p:nvPr/>
        </p:nvGrpSpPr>
        <p:grpSpPr>
          <a:xfrm>
            <a:off x="9458241" y="4558434"/>
            <a:ext cx="6930771" cy="630073"/>
            <a:chOff x="0" y="0"/>
            <a:chExt cx="6930770" cy="630071"/>
          </a:xfrm>
        </p:grpSpPr>
        <p:sp>
          <p:nvSpPr>
            <p:cNvPr id="1392" name="Google Shape;1392;p108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08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108"/>
          <p:cNvSpPr txBox="1"/>
          <p:nvPr>
            <p:ph idx="2" type="body"/>
          </p:nvPr>
        </p:nvSpPr>
        <p:spPr>
          <a:xfrm>
            <a:off x="10763385" y="4454940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5" name="Google Shape;1395;p108"/>
          <p:cNvSpPr txBox="1"/>
          <p:nvPr>
            <p:ph idx="3" type="body"/>
          </p:nvPr>
        </p:nvSpPr>
        <p:spPr>
          <a:xfrm>
            <a:off x="10718380" y="5188506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6" name="Google Shape;1396;p108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7" name="Google Shape;1397;p108"/>
          <p:cNvGrpSpPr/>
          <p:nvPr/>
        </p:nvGrpSpPr>
        <p:grpSpPr>
          <a:xfrm>
            <a:off x="1852397" y="6700848"/>
            <a:ext cx="6930771" cy="630074"/>
            <a:chOff x="0" y="-1"/>
            <a:chExt cx="6930770" cy="630072"/>
          </a:xfrm>
        </p:grpSpPr>
        <p:sp>
          <p:nvSpPr>
            <p:cNvPr id="1398" name="Google Shape;1398;p108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08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0" name="Google Shape;1400;p108"/>
          <p:cNvSpPr txBox="1"/>
          <p:nvPr>
            <p:ph idx="4" type="body"/>
          </p:nvPr>
        </p:nvSpPr>
        <p:spPr>
          <a:xfrm>
            <a:off x="2257442" y="659735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1" name="Google Shape;1401;p108"/>
          <p:cNvSpPr txBox="1"/>
          <p:nvPr>
            <p:ph idx="5" type="body"/>
          </p:nvPr>
        </p:nvSpPr>
        <p:spPr>
          <a:xfrm>
            <a:off x="2302447" y="7330920"/>
            <a:ext cx="508556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2" name="Google Shape;1402;p108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108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108"/>
          <p:cNvSpPr txBox="1"/>
          <p:nvPr>
            <p:ph idx="6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05" name="Google Shape;1405;p108"/>
          <p:cNvGrpSpPr/>
          <p:nvPr/>
        </p:nvGrpSpPr>
        <p:grpSpPr>
          <a:xfrm>
            <a:off x="1852397" y="2366673"/>
            <a:ext cx="6930771" cy="630074"/>
            <a:chOff x="0" y="-1"/>
            <a:chExt cx="6930770" cy="630072"/>
          </a:xfrm>
        </p:grpSpPr>
        <p:sp>
          <p:nvSpPr>
            <p:cNvPr id="1406" name="Google Shape;1406;p108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08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108"/>
          <p:cNvSpPr txBox="1"/>
          <p:nvPr>
            <p:ph idx="7" type="body"/>
          </p:nvPr>
        </p:nvSpPr>
        <p:spPr>
          <a:xfrm>
            <a:off x="2257442" y="2263180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9" name="Google Shape;1409;p108"/>
          <p:cNvSpPr txBox="1"/>
          <p:nvPr>
            <p:ph idx="8" type="body"/>
          </p:nvPr>
        </p:nvSpPr>
        <p:spPr>
          <a:xfrm>
            <a:off x="2302447" y="2996745"/>
            <a:ext cx="508556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and Big Title" showMasterSp="0">
  <p:cSld name="3 Points and Big Title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46"/>
          <p:cNvCxnSpPr/>
          <p:nvPr/>
        </p:nvCxnSpPr>
        <p:spPr>
          <a:xfrm flipH="1" rot="10800000">
            <a:off x="17289110" y="9508983"/>
            <a:ext cx="2" cy="77801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46"/>
          <p:cNvSpPr/>
          <p:nvPr/>
        </p:nvSpPr>
        <p:spPr>
          <a:xfrm rot="10800000">
            <a:off x="16421955" y="-1371"/>
            <a:ext cx="1864460" cy="23503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6"/>
          <p:cNvSpPr/>
          <p:nvPr/>
        </p:nvSpPr>
        <p:spPr>
          <a:xfrm rot="10800000">
            <a:off x="14212397" y="-1371"/>
            <a:ext cx="4095457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6"/>
          <p:cNvSpPr/>
          <p:nvPr/>
        </p:nvSpPr>
        <p:spPr>
          <a:xfrm>
            <a:off x="-2" y="0"/>
            <a:ext cx="18286416" cy="44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6"/>
          <p:cNvSpPr txBox="1"/>
          <p:nvPr>
            <p:ph idx="1" type="body"/>
          </p:nvPr>
        </p:nvSpPr>
        <p:spPr>
          <a:xfrm>
            <a:off x="727271" y="1228063"/>
            <a:ext cx="16831871" cy="245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None/>
              <a:defRPr sz="15000">
                <a:solidFill>
                  <a:srgbClr val="FFFFFF"/>
                </a:solidFill>
              </a:defRPr>
            </a:lvl1pPr>
            <a:lvl2pPr indent="-1181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–"/>
              <a:defRPr sz="15000">
                <a:solidFill>
                  <a:srgbClr val="FFFFFF"/>
                </a:solidFill>
              </a:defRPr>
            </a:lvl2pPr>
            <a:lvl3pPr indent="-1181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•"/>
              <a:defRPr sz="15000">
                <a:solidFill>
                  <a:srgbClr val="FFFFFF"/>
                </a:solidFill>
              </a:defRPr>
            </a:lvl3pPr>
            <a:lvl4pPr indent="-1181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–"/>
              <a:defRPr sz="15000">
                <a:solidFill>
                  <a:srgbClr val="FFFFFF"/>
                </a:solidFill>
              </a:defRPr>
            </a:lvl4pPr>
            <a:lvl5pPr indent="-1181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»"/>
              <a:defRPr sz="15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2" type="body"/>
          </p:nvPr>
        </p:nvSpPr>
        <p:spPr>
          <a:xfrm>
            <a:off x="727271" y="3405437"/>
            <a:ext cx="16831872" cy="99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6"/>
          <p:cNvSpPr/>
          <p:nvPr>
            <p:ph idx="3" type="pic"/>
          </p:nvPr>
        </p:nvSpPr>
        <p:spPr>
          <a:xfrm>
            <a:off x="3202545" y="5638555"/>
            <a:ext cx="1530173" cy="153017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46"/>
          <p:cNvSpPr txBox="1"/>
          <p:nvPr>
            <p:ph idx="4" type="body"/>
          </p:nvPr>
        </p:nvSpPr>
        <p:spPr>
          <a:xfrm>
            <a:off x="1627371" y="7838164"/>
            <a:ext cx="4725526" cy="158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5" type="body"/>
          </p:nvPr>
        </p:nvSpPr>
        <p:spPr>
          <a:xfrm>
            <a:off x="1627371" y="7258735"/>
            <a:ext cx="4725526" cy="77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6"/>
          <p:cNvSpPr/>
          <p:nvPr>
            <p:ph idx="6" type="pic"/>
          </p:nvPr>
        </p:nvSpPr>
        <p:spPr>
          <a:xfrm>
            <a:off x="8378121" y="5638555"/>
            <a:ext cx="1530172" cy="153017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6"/>
          <p:cNvSpPr txBox="1"/>
          <p:nvPr>
            <p:ph idx="7" type="body"/>
          </p:nvPr>
        </p:nvSpPr>
        <p:spPr>
          <a:xfrm>
            <a:off x="6802945" y="7838164"/>
            <a:ext cx="4725528" cy="158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8" type="body"/>
          </p:nvPr>
        </p:nvSpPr>
        <p:spPr>
          <a:xfrm>
            <a:off x="6802945" y="7258735"/>
            <a:ext cx="4725528" cy="77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6"/>
          <p:cNvSpPr/>
          <p:nvPr>
            <p:ph idx="9" type="pic"/>
          </p:nvPr>
        </p:nvSpPr>
        <p:spPr>
          <a:xfrm>
            <a:off x="13553696" y="5638555"/>
            <a:ext cx="1530172" cy="153017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6"/>
          <p:cNvSpPr txBox="1"/>
          <p:nvPr>
            <p:ph idx="13" type="body"/>
          </p:nvPr>
        </p:nvSpPr>
        <p:spPr>
          <a:xfrm>
            <a:off x="11978520" y="7838164"/>
            <a:ext cx="4725526" cy="158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4" type="body"/>
          </p:nvPr>
        </p:nvSpPr>
        <p:spPr>
          <a:xfrm>
            <a:off x="11978520" y="7258735"/>
            <a:ext cx="4725526" cy="77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End">
  <p:cSld name="Timeline - E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1" name="Google Shape;1411;p10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2" name="Google Shape;1412;p10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13" name="Google Shape;1413;p109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109"/>
          <p:cNvSpPr txBox="1"/>
          <p:nvPr>
            <p:ph idx="1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5" name="Google Shape;1415;p109"/>
          <p:cNvCxnSpPr/>
          <p:nvPr/>
        </p:nvCxnSpPr>
        <p:spPr>
          <a:xfrm flipH="1">
            <a:off x="9142412" y="-1"/>
            <a:ext cx="1" cy="96890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16" name="Google Shape;1416;p109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7" name="Google Shape;1417;p109"/>
          <p:cNvGrpSpPr/>
          <p:nvPr/>
        </p:nvGrpSpPr>
        <p:grpSpPr>
          <a:xfrm>
            <a:off x="9458241" y="2353189"/>
            <a:ext cx="6930771" cy="630073"/>
            <a:chOff x="0" y="0"/>
            <a:chExt cx="6930770" cy="630071"/>
          </a:xfrm>
        </p:grpSpPr>
        <p:sp>
          <p:nvSpPr>
            <p:cNvPr id="1418" name="Google Shape;1418;p109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09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0" name="Google Shape;1420;p109"/>
          <p:cNvSpPr txBox="1"/>
          <p:nvPr>
            <p:ph idx="2" type="body"/>
          </p:nvPr>
        </p:nvSpPr>
        <p:spPr>
          <a:xfrm>
            <a:off x="10763385" y="2249695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1" name="Google Shape;1421;p109"/>
          <p:cNvSpPr txBox="1"/>
          <p:nvPr>
            <p:ph idx="3" type="body"/>
          </p:nvPr>
        </p:nvSpPr>
        <p:spPr>
          <a:xfrm>
            <a:off x="10718380" y="2983260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2" name="Google Shape;1422;p109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Google Shape;1423;p109"/>
          <p:cNvGrpSpPr/>
          <p:nvPr/>
        </p:nvGrpSpPr>
        <p:grpSpPr>
          <a:xfrm>
            <a:off x="1852397" y="4571918"/>
            <a:ext cx="6930771" cy="630074"/>
            <a:chOff x="0" y="-1"/>
            <a:chExt cx="6930770" cy="630072"/>
          </a:xfrm>
        </p:grpSpPr>
        <p:sp>
          <p:nvSpPr>
            <p:cNvPr id="1424" name="Google Shape;1424;p109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09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6" name="Google Shape;1426;p109"/>
          <p:cNvSpPr txBox="1"/>
          <p:nvPr>
            <p:ph idx="4" type="body"/>
          </p:nvPr>
        </p:nvSpPr>
        <p:spPr>
          <a:xfrm>
            <a:off x="2257442" y="446842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7" name="Google Shape;1427;p109"/>
          <p:cNvSpPr txBox="1"/>
          <p:nvPr>
            <p:ph idx="5" type="body"/>
          </p:nvPr>
        </p:nvSpPr>
        <p:spPr>
          <a:xfrm>
            <a:off x="2302447" y="5201991"/>
            <a:ext cx="508556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8" name="Google Shape;1428;p109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9" name="Google Shape;1429;p109"/>
          <p:cNvGrpSpPr/>
          <p:nvPr/>
        </p:nvGrpSpPr>
        <p:grpSpPr>
          <a:xfrm>
            <a:off x="9458241" y="6673669"/>
            <a:ext cx="6930771" cy="630073"/>
            <a:chOff x="0" y="0"/>
            <a:chExt cx="6930770" cy="630071"/>
          </a:xfrm>
        </p:grpSpPr>
        <p:sp>
          <p:nvSpPr>
            <p:cNvPr id="1430" name="Google Shape;1430;p109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09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2" name="Google Shape;1432;p109"/>
          <p:cNvSpPr txBox="1"/>
          <p:nvPr>
            <p:ph idx="6" type="body"/>
          </p:nvPr>
        </p:nvSpPr>
        <p:spPr>
          <a:xfrm>
            <a:off x="10763385" y="657017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3" name="Google Shape;1433;p109"/>
          <p:cNvSpPr txBox="1"/>
          <p:nvPr>
            <p:ph idx="7" type="body"/>
          </p:nvPr>
        </p:nvSpPr>
        <p:spPr>
          <a:xfrm>
            <a:off x="10718380" y="7303741"/>
            <a:ext cx="512052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4" name="Google Shape;1434;p109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109"/>
          <p:cNvSpPr txBox="1"/>
          <p:nvPr>
            <p:ph idx="8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">
  <p:cSld name="Arr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10"/>
          <p:cNvSpPr/>
          <p:nvPr/>
        </p:nvSpPr>
        <p:spPr>
          <a:xfrm rot="151729">
            <a:off x="10521330" y="3403658"/>
            <a:ext cx="807523" cy="2889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166" y="6199"/>
                </a:lnTo>
                <a:lnTo>
                  <a:pt x="21600" y="21600"/>
                </a:lnTo>
                <a:lnTo>
                  <a:pt x="0" y="14624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110"/>
          <p:cNvSpPr/>
          <p:nvPr/>
        </p:nvSpPr>
        <p:spPr>
          <a:xfrm rot="257369">
            <a:off x="5185259" y="5869918"/>
            <a:ext cx="735605" cy="269345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7075" y="5126"/>
                </a:lnTo>
                <a:lnTo>
                  <a:pt x="21600" y="21600"/>
                </a:lnTo>
                <a:lnTo>
                  <a:pt x="0" y="15116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11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40" name="Google Shape;1440;p110"/>
          <p:cNvSpPr/>
          <p:nvPr/>
        </p:nvSpPr>
        <p:spPr>
          <a:xfrm rot="3102645">
            <a:off x="12136691" y="687136"/>
            <a:ext cx="2477968" cy="6357060"/>
          </a:xfrm>
          <a:custGeom>
            <a:rect b="b" l="l" r="r" t="t"/>
            <a:pathLst>
              <a:path extrusionOk="0" h="21600" w="21600">
                <a:moveTo>
                  <a:pt x="0" y="4210"/>
                </a:moveTo>
                <a:lnTo>
                  <a:pt x="10800" y="0"/>
                </a:lnTo>
                <a:lnTo>
                  <a:pt x="21600" y="4210"/>
                </a:lnTo>
                <a:lnTo>
                  <a:pt x="16200" y="421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42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110"/>
          <p:cNvSpPr/>
          <p:nvPr/>
        </p:nvSpPr>
        <p:spPr>
          <a:xfrm rot="-7674302">
            <a:off x="3105361" y="5193539"/>
            <a:ext cx="874065" cy="5122277"/>
          </a:xfrm>
          <a:prstGeom prst="triangle">
            <a:avLst>
              <a:gd fmla="val 50000" name="adj"/>
            </a:avLst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110"/>
          <p:cNvSpPr/>
          <p:nvPr/>
        </p:nvSpPr>
        <p:spPr>
          <a:xfrm rot="-2310839">
            <a:off x="4713644" y="5437249"/>
            <a:ext cx="6968744" cy="1093043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3" name="Google Shape;1443;p110"/>
          <p:cNvGrpSpPr/>
          <p:nvPr/>
        </p:nvGrpSpPr>
        <p:grpSpPr>
          <a:xfrm>
            <a:off x="4257656" y="6155099"/>
            <a:ext cx="827904" cy="827904"/>
            <a:chOff x="0" y="0"/>
            <a:chExt cx="827902" cy="827902"/>
          </a:xfrm>
        </p:grpSpPr>
        <p:sp>
          <p:nvSpPr>
            <p:cNvPr id="1444" name="Google Shape;1444;p110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10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446" name="Google Shape;1446;p110"/>
          <p:cNvGrpSpPr/>
          <p:nvPr/>
        </p:nvGrpSpPr>
        <p:grpSpPr>
          <a:xfrm>
            <a:off x="7370113" y="6322204"/>
            <a:ext cx="827904" cy="827904"/>
            <a:chOff x="0" y="0"/>
            <a:chExt cx="827902" cy="827902"/>
          </a:xfrm>
        </p:grpSpPr>
        <p:sp>
          <p:nvSpPr>
            <p:cNvPr id="1447" name="Google Shape;1447;p110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10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449" name="Google Shape;1449;p110"/>
          <p:cNvGrpSpPr/>
          <p:nvPr/>
        </p:nvGrpSpPr>
        <p:grpSpPr>
          <a:xfrm>
            <a:off x="9555832" y="3685457"/>
            <a:ext cx="827904" cy="827904"/>
            <a:chOff x="0" y="0"/>
            <a:chExt cx="827902" cy="827902"/>
          </a:xfrm>
        </p:grpSpPr>
        <p:sp>
          <p:nvSpPr>
            <p:cNvPr id="1450" name="Google Shape;1450;p110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10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452" name="Google Shape;1452;p110"/>
          <p:cNvGrpSpPr/>
          <p:nvPr/>
        </p:nvGrpSpPr>
        <p:grpSpPr>
          <a:xfrm>
            <a:off x="13375675" y="3608273"/>
            <a:ext cx="827904" cy="827904"/>
            <a:chOff x="0" y="0"/>
            <a:chExt cx="827902" cy="827902"/>
          </a:xfrm>
        </p:grpSpPr>
        <p:sp>
          <p:nvSpPr>
            <p:cNvPr id="1453" name="Google Shape;1453;p110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10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1455" name="Google Shape;1455;p110"/>
          <p:cNvSpPr txBox="1"/>
          <p:nvPr>
            <p:ph idx="1" type="body"/>
          </p:nvPr>
        </p:nvSpPr>
        <p:spPr>
          <a:xfrm>
            <a:off x="465695" y="4552800"/>
            <a:ext cx="4312026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6" name="Google Shape;1456;p110"/>
          <p:cNvSpPr txBox="1"/>
          <p:nvPr>
            <p:ph idx="2" type="body"/>
          </p:nvPr>
        </p:nvSpPr>
        <p:spPr>
          <a:xfrm>
            <a:off x="465695" y="4011540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7" name="Google Shape;1457;p110"/>
          <p:cNvSpPr txBox="1"/>
          <p:nvPr>
            <p:ph idx="3" type="body"/>
          </p:nvPr>
        </p:nvSpPr>
        <p:spPr>
          <a:xfrm>
            <a:off x="8333116" y="7110310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8" name="Google Shape;1458;p110"/>
          <p:cNvSpPr txBox="1"/>
          <p:nvPr>
            <p:ph idx="4" type="body"/>
          </p:nvPr>
        </p:nvSpPr>
        <p:spPr>
          <a:xfrm>
            <a:off x="8333116" y="6569050"/>
            <a:ext cx="4312027" cy="64502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9" name="Google Shape;1459;p110"/>
          <p:cNvSpPr txBox="1"/>
          <p:nvPr>
            <p:ph idx="5" type="body"/>
          </p:nvPr>
        </p:nvSpPr>
        <p:spPr>
          <a:xfrm>
            <a:off x="8648151" y="1634309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0" name="Google Shape;1460;p110"/>
          <p:cNvSpPr txBox="1"/>
          <p:nvPr>
            <p:ph idx="6" type="body"/>
          </p:nvPr>
        </p:nvSpPr>
        <p:spPr>
          <a:xfrm>
            <a:off x="8648151" y="1093050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1" name="Google Shape;1461;p110"/>
          <p:cNvSpPr txBox="1"/>
          <p:nvPr>
            <p:ph idx="7" type="body"/>
          </p:nvPr>
        </p:nvSpPr>
        <p:spPr>
          <a:xfrm>
            <a:off x="13517145" y="5144699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2" name="Google Shape;1462;p110"/>
          <p:cNvSpPr txBox="1"/>
          <p:nvPr>
            <p:ph idx="8" type="body"/>
          </p:nvPr>
        </p:nvSpPr>
        <p:spPr>
          <a:xfrm>
            <a:off x="13517145" y="4603439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63" name="Google Shape;1463;p110"/>
          <p:cNvCxnSpPr/>
          <p:nvPr/>
        </p:nvCxnSpPr>
        <p:spPr>
          <a:xfrm rot="10800000">
            <a:off x="7192" y="2791178"/>
            <a:ext cx="801234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4" name="Google Shape;1464;p110"/>
          <p:cNvSpPr txBox="1"/>
          <p:nvPr>
            <p:ph idx="9" type="body"/>
          </p:nvPr>
        </p:nvSpPr>
        <p:spPr>
          <a:xfrm>
            <a:off x="586568" y="578034"/>
            <a:ext cx="6030672" cy="221314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s">
  <p:cSld name="4 Step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1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67" name="Google Shape;1467;p111"/>
          <p:cNvSpPr/>
          <p:nvPr/>
        </p:nvSpPr>
        <p:spPr>
          <a:xfrm>
            <a:off x="3424072" y="2668223"/>
            <a:ext cx="5482939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111"/>
          <p:cNvSpPr/>
          <p:nvPr/>
        </p:nvSpPr>
        <p:spPr>
          <a:xfrm flipH="1">
            <a:off x="405325" y="1093050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111"/>
          <p:cNvSpPr/>
          <p:nvPr/>
        </p:nvSpPr>
        <p:spPr>
          <a:xfrm flipH="1">
            <a:off x="3438676" y="3210524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111"/>
          <p:cNvSpPr/>
          <p:nvPr/>
        </p:nvSpPr>
        <p:spPr>
          <a:xfrm>
            <a:off x="6443667" y="4785700"/>
            <a:ext cx="5482940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111"/>
          <p:cNvSpPr/>
          <p:nvPr/>
        </p:nvSpPr>
        <p:spPr>
          <a:xfrm flipH="1">
            <a:off x="6465942" y="5328001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111"/>
          <p:cNvSpPr/>
          <p:nvPr/>
        </p:nvSpPr>
        <p:spPr>
          <a:xfrm>
            <a:off x="9470934" y="6903176"/>
            <a:ext cx="5482940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111"/>
          <p:cNvSpPr/>
          <p:nvPr/>
        </p:nvSpPr>
        <p:spPr>
          <a:xfrm flipH="1">
            <a:off x="9476255" y="7445477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111"/>
          <p:cNvSpPr/>
          <p:nvPr/>
        </p:nvSpPr>
        <p:spPr>
          <a:xfrm flipH="1">
            <a:off x="405326" y="1093050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111"/>
          <p:cNvSpPr/>
          <p:nvPr/>
        </p:nvSpPr>
        <p:spPr>
          <a:xfrm flipH="1">
            <a:off x="3438676" y="3210523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111"/>
          <p:cNvSpPr/>
          <p:nvPr/>
        </p:nvSpPr>
        <p:spPr>
          <a:xfrm flipH="1">
            <a:off x="6465942" y="5327999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111"/>
          <p:cNvSpPr/>
          <p:nvPr/>
        </p:nvSpPr>
        <p:spPr>
          <a:xfrm flipH="1">
            <a:off x="9470934" y="7445475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111"/>
          <p:cNvSpPr txBox="1"/>
          <p:nvPr>
            <p:ph idx="1" type="body"/>
          </p:nvPr>
        </p:nvSpPr>
        <p:spPr>
          <a:xfrm>
            <a:off x="960200" y="1269410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None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•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»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9" name="Google Shape;1479;p111"/>
          <p:cNvSpPr txBox="1"/>
          <p:nvPr>
            <p:ph idx="2" type="body"/>
          </p:nvPr>
        </p:nvSpPr>
        <p:spPr>
          <a:xfrm>
            <a:off x="4008647" y="3383822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0" name="Google Shape;1480;p111"/>
          <p:cNvSpPr txBox="1"/>
          <p:nvPr>
            <p:ph idx="3" type="body"/>
          </p:nvPr>
        </p:nvSpPr>
        <p:spPr>
          <a:xfrm>
            <a:off x="7035913" y="5501299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1" name="Google Shape;1481;p111"/>
          <p:cNvSpPr txBox="1"/>
          <p:nvPr>
            <p:ph idx="4" type="body"/>
          </p:nvPr>
        </p:nvSpPr>
        <p:spPr>
          <a:xfrm>
            <a:off x="10040904" y="7618775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2" name="Google Shape;1482;p111"/>
          <p:cNvSpPr txBox="1"/>
          <p:nvPr>
            <p:ph idx="5" type="body"/>
          </p:nvPr>
        </p:nvSpPr>
        <p:spPr>
          <a:xfrm>
            <a:off x="2167430" y="1002439"/>
            <a:ext cx="6120682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3" name="Google Shape;1483;p111"/>
          <p:cNvSpPr txBox="1"/>
          <p:nvPr>
            <p:ph idx="6" type="body"/>
          </p:nvPr>
        </p:nvSpPr>
        <p:spPr>
          <a:xfrm>
            <a:off x="2438449" y="1723121"/>
            <a:ext cx="5972973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4" name="Google Shape;1484;p111"/>
          <p:cNvSpPr txBox="1"/>
          <p:nvPr>
            <p:ph idx="7" type="body"/>
          </p:nvPr>
        </p:nvSpPr>
        <p:spPr>
          <a:xfrm>
            <a:off x="5219874" y="3119913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5" name="Google Shape;1485;p111"/>
          <p:cNvSpPr txBox="1"/>
          <p:nvPr>
            <p:ph idx="8" type="body"/>
          </p:nvPr>
        </p:nvSpPr>
        <p:spPr>
          <a:xfrm>
            <a:off x="5490893" y="3840595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6" name="Google Shape;1486;p111"/>
          <p:cNvSpPr txBox="1"/>
          <p:nvPr>
            <p:ph idx="9" type="body"/>
          </p:nvPr>
        </p:nvSpPr>
        <p:spPr>
          <a:xfrm>
            <a:off x="8206875" y="5237390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7" name="Google Shape;1487;p111"/>
          <p:cNvSpPr txBox="1"/>
          <p:nvPr>
            <p:ph idx="13" type="body"/>
          </p:nvPr>
        </p:nvSpPr>
        <p:spPr>
          <a:xfrm>
            <a:off x="8477894" y="5958073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8" name="Google Shape;1488;p111"/>
          <p:cNvSpPr txBox="1"/>
          <p:nvPr>
            <p:ph idx="14" type="body"/>
          </p:nvPr>
        </p:nvSpPr>
        <p:spPr>
          <a:xfrm>
            <a:off x="11225141" y="73548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9" name="Google Shape;1489;p111"/>
          <p:cNvSpPr txBox="1"/>
          <p:nvPr>
            <p:ph idx="15" type="body"/>
          </p:nvPr>
        </p:nvSpPr>
        <p:spPr>
          <a:xfrm>
            <a:off x="11496160" y="8075548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0" name="Google Shape;1490;p111"/>
          <p:cNvSpPr txBox="1"/>
          <p:nvPr>
            <p:ph idx="16" type="body"/>
          </p:nvPr>
        </p:nvSpPr>
        <p:spPr>
          <a:xfrm>
            <a:off x="630068" y="5671751"/>
            <a:ext cx="6088233" cy="20906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1" name="Google Shape;1491;p111"/>
          <p:cNvSpPr txBox="1"/>
          <p:nvPr>
            <p:ph idx="17" type="body"/>
          </p:nvPr>
        </p:nvSpPr>
        <p:spPr>
          <a:xfrm>
            <a:off x="630069" y="7798795"/>
            <a:ext cx="7658042" cy="15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92" name="Google Shape;1492;p111"/>
          <p:cNvCxnSpPr/>
          <p:nvPr/>
        </p:nvCxnSpPr>
        <p:spPr>
          <a:xfrm>
            <a:off x="-1" y="7708785"/>
            <a:ext cx="8288113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oints">
  <p:cSld name="4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1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95" name="Google Shape;1495;p112"/>
          <p:cNvSpPr/>
          <p:nvPr/>
        </p:nvSpPr>
        <p:spPr>
          <a:xfrm>
            <a:off x="852615" y="2488885"/>
            <a:ext cx="16852860" cy="2436786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112"/>
          <p:cNvSpPr/>
          <p:nvPr/>
        </p:nvSpPr>
        <p:spPr>
          <a:xfrm>
            <a:off x="617837" y="3856113"/>
            <a:ext cx="17087638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112"/>
          <p:cNvSpPr/>
          <p:nvPr/>
        </p:nvSpPr>
        <p:spPr>
          <a:xfrm flipH="1" rot="10800000">
            <a:off x="617837" y="5219032"/>
            <a:ext cx="17087638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112"/>
          <p:cNvSpPr/>
          <p:nvPr/>
        </p:nvSpPr>
        <p:spPr>
          <a:xfrm flipH="1" rot="10800000">
            <a:off x="852615" y="5458626"/>
            <a:ext cx="16852860" cy="2436786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112"/>
          <p:cNvSpPr/>
          <p:nvPr>
            <p:ph idx="2" type="pic"/>
          </p:nvPr>
        </p:nvSpPr>
        <p:spPr>
          <a:xfrm>
            <a:off x="10448350" y="2753104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00" name="Google Shape;1500;p112"/>
          <p:cNvSpPr/>
          <p:nvPr>
            <p:ph idx="3" type="pic"/>
          </p:nvPr>
        </p:nvSpPr>
        <p:spPr>
          <a:xfrm>
            <a:off x="10448350" y="4104964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01" name="Google Shape;1501;p112"/>
          <p:cNvSpPr/>
          <p:nvPr>
            <p:ph idx="4" type="pic"/>
          </p:nvPr>
        </p:nvSpPr>
        <p:spPr>
          <a:xfrm>
            <a:off x="10448350" y="5456823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02" name="Google Shape;1502;p112"/>
          <p:cNvSpPr/>
          <p:nvPr>
            <p:ph idx="5" type="pic"/>
          </p:nvPr>
        </p:nvSpPr>
        <p:spPr>
          <a:xfrm>
            <a:off x="10448350" y="6808685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503" name="Google Shape;1503;p112"/>
          <p:cNvSpPr txBox="1"/>
          <p:nvPr>
            <p:ph idx="1" type="body"/>
          </p:nvPr>
        </p:nvSpPr>
        <p:spPr>
          <a:xfrm>
            <a:off x="11316140" y="2566146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4" name="Google Shape;1504;p112"/>
          <p:cNvSpPr txBox="1"/>
          <p:nvPr>
            <p:ph idx="6" type="body"/>
          </p:nvPr>
        </p:nvSpPr>
        <p:spPr>
          <a:xfrm>
            <a:off x="11316140" y="3935259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5" name="Google Shape;1505;p112"/>
          <p:cNvSpPr txBox="1"/>
          <p:nvPr>
            <p:ph idx="7" type="body"/>
          </p:nvPr>
        </p:nvSpPr>
        <p:spPr>
          <a:xfrm>
            <a:off x="11316140" y="5298178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6" name="Google Shape;1506;p112"/>
          <p:cNvSpPr txBox="1"/>
          <p:nvPr>
            <p:ph idx="8" type="body"/>
          </p:nvPr>
        </p:nvSpPr>
        <p:spPr>
          <a:xfrm>
            <a:off x="11316140" y="6661602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7" name="Google Shape;1507;p112"/>
          <p:cNvSpPr txBox="1"/>
          <p:nvPr>
            <p:ph idx="9" type="body"/>
          </p:nvPr>
        </p:nvSpPr>
        <p:spPr>
          <a:xfrm>
            <a:off x="1042305" y="2488886"/>
            <a:ext cx="6840761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8" name="Google Shape;1508;p112"/>
          <p:cNvSpPr txBox="1"/>
          <p:nvPr>
            <p:ph idx="13" type="body"/>
          </p:nvPr>
        </p:nvSpPr>
        <p:spPr>
          <a:xfrm>
            <a:off x="1042305" y="5784005"/>
            <a:ext cx="6840761" cy="25548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">
  <p:cSld name="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0" name="Google Shape;1510;p11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1" name="Google Shape;1511;p113"/>
          <p:cNvCxnSpPr/>
          <p:nvPr/>
        </p:nvCxnSpPr>
        <p:spPr>
          <a:xfrm rot="10800000">
            <a:off x="7192" y="7631704"/>
            <a:ext cx="9259472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2" name="Google Shape;1512;p113"/>
          <p:cNvSpPr/>
          <p:nvPr/>
        </p:nvSpPr>
        <p:spPr>
          <a:xfrm rot="-3600000">
            <a:off x="7641770" y="8548320"/>
            <a:ext cx="2942562" cy="144759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4862" y="21600"/>
                </a:lnTo>
                <a:cubicBezTo>
                  <a:pt x="12670" y="17376"/>
                  <a:pt x="9707" y="14800"/>
                  <a:pt x="6448" y="14800"/>
                </a:cubicBezTo>
                <a:cubicBezTo>
                  <a:pt x="5446" y="14800"/>
                  <a:pt x="4471" y="15044"/>
                  <a:pt x="3542" y="15532"/>
                </a:cubicBezTo>
                <a:lnTo>
                  <a:pt x="0" y="3062"/>
                </a:lnTo>
                <a:cubicBezTo>
                  <a:pt x="1869" y="5440"/>
                  <a:pt x="4080" y="6800"/>
                  <a:pt x="6448" y="6800"/>
                </a:cubicBezTo>
                <a:cubicBezTo>
                  <a:pt x="9707" y="6800"/>
                  <a:pt x="12670" y="4224"/>
                  <a:pt x="14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113"/>
          <p:cNvSpPr/>
          <p:nvPr/>
        </p:nvSpPr>
        <p:spPr>
          <a:xfrm rot="8100000">
            <a:off x="7041556" y="3905430"/>
            <a:ext cx="2869914" cy="10063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113"/>
          <p:cNvSpPr/>
          <p:nvPr/>
        </p:nvSpPr>
        <p:spPr>
          <a:xfrm rot="2864116">
            <a:off x="7402104" y="2013749"/>
            <a:ext cx="2402013" cy="8422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113"/>
          <p:cNvSpPr/>
          <p:nvPr/>
        </p:nvSpPr>
        <p:spPr>
          <a:xfrm>
            <a:off x="8642660" y="2531946"/>
            <a:ext cx="1726123" cy="1726122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113"/>
          <p:cNvSpPr/>
          <p:nvPr/>
        </p:nvSpPr>
        <p:spPr>
          <a:xfrm>
            <a:off x="7002116" y="824545"/>
            <a:ext cx="1474397" cy="1474398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113"/>
          <p:cNvSpPr/>
          <p:nvPr/>
        </p:nvSpPr>
        <p:spPr>
          <a:xfrm rot="2700000">
            <a:off x="6865970" y="6128846"/>
            <a:ext cx="3248069" cy="11389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113"/>
          <p:cNvSpPr/>
          <p:nvPr/>
        </p:nvSpPr>
        <p:spPr>
          <a:xfrm>
            <a:off x="6307811" y="4514532"/>
            <a:ext cx="1978403" cy="1978403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113"/>
          <p:cNvSpPr/>
          <p:nvPr/>
        </p:nvSpPr>
        <p:spPr>
          <a:xfrm>
            <a:off x="8661659" y="6876763"/>
            <a:ext cx="2330115" cy="2330115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11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521" name="Google Shape;1521;p113"/>
          <p:cNvSpPr/>
          <p:nvPr/>
        </p:nvSpPr>
        <p:spPr>
          <a:xfrm rot="2700000">
            <a:off x="9920216" y="2928470"/>
            <a:ext cx="929613" cy="6493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652" y="0"/>
                  <a:pt x="18278" y="8626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113"/>
          <p:cNvSpPr/>
          <p:nvPr/>
        </p:nvSpPr>
        <p:spPr>
          <a:xfrm rot="2700000">
            <a:off x="8166643" y="1119373"/>
            <a:ext cx="784093" cy="4203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113"/>
          <p:cNvSpPr/>
          <p:nvPr/>
        </p:nvSpPr>
        <p:spPr>
          <a:xfrm rot="2700000">
            <a:off x="10431199" y="7391761"/>
            <a:ext cx="1151795" cy="6174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113"/>
          <p:cNvSpPr/>
          <p:nvPr/>
        </p:nvSpPr>
        <p:spPr>
          <a:xfrm rot="2700000">
            <a:off x="7828903" y="4933645"/>
            <a:ext cx="993140" cy="53237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5" name="Google Shape;1525;p113"/>
          <p:cNvCxnSpPr/>
          <p:nvPr/>
        </p:nvCxnSpPr>
        <p:spPr>
          <a:xfrm>
            <a:off x="8420752" y="869550"/>
            <a:ext cx="1613942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26" name="Google Shape;1526;p113"/>
          <p:cNvCxnSpPr/>
          <p:nvPr/>
        </p:nvCxnSpPr>
        <p:spPr>
          <a:xfrm>
            <a:off x="10297469" y="2669750"/>
            <a:ext cx="83417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27" name="Google Shape;1527;p113"/>
          <p:cNvCxnSpPr/>
          <p:nvPr/>
        </p:nvCxnSpPr>
        <p:spPr>
          <a:xfrm>
            <a:off x="8185584" y="4649970"/>
            <a:ext cx="25257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28" name="Google Shape;1528;p113"/>
          <p:cNvCxnSpPr/>
          <p:nvPr/>
        </p:nvCxnSpPr>
        <p:spPr>
          <a:xfrm>
            <a:off x="10851022" y="7035235"/>
            <a:ext cx="466203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529" name="Google Shape;1529;p113"/>
          <p:cNvSpPr txBox="1"/>
          <p:nvPr>
            <p:ph idx="1" type="body"/>
          </p:nvPr>
        </p:nvSpPr>
        <p:spPr>
          <a:xfrm>
            <a:off x="10088311" y="3279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0" name="Google Shape;1530;p113"/>
          <p:cNvSpPr txBox="1"/>
          <p:nvPr>
            <p:ph idx="2" type="body"/>
          </p:nvPr>
        </p:nvSpPr>
        <p:spPr>
          <a:xfrm>
            <a:off x="10088311" y="1048045"/>
            <a:ext cx="6165686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1" name="Google Shape;1531;p113"/>
          <p:cNvSpPr txBox="1"/>
          <p:nvPr>
            <p:ph idx="3" type="body"/>
          </p:nvPr>
        </p:nvSpPr>
        <p:spPr>
          <a:xfrm>
            <a:off x="586568" y="5418561"/>
            <a:ext cx="6030672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2" name="Google Shape;1532;p113"/>
          <p:cNvSpPr txBox="1"/>
          <p:nvPr>
            <p:ph idx="4" type="body"/>
          </p:nvPr>
        </p:nvSpPr>
        <p:spPr>
          <a:xfrm>
            <a:off x="620582" y="7676464"/>
            <a:ext cx="7397500" cy="19675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3" name="Google Shape;1533;p113"/>
          <p:cNvSpPr txBox="1"/>
          <p:nvPr>
            <p:ph idx="5" type="body"/>
          </p:nvPr>
        </p:nvSpPr>
        <p:spPr>
          <a:xfrm>
            <a:off x="11168430" y="21281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4" name="Google Shape;1534;p113"/>
          <p:cNvSpPr txBox="1"/>
          <p:nvPr>
            <p:ph idx="6" type="body"/>
          </p:nvPr>
        </p:nvSpPr>
        <p:spPr>
          <a:xfrm>
            <a:off x="11168430" y="2848244"/>
            <a:ext cx="6120681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5" name="Google Shape;1535;p113"/>
          <p:cNvSpPr txBox="1"/>
          <p:nvPr>
            <p:ph idx="7" type="body"/>
          </p:nvPr>
        </p:nvSpPr>
        <p:spPr>
          <a:xfrm>
            <a:off x="10763385" y="4108384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6" name="Google Shape;1536;p113"/>
          <p:cNvSpPr txBox="1"/>
          <p:nvPr>
            <p:ph idx="8" type="body"/>
          </p:nvPr>
        </p:nvSpPr>
        <p:spPr>
          <a:xfrm>
            <a:off x="10763385" y="4828464"/>
            <a:ext cx="6120681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7" name="Google Shape;1537;p113"/>
          <p:cNvSpPr txBox="1"/>
          <p:nvPr>
            <p:ph idx="9" type="body"/>
          </p:nvPr>
        </p:nvSpPr>
        <p:spPr>
          <a:xfrm>
            <a:off x="11438460" y="6493650"/>
            <a:ext cx="6120682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8" name="Google Shape;1538;p113"/>
          <p:cNvSpPr txBox="1"/>
          <p:nvPr>
            <p:ph idx="13" type="body"/>
          </p:nvPr>
        </p:nvSpPr>
        <p:spPr>
          <a:xfrm>
            <a:off x="11438460" y="7213730"/>
            <a:ext cx="6120682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9" name="Google Shape;1539;p113"/>
          <p:cNvSpPr/>
          <p:nvPr>
            <p:ph idx="14" type="pic"/>
          </p:nvPr>
        </p:nvSpPr>
        <p:spPr>
          <a:xfrm>
            <a:off x="7395177" y="1183059"/>
            <a:ext cx="712915" cy="712915"/>
          </a:xfrm>
          <a:prstGeom prst="rect">
            <a:avLst/>
          </a:prstGeom>
          <a:noFill/>
          <a:ln>
            <a:noFill/>
          </a:ln>
        </p:spPr>
      </p:sp>
      <p:sp>
        <p:nvSpPr>
          <p:cNvPr id="1540" name="Google Shape;1540;p113"/>
          <p:cNvSpPr/>
          <p:nvPr>
            <p:ph idx="15" type="pic"/>
          </p:nvPr>
        </p:nvSpPr>
        <p:spPr>
          <a:xfrm>
            <a:off x="9089200" y="2978484"/>
            <a:ext cx="833045" cy="833045"/>
          </a:xfrm>
          <a:prstGeom prst="rect">
            <a:avLst/>
          </a:prstGeom>
          <a:noFill/>
          <a:ln>
            <a:noFill/>
          </a:ln>
        </p:spPr>
      </p:sp>
      <p:sp>
        <p:nvSpPr>
          <p:cNvPr id="1541" name="Google Shape;1541;p113"/>
          <p:cNvSpPr/>
          <p:nvPr>
            <p:ph idx="16" type="pic"/>
          </p:nvPr>
        </p:nvSpPr>
        <p:spPr>
          <a:xfrm>
            <a:off x="6783267" y="4988805"/>
            <a:ext cx="1009790" cy="1009790"/>
          </a:xfrm>
          <a:prstGeom prst="rect">
            <a:avLst/>
          </a:prstGeom>
          <a:noFill/>
          <a:ln>
            <a:noFill/>
          </a:ln>
        </p:spPr>
      </p:sp>
      <p:sp>
        <p:nvSpPr>
          <p:cNvPr id="1542" name="Google Shape;1542;p113"/>
          <p:cNvSpPr/>
          <p:nvPr>
            <p:ph idx="17" type="pic"/>
          </p:nvPr>
        </p:nvSpPr>
        <p:spPr>
          <a:xfrm>
            <a:off x="9188211" y="7438755"/>
            <a:ext cx="1222869" cy="12228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Step">
  <p:cSld name="5 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4" name="Google Shape;1544;p114"/>
          <p:cNvCxnSpPr/>
          <p:nvPr/>
        </p:nvCxnSpPr>
        <p:spPr>
          <a:xfrm>
            <a:off x="-135016" y="1003042"/>
            <a:ext cx="18594259" cy="7661473"/>
          </a:xfrm>
          <a:prstGeom prst="straightConnector1">
            <a:avLst/>
          </a:prstGeom>
          <a:noFill/>
          <a:ln cap="flat" cmpd="sng" w="762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5" name="Google Shape;1545;p114"/>
          <p:cNvSpPr/>
          <p:nvPr/>
        </p:nvSpPr>
        <p:spPr>
          <a:xfrm>
            <a:off x="3876495" y="1825616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1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547" name="Google Shape;1547;p114"/>
          <p:cNvSpPr/>
          <p:nvPr/>
        </p:nvSpPr>
        <p:spPr>
          <a:xfrm>
            <a:off x="443628" y="417975"/>
            <a:ext cx="3002852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114"/>
          <p:cNvSpPr/>
          <p:nvPr/>
        </p:nvSpPr>
        <p:spPr>
          <a:xfrm>
            <a:off x="3041431" y="749270"/>
            <a:ext cx="990112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14"/>
          <p:cNvSpPr/>
          <p:nvPr/>
        </p:nvSpPr>
        <p:spPr>
          <a:xfrm>
            <a:off x="7341879" y="3253290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14"/>
          <p:cNvSpPr/>
          <p:nvPr/>
        </p:nvSpPr>
        <p:spPr>
          <a:xfrm>
            <a:off x="10839784" y="4705936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14"/>
          <p:cNvSpPr/>
          <p:nvPr/>
        </p:nvSpPr>
        <p:spPr>
          <a:xfrm>
            <a:off x="14376271" y="6088605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14"/>
          <p:cNvSpPr/>
          <p:nvPr/>
        </p:nvSpPr>
        <p:spPr>
          <a:xfrm>
            <a:off x="6487910" y="2173171"/>
            <a:ext cx="990111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114"/>
          <p:cNvSpPr/>
          <p:nvPr/>
        </p:nvSpPr>
        <p:spPr>
          <a:xfrm>
            <a:off x="9953294" y="3613330"/>
            <a:ext cx="990111" cy="99011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114"/>
          <p:cNvSpPr/>
          <p:nvPr/>
        </p:nvSpPr>
        <p:spPr>
          <a:xfrm>
            <a:off x="13463686" y="5098494"/>
            <a:ext cx="990111" cy="99011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114"/>
          <p:cNvSpPr/>
          <p:nvPr/>
        </p:nvSpPr>
        <p:spPr>
          <a:xfrm>
            <a:off x="16974075" y="6493650"/>
            <a:ext cx="990111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14"/>
          <p:cNvSpPr txBox="1"/>
          <p:nvPr>
            <p:ph idx="1" type="body"/>
          </p:nvPr>
        </p:nvSpPr>
        <p:spPr>
          <a:xfrm>
            <a:off x="586568" y="5418561"/>
            <a:ext cx="6757661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7" name="Google Shape;1557;p114"/>
          <p:cNvSpPr txBox="1"/>
          <p:nvPr>
            <p:ph idx="2" type="body"/>
          </p:nvPr>
        </p:nvSpPr>
        <p:spPr>
          <a:xfrm>
            <a:off x="620581" y="7676464"/>
            <a:ext cx="8792655" cy="16975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8" name="Google Shape;1558;p114"/>
          <p:cNvCxnSpPr/>
          <p:nvPr/>
        </p:nvCxnSpPr>
        <p:spPr>
          <a:xfrm rot="10800000">
            <a:off x="7192" y="7631704"/>
            <a:ext cx="9406044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9" name="Google Shape;1559;p114"/>
          <p:cNvSpPr/>
          <p:nvPr/>
        </p:nvSpPr>
        <p:spPr>
          <a:xfrm rot="-6770958">
            <a:off x="-60390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114"/>
          <p:cNvSpPr/>
          <p:nvPr/>
        </p:nvSpPr>
        <p:spPr>
          <a:xfrm rot="-6770958">
            <a:off x="801896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114"/>
          <p:cNvSpPr/>
          <p:nvPr/>
        </p:nvSpPr>
        <p:spPr>
          <a:xfrm rot="-6770958">
            <a:off x="1596010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114"/>
          <p:cNvSpPr/>
          <p:nvPr/>
        </p:nvSpPr>
        <p:spPr>
          <a:xfrm rot="-6770958">
            <a:off x="2364595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114"/>
          <p:cNvSpPr txBox="1"/>
          <p:nvPr/>
        </p:nvSpPr>
        <p:spPr>
          <a:xfrm>
            <a:off x="3349885" y="931905"/>
            <a:ext cx="373203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4" name="Google Shape;1564;p114"/>
          <p:cNvSpPr txBox="1"/>
          <p:nvPr/>
        </p:nvSpPr>
        <p:spPr>
          <a:xfrm>
            <a:off x="6750872" y="2355806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65" name="Google Shape;1565;p114"/>
          <p:cNvSpPr txBox="1"/>
          <p:nvPr/>
        </p:nvSpPr>
        <p:spPr>
          <a:xfrm>
            <a:off x="10216257" y="3795965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66" name="Google Shape;1566;p114"/>
          <p:cNvSpPr txBox="1"/>
          <p:nvPr/>
        </p:nvSpPr>
        <p:spPr>
          <a:xfrm>
            <a:off x="13726649" y="5281129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67" name="Google Shape;1567;p114"/>
          <p:cNvSpPr txBox="1"/>
          <p:nvPr/>
        </p:nvSpPr>
        <p:spPr>
          <a:xfrm>
            <a:off x="17237038" y="6676286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68" name="Google Shape;1568;p114"/>
          <p:cNvSpPr txBox="1"/>
          <p:nvPr>
            <p:ph idx="3" type="body"/>
          </p:nvPr>
        </p:nvSpPr>
        <p:spPr>
          <a:xfrm>
            <a:off x="816155" y="823020"/>
            <a:ext cx="2225277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9" name="Google Shape;1569;p114"/>
          <p:cNvSpPr txBox="1"/>
          <p:nvPr>
            <p:ph idx="4" type="body"/>
          </p:nvPr>
        </p:nvSpPr>
        <p:spPr>
          <a:xfrm>
            <a:off x="4265279" y="2254210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0" name="Google Shape;1570;p114"/>
          <p:cNvSpPr txBox="1"/>
          <p:nvPr>
            <p:ph idx="5" type="body"/>
          </p:nvPr>
        </p:nvSpPr>
        <p:spPr>
          <a:xfrm>
            <a:off x="7728018" y="3698759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1" name="Google Shape;1571;p114"/>
          <p:cNvSpPr txBox="1"/>
          <p:nvPr>
            <p:ph idx="6" type="body"/>
          </p:nvPr>
        </p:nvSpPr>
        <p:spPr>
          <a:xfrm>
            <a:off x="11228568" y="5134530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2" name="Google Shape;1572;p114"/>
          <p:cNvSpPr txBox="1"/>
          <p:nvPr>
            <p:ph idx="7" type="body"/>
          </p:nvPr>
        </p:nvSpPr>
        <p:spPr>
          <a:xfrm>
            <a:off x="14748797" y="6517199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1">
  <p:cSld name="Mobi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4" name="Google Shape;1574;p115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5" name="Google Shape;1575;p115"/>
          <p:cNvCxnSpPr/>
          <p:nvPr/>
        </p:nvCxnSpPr>
        <p:spPr>
          <a:xfrm rot="10800000">
            <a:off x="0" y="2414064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6" name="Google Shape;1576;p11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577" name="Google Shape;1577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7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115"/>
          <p:cNvSpPr/>
          <p:nvPr>
            <p:ph idx="2" type="pic"/>
          </p:nvPr>
        </p:nvSpPr>
        <p:spPr>
          <a:xfrm>
            <a:off x="2280574" y="197643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579" name="Google Shape;1579;p115"/>
          <p:cNvSpPr txBox="1"/>
          <p:nvPr>
            <p:ph idx="1" type="body"/>
          </p:nvPr>
        </p:nvSpPr>
        <p:spPr>
          <a:xfrm>
            <a:off x="6142789" y="1318074"/>
            <a:ext cx="10081121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0" name="Google Shape;1580;p115"/>
          <p:cNvSpPr txBox="1"/>
          <p:nvPr>
            <p:ph idx="3" type="body"/>
          </p:nvPr>
        </p:nvSpPr>
        <p:spPr>
          <a:xfrm>
            <a:off x="6787588" y="3273388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1" name="Google Shape;1581;p115"/>
          <p:cNvSpPr txBox="1"/>
          <p:nvPr>
            <p:ph idx="4" type="body"/>
          </p:nvPr>
        </p:nvSpPr>
        <p:spPr>
          <a:xfrm>
            <a:off x="6787588" y="2693958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2" name="Google Shape;1582;p115"/>
          <p:cNvSpPr txBox="1"/>
          <p:nvPr>
            <p:ph idx="5" type="body"/>
          </p:nvPr>
        </p:nvSpPr>
        <p:spPr>
          <a:xfrm>
            <a:off x="6787588" y="5266995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3" name="Google Shape;1583;p115"/>
          <p:cNvSpPr txBox="1"/>
          <p:nvPr>
            <p:ph idx="6" type="body"/>
          </p:nvPr>
        </p:nvSpPr>
        <p:spPr>
          <a:xfrm>
            <a:off x="6787588" y="4687565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4" name="Google Shape;1584;p115"/>
          <p:cNvSpPr txBox="1"/>
          <p:nvPr>
            <p:ph idx="7" type="body"/>
          </p:nvPr>
        </p:nvSpPr>
        <p:spPr>
          <a:xfrm>
            <a:off x="6787588" y="7303740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5" name="Google Shape;1585;p115"/>
          <p:cNvSpPr txBox="1"/>
          <p:nvPr>
            <p:ph idx="8" type="body"/>
          </p:nvPr>
        </p:nvSpPr>
        <p:spPr>
          <a:xfrm>
            <a:off x="6787588" y="672430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6" name="Google Shape;1586;p115"/>
          <p:cNvSpPr/>
          <p:nvPr/>
        </p:nvSpPr>
        <p:spPr>
          <a:xfrm>
            <a:off x="6307890" y="2890042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115"/>
          <p:cNvSpPr/>
          <p:nvPr/>
        </p:nvSpPr>
        <p:spPr>
          <a:xfrm>
            <a:off x="6307890" y="4883651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115"/>
          <p:cNvSpPr/>
          <p:nvPr/>
        </p:nvSpPr>
        <p:spPr>
          <a:xfrm>
            <a:off x="6307890" y="6920394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2">
  <p:cSld name="Mobi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0" name="Google Shape;1590;p11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1" name="Google Shape;1591;p116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11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593" name="Google Shape;1593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7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16"/>
          <p:cNvSpPr/>
          <p:nvPr>
            <p:ph idx="2" type="pic"/>
          </p:nvPr>
        </p:nvSpPr>
        <p:spPr>
          <a:xfrm>
            <a:off x="2280574" y="197643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595" name="Google Shape;1595;p116"/>
          <p:cNvSpPr txBox="1"/>
          <p:nvPr>
            <p:ph idx="1" type="body"/>
          </p:nvPr>
        </p:nvSpPr>
        <p:spPr>
          <a:xfrm>
            <a:off x="6142789" y="5413530"/>
            <a:ext cx="10081121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6" name="Google Shape;1596;p116"/>
          <p:cNvSpPr txBox="1"/>
          <p:nvPr>
            <p:ph idx="3" type="body"/>
          </p:nvPr>
        </p:nvSpPr>
        <p:spPr>
          <a:xfrm>
            <a:off x="6172876" y="6763678"/>
            <a:ext cx="10891210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3">
  <p:cSld name="Mobi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8" name="Google Shape;1598;p11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9" name="Google Shape;1599;p117"/>
          <p:cNvSpPr/>
          <p:nvPr/>
        </p:nvSpPr>
        <p:spPr>
          <a:xfrm>
            <a:off x="511091" y="6268625"/>
            <a:ext cx="8685967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32" y="0"/>
                </a:lnTo>
                <a:lnTo>
                  <a:pt x="21600" y="0"/>
                </a:lnTo>
                <a:lnTo>
                  <a:pt x="20168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117"/>
          <p:cNvSpPr/>
          <p:nvPr/>
        </p:nvSpPr>
        <p:spPr>
          <a:xfrm>
            <a:off x="293200" y="6268625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117"/>
          <p:cNvSpPr/>
          <p:nvPr/>
        </p:nvSpPr>
        <p:spPr>
          <a:xfrm>
            <a:off x="1906247" y="2083160"/>
            <a:ext cx="6660740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67" y="0"/>
                </a:lnTo>
                <a:lnTo>
                  <a:pt x="21600" y="0"/>
                </a:lnTo>
                <a:lnTo>
                  <a:pt x="19733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17"/>
          <p:cNvSpPr/>
          <p:nvPr/>
        </p:nvSpPr>
        <p:spPr>
          <a:xfrm>
            <a:off x="1696178" y="2083160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117"/>
          <p:cNvSpPr/>
          <p:nvPr/>
        </p:nvSpPr>
        <p:spPr>
          <a:xfrm>
            <a:off x="1186167" y="4175893"/>
            <a:ext cx="7650851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626" y="0"/>
                </a:lnTo>
                <a:lnTo>
                  <a:pt x="21600" y="0"/>
                </a:lnTo>
                <a:lnTo>
                  <a:pt x="19974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117"/>
          <p:cNvSpPr/>
          <p:nvPr/>
        </p:nvSpPr>
        <p:spPr>
          <a:xfrm>
            <a:off x="976097" y="4175892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5" name="Google Shape;1605;p117"/>
          <p:cNvCxnSpPr/>
          <p:nvPr/>
        </p:nvCxnSpPr>
        <p:spPr>
          <a:xfrm rot="10800000">
            <a:off x="9006995" y="4773424"/>
            <a:ext cx="9279419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6" name="Google Shape;1606;p11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607" name="Google Shape;1607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114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17"/>
          <p:cNvSpPr/>
          <p:nvPr>
            <p:ph idx="2" type="pic"/>
          </p:nvPr>
        </p:nvSpPr>
        <p:spPr>
          <a:xfrm>
            <a:off x="7463342" y="1976438"/>
            <a:ext cx="3335852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09" name="Google Shape;1609;p117"/>
          <p:cNvSpPr txBox="1"/>
          <p:nvPr>
            <p:ph idx="1" type="body"/>
          </p:nvPr>
        </p:nvSpPr>
        <p:spPr>
          <a:xfrm>
            <a:off x="11258440" y="2038155"/>
            <a:ext cx="6750751" cy="27273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117"/>
          <p:cNvSpPr txBox="1"/>
          <p:nvPr>
            <p:ph idx="3" type="body"/>
          </p:nvPr>
        </p:nvSpPr>
        <p:spPr>
          <a:xfrm>
            <a:off x="11258439" y="4929935"/>
            <a:ext cx="6480723" cy="34989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117"/>
          <p:cNvSpPr txBox="1"/>
          <p:nvPr>
            <p:ph idx="4" type="body"/>
          </p:nvPr>
        </p:nvSpPr>
        <p:spPr>
          <a:xfrm>
            <a:off x="2543098" y="2263180"/>
            <a:ext cx="4583730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117"/>
          <p:cNvSpPr txBox="1"/>
          <p:nvPr>
            <p:ph idx="5" type="body"/>
          </p:nvPr>
        </p:nvSpPr>
        <p:spPr>
          <a:xfrm>
            <a:off x="1906247" y="4342422"/>
            <a:ext cx="5239693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117"/>
          <p:cNvSpPr txBox="1"/>
          <p:nvPr>
            <p:ph idx="6" type="body"/>
          </p:nvPr>
        </p:nvSpPr>
        <p:spPr>
          <a:xfrm>
            <a:off x="1276176" y="6435154"/>
            <a:ext cx="5869764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117"/>
          <p:cNvSpPr/>
          <p:nvPr/>
        </p:nvSpPr>
        <p:spPr>
          <a:xfrm rot="5400000">
            <a:off x="1752350" y="1322657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117"/>
          <p:cNvSpPr txBox="1"/>
          <p:nvPr/>
        </p:nvSpPr>
        <p:spPr>
          <a:xfrm>
            <a:off x="1784040" y="1466965"/>
            <a:ext cx="373204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16" name="Google Shape;1616;p117"/>
          <p:cNvSpPr/>
          <p:nvPr/>
        </p:nvSpPr>
        <p:spPr>
          <a:xfrm rot="5400000">
            <a:off x="1057371" y="3368910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117"/>
          <p:cNvSpPr txBox="1"/>
          <p:nvPr/>
        </p:nvSpPr>
        <p:spPr>
          <a:xfrm>
            <a:off x="1043570" y="3513218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18" name="Google Shape;1618;p117"/>
          <p:cNvSpPr/>
          <p:nvPr/>
        </p:nvSpPr>
        <p:spPr>
          <a:xfrm rot="5400000">
            <a:off x="382296" y="5461643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117"/>
          <p:cNvSpPr txBox="1"/>
          <p:nvPr/>
        </p:nvSpPr>
        <p:spPr>
          <a:xfrm>
            <a:off x="368495" y="5605952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4">
  <p:cSld name="Mobile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1" name="Google Shape;1621;p11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2" name="Google Shape;1622;p118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8" id="1623" name="Google Shape;1623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1284" y="510933"/>
            <a:ext cx="3820509" cy="926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1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625" name="Google Shape;1625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044" y="1453089"/>
            <a:ext cx="3894307" cy="795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18"/>
          <p:cNvSpPr/>
          <p:nvPr>
            <p:ph idx="2" type="pic"/>
          </p:nvPr>
        </p:nvSpPr>
        <p:spPr>
          <a:xfrm>
            <a:off x="9728271" y="247805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27" name="Google Shape;1627;p118"/>
          <p:cNvSpPr txBox="1"/>
          <p:nvPr>
            <p:ph idx="1" type="body"/>
          </p:nvPr>
        </p:nvSpPr>
        <p:spPr>
          <a:xfrm>
            <a:off x="547250" y="5413530"/>
            <a:ext cx="8595957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8" name="Google Shape;1628;p118"/>
          <p:cNvSpPr txBox="1"/>
          <p:nvPr>
            <p:ph idx="3" type="body"/>
          </p:nvPr>
        </p:nvSpPr>
        <p:spPr>
          <a:xfrm>
            <a:off x="547249" y="6763678"/>
            <a:ext cx="8595957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1">
  <p:cSld name="Big Image 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47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•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»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7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1">
  <p:cSld name="Mobile Devic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0" name="Google Shape;1630;p11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1" name="Google Shape;1631;p119"/>
          <p:cNvCxnSpPr/>
          <p:nvPr/>
        </p:nvCxnSpPr>
        <p:spPr>
          <a:xfrm rot="10800000">
            <a:off x="0" y="325329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2" name="Google Shape;1632;p11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633" name="Google Shape;1633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5"/>
            <a:ext cx="5715636" cy="8126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34" name="Google Shape;1634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89" cy="516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119"/>
          <p:cNvSpPr/>
          <p:nvPr>
            <p:ph idx="2" type="pic"/>
          </p:nvPr>
        </p:nvSpPr>
        <p:spPr>
          <a:xfrm>
            <a:off x="1048685" y="4501462"/>
            <a:ext cx="2160590" cy="3825876"/>
          </a:xfrm>
          <a:prstGeom prst="rect">
            <a:avLst/>
          </a:prstGeom>
          <a:noFill/>
          <a:ln>
            <a:noFill/>
          </a:ln>
        </p:spPr>
      </p:sp>
      <p:sp>
        <p:nvSpPr>
          <p:cNvPr id="1636" name="Google Shape;1636;p119"/>
          <p:cNvSpPr/>
          <p:nvPr>
            <p:ph idx="3" type="pic"/>
          </p:nvPr>
        </p:nvSpPr>
        <p:spPr>
          <a:xfrm>
            <a:off x="3456428" y="1646033"/>
            <a:ext cx="4937842" cy="6570664"/>
          </a:xfrm>
          <a:prstGeom prst="rect">
            <a:avLst/>
          </a:prstGeom>
          <a:noFill/>
          <a:ln>
            <a:noFill/>
          </a:ln>
        </p:spPr>
      </p:sp>
      <p:sp>
        <p:nvSpPr>
          <p:cNvPr id="1637" name="Google Shape;1637;p119"/>
          <p:cNvSpPr txBox="1"/>
          <p:nvPr>
            <p:ph idx="1" type="body"/>
          </p:nvPr>
        </p:nvSpPr>
        <p:spPr>
          <a:xfrm>
            <a:off x="9098201" y="1273071"/>
            <a:ext cx="8730971" cy="19881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8" name="Google Shape;1638;p119"/>
          <p:cNvSpPr/>
          <p:nvPr/>
        </p:nvSpPr>
        <p:spPr>
          <a:xfrm>
            <a:off x="9158564" y="3719405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19"/>
          <p:cNvSpPr txBox="1"/>
          <p:nvPr>
            <p:ph idx="4" type="body"/>
          </p:nvPr>
        </p:nvSpPr>
        <p:spPr>
          <a:xfrm>
            <a:off x="9638261" y="4102749"/>
            <a:ext cx="8190911" cy="18958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0" name="Google Shape;1640;p119"/>
          <p:cNvSpPr txBox="1"/>
          <p:nvPr>
            <p:ph idx="5" type="body"/>
          </p:nvPr>
        </p:nvSpPr>
        <p:spPr>
          <a:xfrm>
            <a:off x="9638261" y="3523319"/>
            <a:ext cx="81909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1" name="Google Shape;1641;p119"/>
          <p:cNvSpPr/>
          <p:nvPr/>
        </p:nvSpPr>
        <p:spPr>
          <a:xfrm>
            <a:off x="9158564" y="6361319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119"/>
          <p:cNvSpPr txBox="1"/>
          <p:nvPr>
            <p:ph idx="6" type="body"/>
          </p:nvPr>
        </p:nvSpPr>
        <p:spPr>
          <a:xfrm>
            <a:off x="9638261" y="6744664"/>
            <a:ext cx="8190911" cy="18958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3" name="Google Shape;1643;p119"/>
          <p:cNvSpPr txBox="1"/>
          <p:nvPr>
            <p:ph idx="7" type="body"/>
          </p:nvPr>
        </p:nvSpPr>
        <p:spPr>
          <a:xfrm>
            <a:off x="9638261" y="6165234"/>
            <a:ext cx="81909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2">
  <p:cSld name="Mobile De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5" name="Google Shape;1645;p12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6" name="Google Shape;1646;p120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12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648" name="Google Shape;1648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5"/>
            <a:ext cx="5715636" cy="8126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49" name="Google Shape;1649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89" cy="516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120"/>
          <p:cNvSpPr/>
          <p:nvPr>
            <p:ph idx="2" type="pic"/>
          </p:nvPr>
        </p:nvSpPr>
        <p:spPr>
          <a:xfrm>
            <a:off x="1048685" y="4501462"/>
            <a:ext cx="2160590" cy="3825876"/>
          </a:xfrm>
          <a:prstGeom prst="rect">
            <a:avLst/>
          </a:prstGeom>
          <a:noFill/>
          <a:ln>
            <a:noFill/>
          </a:ln>
        </p:spPr>
      </p:sp>
      <p:sp>
        <p:nvSpPr>
          <p:cNvPr id="1651" name="Google Shape;1651;p120"/>
          <p:cNvSpPr/>
          <p:nvPr>
            <p:ph idx="3" type="pic"/>
          </p:nvPr>
        </p:nvSpPr>
        <p:spPr>
          <a:xfrm>
            <a:off x="3456428" y="1646033"/>
            <a:ext cx="4937842" cy="6570664"/>
          </a:xfrm>
          <a:prstGeom prst="rect">
            <a:avLst/>
          </a:prstGeom>
          <a:noFill/>
          <a:ln>
            <a:noFill/>
          </a:ln>
        </p:spPr>
      </p:sp>
      <p:sp>
        <p:nvSpPr>
          <p:cNvPr id="1652" name="Google Shape;1652;p120"/>
          <p:cNvSpPr txBox="1"/>
          <p:nvPr>
            <p:ph idx="1" type="body"/>
          </p:nvPr>
        </p:nvSpPr>
        <p:spPr>
          <a:xfrm>
            <a:off x="9008191" y="5413530"/>
            <a:ext cx="8505946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3" name="Google Shape;1653;p120"/>
          <p:cNvSpPr txBox="1"/>
          <p:nvPr>
            <p:ph idx="4" type="body"/>
          </p:nvPr>
        </p:nvSpPr>
        <p:spPr>
          <a:xfrm>
            <a:off x="9038277" y="6763678"/>
            <a:ext cx="8520864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C and iPhone">
  <p:cSld name="PC and iPhon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5" name="Google Shape;1655;p12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6" name="Google Shape;1656;p121"/>
          <p:cNvCxnSpPr/>
          <p:nvPr/>
        </p:nvCxnSpPr>
        <p:spPr>
          <a:xfrm rot="10800000">
            <a:off x="0" y="477556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7" name="Google Shape;1657;p121"/>
          <p:cNvSpPr txBox="1"/>
          <p:nvPr>
            <p:ph idx="1" type="body"/>
          </p:nvPr>
        </p:nvSpPr>
        <p:spPr>
          <a:xfrm>
            <a:off x="10988412" y="1993151"/>
            <a:ext cx="6840761" cy="279031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8" name="Google Shape;1658;p12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10" id="1659" name="Google Shape;1659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62" y="1700460"/>
            <a:ext cx="7911619" cy="6409097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121"/>
          <p:cNvSpPr/>
          <p:nvPr>
            <p:ph idx="2" type="pic"/>
          </p:nvPr>
        </p:nvSpPr>
        <p:spPr>
          <a:xfrm>
            <a:off x="3097427" y="1970490"/>
            <a:ext cx="7335817" cy="405623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図 13" id="1661" name="Google Shape;1661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413" y="4128186"/>
            <a:ext cx="2044963" cy="41656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21"/>
          <p:cNvSpPr/>
          <p:nvPr>
            <p:ph idx="3" type="pic"/>
          </p:nvPr>
        </p:nvSpPr>
        <p:spPr>
          <a:xfrm>
            <a:off x="1097025" y="4658443"/>
            <a:ext cx="1709738" cy="3105151"/>
          </a:xfrm>
          <a:prstGeom prst="rect">
            <a:avLst/>
          </a:prstGeom>
          <a:noFill/>
          <a:ln>
            <a:noFill/>
          </a:ln>
        </p:spPr>
      </p:sp>
      <p:sp>
        <p:nvSpPr>
          <p:cNvPr id="1663" name="Google Shape;1663;p121"/>
          <p:cNvSpPr txBox="1"/>
          <p:nvPr>
            <p:ph idx="4" type="body"/>
          </p:nvPr>
        </p:nvSpPr>
        <p:spPr>
          <a:xfrm>
            <a:off x="10988410" y="4905009"/>
            <a:ext cx="6840760" cy="35238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Devices">
  <p:cSld name="All Devic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5" name="Google Shape;1665;p12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6" name="Google Shape;1666;p122"/>
          <p:cNvSpPr/>
          <p:nvPr/>
        </p:nvSpPr>
        <p:spPr>
          <a:xfrm>
            <a:off x="-1" y="6043600"/>
            <a:ext cx="18286414" cy="207023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2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668" name="Google Shape;166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075" y="462979"/>
            <a:ext cx="7911619" cy="6409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69" name="Google Shape;1669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8231" y="1425360"/>
            <a:ext cx="3830771" cy="5446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6" id="1670" name="Google Shape;1670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5225" y="2706411"/>
            <a:ext cx="2044963" cy="416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122"/>
          <p:cNvSpPr/>
          <p:nvPr>
            <p:ph idx="2" type="pic"/>
          </p:nvPr>
        </p:nvSpPr>
        <p:spPr>
          <a:xfrm>
            <a:off x="2862839" y="3236668"/>
            <a:ext cx="1709737" cy="3105151"/>
          </a:xfrm>
          <a:prstGeom prst="rect">
            <a:avLst/>
          </a:prstGeom>
          <a:noFill/>
          <a:ln>
            <a:noFill/>
          </a:ln>
        </p:spPr>
      </p:sp>
      <p:sp>
        <p:nvSpPr>
          <p:cNvPr id="1672" name="Google Shape;1672;p122"/>
          <p:cNvSpPr/>
          <p:nvPr>
            <p:ph idx="3" type="pic"/>
          </p:nvPr>
        </p:nvSpPr>
        <p:spPr>
          <a:xfrm>
            <a:off x="4957741" y="733010"/>
            <a:ext cx="7335816" cy="4056234"/>
          </a:xfrm>
          <a:prstGeom prst="rect">
            <a:avLst/>
          </a:prstGeom>
          <a:noFill/>
          <a:ln>
            <a:noFill/>
          </a:ln>
        </p:spPr>
      </p:sp>
      <p:sp>
        <p:nvSpPr>
          <p:cNvPr id="1673" name="Google Shape;1673;p122"/>
          <p:cNvSpPr/>
          <p:nvPr>
            <p:ph idx="4" type="pic"/>
          </p:nvPr>
        </p:nvSpPr>
        <p:spPr>
          <a:xfrm>
            <a:off x="12743605" y="1948145"/>
            <a:ext cx="3285366" cy="4410491"/>
          </a:xfrm>
          <a:prstGeom prst="rect">
            <a:avLst/>
          </a:prstGeom>
          <a:noFill/>
          <a:ln>
            <a:noFill/>
          </a:ln>
        </p:spPr>
      </p:sp>
      <p:sp>
        <p:nvSpPr>
          <p:cNvPr id="1674" name="Google Shape;1674;p122"/>
          <p:cNvSpPr txBox="1"/>
          <p:nvPr>
            <p:ph idx="1" type="body"/>
          </p:nvPr>
        </p:nvSpPr>
        <p:spPr>
          <a:xfrm>
            <a:off x="2048729" y="6980805"/>
            <a:ext cx="14188956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5" name="Google Shape;1675;p122"/>
          <p:cNvSpPr txBox="1"/>
          <p:nvPr>
            <p:ph idx="5" type="body"/>
          </p:nvPr>
        </p:nvSpPr>
        <p:spPr>
          <a:xfrm>
            <a:off x="1514858" y="8248845"/>
            <a:ext cx="15256696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les 1">
  <p:cSld name="Image Til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2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678" name="Google Shape;1678;p123"/>
          <p:cNvSpPr/>
          <p:nvPr>
            <p:ph idx="2" type="pic"/>
          </p:nvPr>
        </p:nvSpPr>
        <p:spPr>
          <a:xfrm>
            <a:off x="2932153" y="3883721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79" name="Google Shape;1679;p123"/>
          <p:cNvSpPr/>
          <p:nvPr>
            <p:ph idx="3" type="pic"/>
          </p:nvPr>
        </p:nvSpPr>
        <p:spPr>
          <a:xfrm>
            <a:off x="5407428" y="3883721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0" name="Google Shape;1680;p123"/>
          <p:cNvSpPr/>
          <p:nvPr>
            <p:ph idx="4" type="pic"/>
          </p:nvPr>
        </p:nvSpPr>
        <p:spPr>
          <a:xfrm>
            <a:off x="7882704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1" name="Google Shape;1681;p123"/>
          <p:cNvSpPr/>
          <p:nvPr>
            <p:ph idx="5" type="pic"/>
          </p:nvPr>
        </p:nvSpPr>
        <p:spPr>
          <a:xfrm>
            <a:off x="457240" y="3883359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2" name="Google Shape;1682;p123"/>
          <p:cNvSpPr/>
          <p:nvPr>
            <p:ph idx="6" type="pic"/>
          </p:nvPr>
        </p:nvSpPr>
        <p:spPr>
          <a:xfrm>
            <a:off x="2932515" y="1408084"/>
            <a:ext cx="2474915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83" name="Google Shape;1683;p123"/>
          <p:cNvSpPr/>
          <p:nvPr>
            <p:ph idx="7" type="pic"/>
          </p:nvPr>
        </p:nvSpPr>
        <p:spPr>
          <a:xfrm>
            <a:off x="5407790" y="1408084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84" name="Google Shape;1684;p123"/>
          <p:cNvSpPr/>
          <p:nvPr>
            <p:ph idx="8" type="pic"/>
          </p:nvPr>
        </p:nvSpPr>
        <p:spPr>
          <a:xfrm>
            <a:off x="7883066" y="1408084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85" name="Google Shape;1685;p123"/>
          <p:cNvSpPr/>
          <p:nvPr>
            <p:ph idx="9" type="pic"/>
          </p:nvPr>
        </p:nvSpPr>
        <p:spPr>
          <a:xfrm>
            <a:off x="10358341" y="1408446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86" name="Google Shape;1686;p123"/>
          <p:cNvSpPr txBox="1"/>
          <p:nvPr>
            <p:ph idx="1" type="body"/>
          </p:nvPr>
        </p:nvSpPr>
        <p:spPr>
          <a:xfrm>
            <a:off x="8152734" y="4032082"/>
            <a:ext cx="9451051" cy="110657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7" name="Google Shape;1687;p123"/>
          <p:cNvSpPr txBox="1"/>
          <p:nvPr>
            <p:ph idx="13" type="body"/>
          </p:nvPr>
        </p:nvSpPr>
        <p:spPr>
          <a:xfrm>
            <a:off x="8153096" y="5008484"/>
            <a:ext cx="9496056" cy="1080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8" name="Google Shape;1688;p123"/>
          <p:cNvSpPr/>
          <p:nvPr>
            <p:ph idx="14" type="pic"/>
          </p:nvPr>
        </p:nvSpPr>
        <p:spPr>
          <a:xfrm>
            <a:off x="2932153" y="6358635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9" name="Google Shape;1689;p123"/>
          <p:cNvSpPr/>
          <p:nvPr>
            <p:ph idx="15" type="pic"/>
          </p:nvPr>
        </p:nvSpPr>
        <p:spPr>
          <a:xfrm>
            <a:off x="5407428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90" name="Google Shape;1690;p123"/>
          <p:cNvSpPr/>
          <p:nvPr>
            <p:ph idx="16" type="pic"/>
          </p:nvPr>
        </p:nvSpPr>
        <p:spPr>
          <a:xfrm>
            <a:off x="15308890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91" name="Google Shape;1691;p123"/>
          <p:cNvSpPr/>
          <p:nvPr>
            <p:ph idx="17" type="pic"/>
          </p:nvPr>
        </p:nvSpPr>
        <p:spPr>
          <a:xfrm>
            <a:off x="10358341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92" name="Google Shape;1692;p123"/>
          <p:cNvSpPr/>
          <p:nvPr>
            <p:ph idx="18" type="pic"/>
          </p:nvPr>
        </p:nvSpPr>
        <p:spPr>
          <a:xfrm>
            <a:off x="12833615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 and description">
  <p:cSld name="5 Images and description">
    <p:bg>
      <p:bgPr>
        <a:solidFill>
          <a:srgbClr val="FFFFFF"/>
        </a:solidFill>
      </p:bgPr>
    </p:bg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24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124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124"/>
          <p:cNvSpPr/>
          <p:nvPr>
            <p:ph idx="2" type="pic"/>
          </p:nvPr>
        </p:nvSpPr>
        <p:spPr>
          <a:xfrm>
            <a:off x="38181" y="43542"/>
            <a:ext cx="3600002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697" name="Google Shape;1697;p124"/>
          <p:cNvSpPr/>
          <p:nvPr>
            <p:ph idx="3" type="pic"/>
          </p:nvPr>
        </p:nvSpPr>
        <p:spPr>
          <a:xfrm>
            <a:off x="3687752" y="4706599"/>
            <a:ext cx="3600001" cy="4615545"/>
          </a:xfrm>
          <a:prstGeom prst="rect">
            <a:avLst/>
          </a:prstGeom>
          <a:noFill/>
          <a:ln>
            <a:noFill/>
          </a:ln>
        </p:spPr>
      </p:sp>
      <p:sp>
        <p:nvSpPr>
          <p:cNvPr id="1698" name="Google Shape;1698;p124"/>
          <p:cNvSpPr/>
          <p:nvPr>
            <p:ph idx="4" type="pic"/>
          </p:nvPr>
        </p:nvSpPr>
        <p:spPr>
          <a:xfrm>
            <a:off x="7337324" y="43542"/>
            <a:ext cx="3600001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699" name="Google Shape;1699;p124"/>
          <p:cNvSpPr/>
          <p:nvPr>
            <p:ph idx="5" type="pic"/>
          </p:nvPr>
        </p:nvSpPr>
        <p:spPr>
          <a:xfrm>
            <a:off x="10988185" y="4706942"/>
            <a:ext cx="3600001" cy="4615545"/>
          </a:xfrm>
          <a:prstGeom prst="rect">
            <a:avLst/>
          </a:prstGeom>
          <a:noFill/>
          <a:ln>
            <a:noFill/>
          </a:ln>
        </p:spPr>
      </p:sp>
      <p:sp>
        <p:nvSpPr>
          <p:cNvPr id="1700" name="Google Shape;1700;p124"/>
          <p:cNvSpPr/>
          <p:nvPr>
            <p:ph idx="6" type="pic"/>
          </p:nvPr>
        </p:nvSpPr>
        <p:spPr>
          <a:xfrm>
            <a:off x="14636466" y="43542"/>
            <a:ext cx="3600001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701" name="Google Shape;1701;p12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702" name="Google Shape;1702;p124"/>
          <p:cNvSpPr/>
          <p:nvPr/>
        </p:nvSpPr>
        <p:spPr>
          <a:xfrm>
            <a:off x="38181" y="4706942"/>
            <a:ext cx="3600002" cy="461520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124"/>
          <p:cNvSpPr/>
          <p:nvPr/>
        </p:nvSpPr>
        <p:spPr>
          <a:xfrm>
            <a:off x="3687752" y="43885"/>
            <a:ext cx="3600001" cy="4615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124"/>
          <p:cNvSpPr/>
          <p:nvPr/>
        </p:nvSpPr>
        <p:spPr>
          <a:xfrm>
            <a:off x="7337324" y="4706942"/>
            <a:ext cx="3600001" cy="4615202"/>
          </a:xfrm>
          <a:prstGeom prst="rect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124"/>
          <p:cNvSpPr/>
          <p:nvPr/>
        </p:nvSpPr>
        <p:spPr>
          <a:xfrm>
            <a:off x="10988185" y="43885"/>
            <a:ext cx="3600001" cy="4615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124"/>
          <p:cNvSpPr/>
          <p:nvPr/>
        </p:nvSpPr>
        <p:spPr>
          <a:xfrm>
            <a:off x="14636466" y="4707287"/>
            <a:ext cx="3600001" cy="4615201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124"/>
          <p:cNvSpPr/>
          <p:nvPr>
            <p:ph idx="7" type="pic"/>
          </p:nvPr>
        </p:nvSpPr>
        <p:spPr>
          <a:xfrm>
            <a:off x="1367024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08" name="Google Shape;1708;p124"/>
          <p:cNvSpPr/>
          <p:nvPr>
            <p:ph idx="8" type="pic"/>
          </p:nvPr>
        </p:nvSpPr>
        <p:spPr>
          <a:xfrm>
            <a:off x="5016594" y="365036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09" name="Google Shape;1709;p124"/>
          <p:cNvSpPr/>
          <p:nvPr>
            <p:ph idx="9" type="pic"/>
          </p:nvPr>
        </p:nvSpPr>
        <p:spPr>
          <a:xfrm>
            <a:off x="8666164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10" name="Google Shape;1710;p124"/>
          <p:cNvSpPr/>
          <p:nvPr>
            <p:ph idx="13" type="pic"/>
          </p:nvPr>
        </p:nvSpPr>
        <p:spPr>
          <a:xfrm>
            <a:off x="15965307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11" name="Google Shape;1711;p124"/>
          <p:cNvSpPr/>
          <p:nvPr>
            <p:ph idx="14" type="pic"/>
          </p:nvPr>
        </p:nvSpPr>
        <p:spPr>
          <a:xfrm>
            <a:off x="12317027" y="365036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12" name="Google Shape;1712;p124"/>
          <p:cNvSpPr txBox="1"/>
          <p:nvPr>
            <p:ph idx="1" type="body"/>
          </p:nvPr>
        </p:nvSpPr>
        <p:spPr>
          <a:xfrm>
            <a:off x="41589" y="6038946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3" name="Google Shape;1713;p124"/>
          <p:cNvSpPr txBox="1"/>
          <p:nvPr>
            <p:ph idx="15" type="body"/>
          </p:nvPr>
        </p:nvSpPr>
        <p:spPr>
          <a:xfrm>
            <a:off x="213781" y="6535742"/>
            <a:ext cx="3182561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4" name="Google Shape;1714;p124"/>
          <p:cNvSpPr txBox="1"/>
          <p:nvPr>
            <p:ph idx="16" type="body"/>
          </p:nvPr>
        </p:nvSpPr>
        <p:spPr>
          <a:xfrm>
            <a:off x="3734701" y="1411830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5" name="Google Shape;1715;p124"/>
          <p:cNvSpPr txBox="1"/>
          <p:nvPr>
            <p:ph idx="17" type="body"/>
          </p:nvPr>
        </p:nvSpPr>
        <p:spPr>
          <a:xfrm>
            <a:off x="3906894" y="1908628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6" name="Google Shape;1716;p124"/>
          <p:cNvSpPr txBox="1"/>
          <p:nvPr>
            <p:ph idx="18" type="body"/>
          </p:nvPr>
        </p:nvSpPr>
        <p:spPr>
          <a:xfrm>
            <a:off x="11035134" y="1411832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124"/>
          <p:cNvSpPr txBox="1"/>
          <p:nvPr>
            <p:ph idx="19" type="body"/>
          </p:nvPr>
        </p:nvSpPr>
        <p:spPr>
          <a:xfrm>
            <a:off x="11207325" y="1908629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8" name="Google Shape;1718;p124"/>
          <p:cNvSpPr txBox="1"/>
          <p:nvPr>
            <p:ph idx="20" type="body"/>
          </p:nvPr>
        </p:nvSpPr>
        <p:spPr>
          <a:xfrm>
            <a:off x="7367933" y="6038946"/>
            <a:ext cx="3538539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9" name="Google Shape;1719;p124"/>
          <p:cNvSpPr txBox="1"/>
          <p:nvPr>
            <p:ph idx="21" type="body"/>
          </p:nvPr>
        </p:nvSpPr>
        <p:spPr>
          <a:xfrm>
            <a:off x="7540125" y="6535742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0" name="Google Shape;1720;p124"/>
          <p:cNvSpPr txBox="1"/>
          <p:nvPr>
            <p:ph idx="22" type="body"/>
          </p:nvPr>
        </p:nvSpPr>
        <p:spPr>
          <a:xfrm>
            <a:off x="14668366" y="6038946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1" name="Google Shape;1721;p124"/>
          <p:cNvSpPr txBox="1"/>
          <p:nvPr>
            <p:ph idx="23" type="body"/>
          </p:nvPr>
        </p:nvSpPr>
        <p:spPr>
          <a:xfrm>
            <a:off x="14840557" y="6535743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124"/>
          <p:cNvSpPr/>
          <p:nvPr>
            <p:ph idx="24" type="pic"/>
          </p:nvPr>
        </p:nvSpPr>
        <p:spPr>
          <a:xfrm>
            <a:off x="1574656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23" name="Google Shape;1723;p124"/>
          <p:cNvSpPr/>
          <p:nvPr>
            <p:ph idx="25" type="pic"/>
          </p:nvPr>
        </p:nvSpPr>
        <p:spPr>
          <a:xfrm>
            <a:off x="8878888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24" name="Google Shape;1724;p124"/>
          <p:cNvSpPr/>
          <p:nvPr>
            <p:ph idx="26" type="pic"/>
          </p:nvPr>
        </p:nvSpPr>
        <p:spPr>
          <a:xfrm>
            <a:off x="16172941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25" name="Google Shape;1725;p124"/>
          <p:cNvSpPr/>
          <p:nvPr>
            <p:ph idx="27" type="pic"/>
          </p:nvPr>
        </p:nvSpPr>
        <p:spPr>
          <a:xfrm rot="10800000">
            <a:off x="5224228" y="4378414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26" name="Google Shape;1726;p124"/>
          <p:cNvSpPr/>
          <p:nvPr>
            <p:ph idx="28" type="pic"/>
          </p:nvPr>
        </p:nvSpPr>
        <p:spPr>
          <a:xfrm rot="10800000">
            <a:off x="12524660" y="4436429"/>
            <a:ext cx="527051" cy="5270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ers">
  <p:cSld name="Laye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2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729" name="Google Shape;1729;p125"/>
          <p:cNvSpPr/>
          <p:nvPr/>
        </p:nvSpPr>
        <p:spPr>
          <a:xfrm rot="5400000">
            <a:off x="5939380" y="2737529"/>
            <a:ext cx="6406063" cy="55224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25"/>
          <p:cNvSpPr/>
          <p:nvPr/>
        </p:nvSpPr>
        <p:spPr>
          <a:xfrm>
            <a:off x="8120711" y="1395630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25"/>
          <p:cNvSpPr/>
          <p:nvPr/>
        </p:nvSpPr>
        <p:spPr>
          <a:xfrm>
            <a:off x="10853395" y="288079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25"/>
          <p:cNvSpPr/>
          <p:nvPr/>
        </p:nvSpPr>
        <p:spPr>
          <a:xfrm>
            <a:off x="10853395" y="603114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25"/>
          <p:cNvSpPr/>
          <p:nvPr/>
        </p:nvSpPr>
        <p:spPr>
          <a:xfrm>
            <a:off x="8120711" y="756131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25"/>
          <p:cNvSpPr/>
          <p:nvPr/>
        </p:nvSpPr>
        <p:spPr>
          <a:xfrm>
            <a:off x="5368564" y="603114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125"/>
          <p:cNvSpPr/>
          <p:nvPr/>
        </p:nvSpPr>
        <p:spPr>
          <a:xfrm>
            <a:off x="5368564" y="2872462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125"/>
          <p:cNvSpPr txBox="1"/>
          <p:nvPr>
            <p:ph idx="1" type="body"/>
          </p:nvPr>
        </p:nvSpPr>
        <p:spPr>
          <a:xfrm>
            <a:off x="6982966" y="4950495"/>
            <a:ext cx="4275476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7" name="Google Shape;1737;p125"/>
          <p:cNvSpPr txBox="1"/>
          <p:nvPr>
            <p:ph idx="2" type="body"/>
          </p:nvPr>
        </p:nvSpPr>
        <p:spPr>
          <a:xfrm>
            <a:off x="5485100" y="3405437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8" name="Google Shape;1738;p125"/>
          <p:cNvSpPr txBox="1"/>
          <p:nvPr>
            <p:ph idx="3" type="body"/>
          </p:nvPr>
        </p:nvSpPr>
        <p:spPr>
          <a:xfrm>
            <a:off x="8216911" y="1882350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9" name="Google Shape;1739;p125"/>
          <p:cNvSpPr txBox="1"/>
          <p:nvPr>
            <p:ph idx="4" type="body"/>
          </p:nvPr>
        </p:nvSpPr>
        <p:spPr>
          <a:xfrm>
            <a:off x="10953206" y="3405437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0" name="Google Shape;1740;p125"/>
          <p:cNvSpPr txBox="1"/>
          <p:nvPr>
            <p:ph idx="5" type="body"/>
          </p:nvPr>
        </p:nvSpPr>
        <p:spPr>
          <a:xfrm>
            <a:off x="5468377" y="654870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1" name="Google Shape;1741;p125"/>
          <p:cNvSpPr txBox="1"/>
          <p:nvPr>
            <p:ph idx="6" type="body"/>
          </p:nvPr>
        </p:nvSpPr>
        <p:spPr>
          <a:xfrm>
            <a:off x="10936484" y="654870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2" name="Google Shape;1742;p125"/>
          <p:cNvSpPr txBox="1"/>
          <p:nvPr>
            <p:ph idx="7" type="body"/>
          </p:nvPr>
        </p:nvSpPr>
        <p:spPr>
          <a:xfrm>
            <a:off x="8216911" y="807887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3" name="Google Shape;1743;p125"/>
          <p:cNvSpPr/>
          <p:nvPr/>
        </p:nvSpPr>
        <p:spPr>
          <a:xfrm rot="2700000">
            <a:off x="9571645" y="1862970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4" name="Google Shape;1744;p125"/>
          <p:cNvCxnSpPr/>
          <p:nvPr/>
        </p:nvCxnSpPr>
        <p:spPr>
          <a:xfrm>
            <a:off x="9956745" y="1589577"/>
            <a:ext cx="56452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5" name="Google Shape;1745;p125"/>
          <p:cNvSpPr/>
          <p:nvPr/>
        </p:nvSpPr>
        <p:spPr>
          <a:xfrm rot="2700000">
            <a:off x="12302145" y="3325314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6" name="Google Shape;1746;p125"/>
          <p:cNvCxnSpPr/>
          <p:nvPr/>
        </p:nvCxnSpPr>
        <p:spPr>
          <a:xfrm>
            <a:off x="12687245" y="3051922"/>
            <a:ext cx="49975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7" name="Google Shape;1747;p125"/>
          <p:cNvSpPr/>
          <p:nvPr/>
        </p:nvSpPr>
        <p:spPr>
          <a:xfrm rot="2700000">
            <a:off x="12302145" y="6483998"/>
            <a:ext cx="1045129" cy="65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8" name="Google Shape;1748;p125"/>
          <p:cNvCxnSpPr/>
          <p:nvPr/>
        </p:nvCxnSpPr>
        <p:spPr>
          <a:xfrm>
            <a:off x="12687245" y="6210605"/>
            <a:ext cx="49975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9" name="Google Shape;1749;p125"/>
          <p:cNvSpPr/>
          <p:nvPr/>
        </p:nvSpPr>
        <p:spPr>
          <a:xfrm flipH="1" rot="-2700000">
            <a:off x="4892715" y="3325314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0" name="Google Shape;1750;p125"/>
          <p:cNvCxnSpPr/>
          <p:nvPr/>
        </p:nvCxnSpPr>
        <p:spPr>
          <a:xfrm rot="10800000">
            <a:off x="527049" y="3051922"/>
            <a:ext cx="50256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51" name="Google Shape;1751;p125"/>
          <p:cNvSpPr/>
          <p:nvPr/>
        </p:nvSpPr>
        <p:spPr>
          <a:xfrm flipH="1" rot="-2700000">
            <a:off x="4892715" y="6483998"/>
            <a:ext cx="1045129" cy="65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2" name="Google Shape;1752;p125"/>
          <p:cNvCxnSpPr/>
          <p:nvPr/>
        </p:nvCxnSpPr>
        <p:spPr>
          <a:xfrm rot="10800000">
            <a:off x="527049" y="6210605"/>
            <a:ext cx="50256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53" name="Google Shape;1753;p125"/>
          <p:cNvSpPr/>
          <p:nvPr/>
        </p:nvSpPr>
        <p:spPr>
          <a:xfrm rot="-8100000">
            <a:off x="7623216" y="8477366"/>
            <a:ext cx="1045128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4" name="Google Shape;1754;p125"/>
          <p:cNvCxnSpPr/>
          <p:nvPr/>
        </p:nvCxnSpPr>
        <p:spPr>
          <a:xfrm flipH="1">
            <a:off x="2482849" y="9407079"/>
            <a:ext cx="58003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55" name="Google Shape;1755;p125"/>
          <p:cNvSpPr txBox="1"/>
          <p:nvPr>
            <p:ph idx="8" type="body"/>
          </p:nvPr>
        </p:nvSpPr>
        <p:spPr>
          <a:xfrm>
            <a:off x="10405071" y="1702392"/>
            <a:ext cx="5203231" cy="8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6" name="Google Shape;1756;p125"/>
          <p:cNvSpPr txBox="1"/>
          <p:nvPr>
            <p:ph idx="9" type="body"/>
          </p:nvPr>
        </p:nvSpPr>
        <p:spPr>
          <a:xfrm>
            <a:off x="13095882" y="3203595"/>
            <a:ext cx="4595218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7" name="Google Shape;1757;p125"/>
          <p:cNvSpPr txBox="1"/>
          <p:nvPr>
            <p:ph idx="13" type="body"/>
          </p:nvPr>
        </p:nvSpPr>
        <p:spPr>
          <a:xfrm>
            <a:off x="13108582" y="6340504"/>
            <a:ext cx="4595218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8" name="Google Shape;1758;p125"/>
          <p:cNvSpPr txBox="1"/>
          <p:nvPr>
            <p:ph idx="14" type="body"/>
          </p:nvPr>
        </p:nvSpPr>
        <p:spPr>
          <a:xfrm>
            <a:off x="496390" y="3202855"/>
            <a:ext cx="4595219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9" name="Google Shape;1759;p125"/>
          <p:cNvSpPr txBox="1"/>
          <p:nvPr>
            <p:ph idx="15" type="body"/>
          </p:nvPr>
        </p:nvSpPr>
        <p:spPr>
          <a:xfrm>
            <a:off x="520699" y="6353204"/>
            <a:ext cx="4595219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0" name="Google Shape;1760;p125"/>
          <p:cNvSpPr txBox="1"/>
          <p:nvPr>
            <p:ph idx="16" type="body"/>
          </p:nvPr>
        </p:nvSpPr>
        <p:spPr>
          <a:xfrm>
            <a:off x="2619971" y="8433392"/>
            <a:ext cx="5203231" cy="84733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1" name="Google Shape;1761;p125"/>
          <p:cNvSpPr txBox="1"/>
          <p:nvPr>
            <p:ph idx="17" type="body"/>
          </p:nvPr>
        </p:nvSpPr>
        <p:spPr>
          <a:xfrm>
            <a:off x="457200" y="353667"/>
            <a:ext cx="6769100" cy="198313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62" name="Google Shape;1762;p125"/>
          <p:cNvCxnSpPr/>
          <p:nvPr/>
        </p:nvCxnSpPr>
        <p:spPr>
          <a:xfrm rot="10800000">
            <a:off x="-793" y="2372533"/>
            <a:ext cx="746358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26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126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126"/>
          <p:cNvSpPr/>
          <p:nvPr>
            <p:ph idx="2" type="pic"/>
          </p:nvPr>
        </p:nvSpPr>
        <p:spPr>
          <a:xfrm>
            <a:off x="0" y="0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7" name="Google Shape;1767;p12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768" name="Google Shape;1768;p126"/>
          <p:cNvSpPr/>
          <p:nvPr>
            <p:ph idx="3" type="pic"/>
          </p:nvPr>
        </p:nvSpPr>
        <p:spPr>
          <a:xfrm>
            <a:off x="4570412" y="0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9" name="Google Shape;1769;p126"/>
          <p:cNvSpPr/>
          <p:nvPr>
            <p:ph idx="4" type="pic"/>
          </p:nvPr>
        </p:nvSpPr>
        <p:spPr>
          <a:xfrm>
            <a:off x="9144000" y="0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70" name="Google Shape;1770;p126"/>
          <p:cNvSpPr/>
          <p:nvPr>
            <p:ph idx="5" type="pic"/>
          </p:nvPr>
        </p:nvSpPr>
        <p:spPr>
          <a:xfrm>
            <a:off x="13714412" y="0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71" name="Google Shape;1771;p126"/>
          <p:cNvSpPr/>
          <p:nvPr>
            <p:ph idx="6" type="pic"/>
          </p:nvPr>
        </p:nvSpPr>
        <p:spPr>
          <a:xfrm>
            <a:off x="0" y="3284406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72" name="Google Shape;1772;p126"/>
          <p:cNvSpPr/>
          <p:nvPr>
            <p:ph idx="7" type="pic"/>
          </p:nvPr>
        </p:nvSpPr>
        <p:spPr>
          <a:xfrm>
            <a:off x="4570412" y="3284406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73" name="Google Shape;1773;p126"/>
          <p:cNvSpPr/>
          <p:nvPr>
            <p:ph idx="8" type="pic"/>
          </p:nvPr>
        </p:nvSpPr>
        <p:spPr>
          <a:xfrm>
            <a:off x="9144000" y="3284406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74" name="Google Shape;1774;p126"/>
          <p:cNvSpPr/>
          <p:nvPr>
            <p:ph idx="9" type="pic"/>
          </p:nvPr>
        </p:nvSpPr>
        <p:spPr>
          <a:xfrm>
            <a:off x="13714412" y="3284406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75" name="Google Shape;1775;p126"/>
          <p:cNvSpPr txBox="1"/>
          <p:nvPr>
            <p:ph idx="1" type="body"/>
          </p:nvPr>
        </p:nvSpPr>
        <p:spPr>
          <a:xfrm>
            <a:off x="0" y="2714365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»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6" name="Google Shape;1776;p126"/>
          <p:cNvSpPr txBox="1"/>
          <p:nvPr>
            <p:ph idx="13" type="body"/>
          </p:nvPr>
        </p:nvSpPr>
        <p:spPr>
          <a:xfrm>
            <a:off x="4570412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7" name="Google Shape;1777;p126"/>
          <p:cNvSpPr txBox="1"/>
          <p:nvPr>
            <p:ph idx="14" type="body"/>
          </p:nvPr>
        </p:nvSpPr>
        <p:spPr>
          <a:xfrm>
            <a:off x="9142413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8" name="Google Shape;1778;p126"/>
          <p:cNvSpPr txBox="1"/>
          <p:nvPr>
            <p:ph idx="15" type="body"/>
          </p:nvPr>
        </p:nvSpPr>
        <p:spPr>
          <a:xfrm>
            <a:off x="13712826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9" name="Google Shape;1779;p126"/>
          <p:cNvSpPr txBox="1"/>
          <p:nvPr>
            <p:ph idx="16" type="body"/>
          </p:nvPr>
        </p:nvSpPr>
        <p:spPr>
          <a:xfrm>
            <a:off x="1587" y="5998771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0" name="Google Shape;1780;p126"/>
          <p:cNvSpPr txBox="1"/>
          <p:nvPr>
            <p:ph idx="17" type="body"/>
          </p:nvPr>
        </p:nvSpPr>
        <p:spPr>
          <a:xfrm>
            <a:off x="4572000" y="5998771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1" name="Google Shape;1781;p126"/>
          <p:cNvSpPr txBox="1"/>
          <p:nvPr>
            <p:ph idx="18" type="body"/>
          </p:nvPr>
        </p:nvSpPr>
        <p:spPr>
          <a:xfrm>
            <a:off x="9144000" y="5998771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2" name="Google Shape;1782;p126"/>
          <p:cNvSpPr txBox="1"/>
          <p:nvPr>
            <p:ph idx="19" type="body"/>
          </p:nvPr>
        </p:nvSpPr>
        <p:spPr>
          <a:xfrm>
            <a:off x="13714412" y="5998771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3" name="Google Shape;1783;p126"/>
          <p:cNvSpPr txBox="1"/>
          <p:nvPr>
            <p:ph idx="20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84" name="Google Shape;1784;p126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5" name="Google Shape;1785;p126"/>
          <p:cNvSpPr txBox="1"/>
          <p:nvPr>
            <p:ph idx="2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127"/>
          <p:cNvSpPr/>
          <p:nvPr/>
        </p:nvSpPr>
        <p:spPr>
          <a:xfrm>
            <a:off x="0" y="2628900"/>
            <a:ext cx="18351500" cy="29591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245" y="21600"/>
                </a:lnTo>
                <a:lnTo>
                  <a:pt x="4245" y="0"/>
                </a:lnTo>
                <a:lnTo>
                  <a:pt x="8580" y="0"/>
                </a:lnTo>
                <a:lnTo>
                  <a:pt x="8580" y="15760"/>
                </a:lnTo>
                <a:lnTo>
                  <a:pt x="12945" y="15760"/>
                </a:lnTo>
                <a:lnTo>
                  <a:pt x="12945" y="6211"/>
                </a:lnTo>
                <a:lnTo>
                  <a:pt x="17265" y="6211"/>
                </a:lnTo>
                <a:lnTo>
                  <a:pt x="17265" y="20488"/>
                </a:lnTo>
                <a:lnTo>
                  <a:pt x="21600" y="20488"/>
                </a:lnTo>
              </a:path>
            </a:pathLst>
          </a:custGeom>
          <a:noFill/>
          <a:ln cap="flat" cmpd="sng" w="762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8" name="Google Shape;1788;p127"/>
          <p:cNvGrpSpPr/>
          <p:nvPr/>
        </p:nvGrpSpPr>
        <p:grpSpPr>
          <a:xfrm>
            <a:off x="874986" y="5956563"/>
            <a:ext cx="3420382" cy="1717952"/>
            <a:chOff x="0" y="0"/>
            <a:chExt cx="3420380" cy="1717950"/>
          </a:xfrm>
        </p:grpSpPr>
        <p:sp>
          <p:nvSpPr>
            <p:cNvPr id="1789" name="Google Shape;1789;p127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27"/>
            <p:cNvSpPr/>
            <p:nvPr/>
          </p:nvSpPr>
          <p:spPr>
            <a:xfrm>
              <a:off x="1440160" y="0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1" name="Google Shape;1791;p127"/>
          <p:cNvSpPr/>
          <p:nvPr/>
        </p:nvSpPr>
        <p:spPr>
          <a:xfrm>
            <a:off x="295887" y="5742032"/>
            <a:ext cx="927894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127"/>
          <p:cNvSpPr/>
          <p:nvPr>
            <p:ph idx="2" type="pic"/>
          </p:nvPr>
        </p:nvSpPr>
        <p:spPr>
          <a:xfrm>
            <a:off x="519120" y="5981963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793" name="Google Shape;1793;p12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794" name="Google Shape;1794;p127"/>
          <p:cNvSpPr txBox="1"/>
          <p:nvPr>
            <p:ph idx="1" type="body"/>
          </p:nvPr>
        </p:nvSpPr>
        <p:spPr>
          <a:xfrm>
            <a:off x="43409" y="4537974"/>
            <a:ext cx="3538539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None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•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»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5" name="Google Shape;1795;p127"/>
          <p:cNvSpPr txBox="1"/>
          <p:nvPr>
            <p:ph idx="3" type="body"/>
          </p:nvPr>
        </p:nvSpPr>
        <p:spPr>
          <a:xfrm>
            <a:off x="1223779" y="6279181"/>
            <a:ext cx="2846562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6" name="Google Shape;1796;p127"/>
          <p:cNvSpPr txBox="1"/>
          <p:nvPr>
            <p:ph idx="4" type="body"/>
          </p:nvPr>
        </p:nvSpPr>
        <p:spPr>
          <a:xfrm>
            <a:off x="3750678" y="2692768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7" name="Google Shape;1797;p127"/>
          <p:cNvSpPr txBox="1"/>
          <p:nvPr>
            <p:ph idx="5" type="body"/>
          </p:nvPr>
        </p:nvSpPr>
        <p:spPr>
          <a:xfrm>
            <a:off x="11069635" y="3543982"/>
            <a:ext cx="3538539" cy="990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8" name="Google Shape;1798;p127"/>
          <p:cNvSpPr txBox="1"/>
          <p:nvPr>
            <p:ph idx="6" type="body"/>
          </p:nvPr>
        </p:nvSpPr>
        <p:spPr>
          <a:xfrm>
            <a:off x="7408026" y="3731562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9" name="Google Shape;1799;p127"/>
          <p:cNvSpPr txBox="1"/>
          <p:nvPr>
            <p:ph idx="7" type="body"/>
          </p:nvPr>
        </p:nvSpPr>
        <p:spPr>
          <a:xfrm>
            <a:off x="14715041" y="4402957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00" name="Google Shape;1800;p127"/>
          <p:cNvGrpSpPr/>
          <p:nvPr/>
        </p:nvGrpSpPr>
        <p:grpSpPr>
          <a:xfrm>
            <a:off x="3759991" y="757554"/>
            <a:ext cx="3420382" cy="1717952"/>
            <a:chOff x="0" y="0"/>
            <a:chExt cx="3420380" cy="1717950"/>
          </a:xfrm>
        </p:grpSpPr>
        <p:sp>
          <p:nvSpPr>
            <p:cNvPr id="1801" name="Google Shape;1801;p127"/>
            <p:cNvSpPr/>
            <p:nvPr/>
          </p:nvSpPr>
          <p:spPr>
            <a:xfrm rot="10800000">
              <a:off x="0" y="0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27"/>
            <p:cNvSpPr/>
            <p:nvPr/>
          </p:nvSpPr>
          <p:spPr>
            <a:xfrm rot="10800000">
              <a:off x="1440160" y="1252380"/>
              <a:ext cx="540060" cy="46557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3" name="Google Shape;1803;p127"/>
          <p:cNvSpPr txBox="1"/>
          <p:nvPr>
            <p:ph idx="8" type="body"/>
          </p:nvPr>
        </p:nvSpPr>
        <p:spPr>
          <a:xfrm>
            <a:off x="4197179" y="810142"/>
            <a:ext cx="2758167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04" name="Google Shape;1804;p127"/>
          <p:cNvGrpSpPr/>
          <p:nvPr/>
        </p:nvGrpSpPr>
        <p:grpSpPr>
          <a:xfrm>
            <a:off x="11078420" y="1612649"/>
            <a:ext cx="3420382" cy="1717952"/>
            <a:chOff x="0" y="0"/>
            <a:chExt cx="3420380" cy="1717950"/>
          </a:xfrm>
        </p:grpSpPr>
        <p:sp>
          <p:nvSpPr>
            <p:cNvPr id="1805" name="Google Shape;1805;p127"/>
            <p:cNvSpPr/>
            <p:nvPr/>
          </p:nvSpPr>
          <p:spPr>
            <a:xfrm rot="10800000">
              <a:off x="0" y="0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27"/>
            <p:cNvSpPr/>
            <p:nvPr/>
          </p:nvSpPr>
          <p:spPr>
            <a:xfrm rot="10800000">
              <a:off x="1440160" y="1252381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7" name="Google Shape;1807;p127"/>
          <p:cNvSpPr txBox="1"/>
          <p:nvPr>
            <p:ph idx="9" type="body"/>
          </p:nvPr>
        </p:nvSpPr>
        <p:spPr>
          <a:xfrm>
            <a:off x="11542366" y="1665236"/>
            <a:ext cx="2731411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08" name="Google Shape;1808;p127"/>
          <p:cNvGrpSpPr/>
          <p:nvPr/>
        </p:nvGrpSpPr>
        <p:grpSpPr>
          <a:xfrm>
            <a:off x="7432223" y="5200544"/>
            <a:ext cx="3420382" cy="1717952"/>
            <a:chOff x="0" y="0"/>
            <a:chExt cx="3420380" cy="1717950"/>
          </a:xfrm>
        </p:grpSpPr>
        <p:sp>
          <p:nvSpPr>
            <p:cNvPr id="1809" name="Google Shape;1809;p127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27"/>
            <p:cNvSpPr/>
            <p:nvPr/>
          </p:nvSpPr>
          <p:spPr>
            <a:xfrm>
              <a:off x="1440159" y="0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1" name="Google Shape;1811;p127"/>
          <p:cNvSpPr txBox="1"/>
          <p:nvPr>
            <p:ph idx="13" type="body"/>
          </p:nvPr>
        </p:nvSpPr>
        <p:spPr>
          <a:xfrm>
            <a:off x="7904047" y="5523162"/>
            <a:ext cx="2723533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12" name="Google Shape;1812;p127"/>
          <p:cNvGrpSpPr/>
          <p:nvPr/>
        </p:nvGrpSpPr>
        <p:grpSpPr>
          <a:xfrm>
            <a:off x="14678820" y="5830920"/>
            <a:ext cx="3420382" cy="1717951"/>
            <a:chOff x="0" y="0"/>
            <a:chExt cx="3420380" cy="1717950"/>
          </a:xfrm>
        </p:grpSpPr>
        <p:sp>
          <p:nvSpPr>
            <p:cNvPr id="1813" name="Google Shape;1813;p127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27"/>
            <p:cNvSpPr/>
            <p:nvPr/>
          </p:nvSpPr>
          <p:spPr>
            <a:xfrm>
              <a:off x="1440159" y="0"/>
              <a:ext cx="540062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5" name="Google Shape;1815;p127"/>
          <p:cNvSpPr txBox="1"/>
          <p:nvPr>
            <p:ph idx="14" type="body"/>
          </p:nvPr>
        </p:nvSpPr>
        <p:spPr>
          <a:xfrm>
            <a:off x="15142767" y="6102737"/>
            <a:ext cx="2731411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6" name="Google Shape;1816;p127"/>
          <p:cNvSpPr/>
          <p:nvPr/>
        </p:nvSpPr>
        <p:spPr>
          <a:xfrm rot="8100000">
            <a:off x="3408293" y="4036795"/>
            <a:ext cx="405046" cy="4050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127"/>
          <p:cNvSpPr/>
          <p:nvPr/>
        </p:nvSpPr>
        <p:spPr>
          <a:xfrm rot="-2700000">
            <a:off x="14476297" y="4100467"/>
            <a:ext cx="405046" cy="4050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127"/>
          <p:cNvSpPr/>
          <p:nvPr/>
        </p:nvSpPr>
        <p:spPr>
          <a:xfrm>
            <a:off x="3295853" y="293607"/>
            <a:ext cx="927893" cy="927894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127"/>
          <p:cNvSpPr/>
          <p:nvPr>
            <p:ph idx="15" type="pic"/>
          </p:nvPr>
        </p:nvSpPr>
        <p:spPr>
          <a:xfrm>
            <a:off x="3519087" y="533540"/>
            <a:ext cx="446292" cy="446291"/>
          </a:xfrm>
          <a:prstGeom prst="rect">
            <a:avLst/>
          </a:prstGeom>
          <a:noFill/>
          <a:ln>
            <a:noFill/>
          </a:ln>
        </p:spPr>
      </p:sp>
      <p:sp>
        <p:nvSpPr>
          <p:cNvPr id="1820" name="Google Shape;1820;p127"/>
          <p:cNvSpPr/>
          <p:nvPr/>
        </p:nvSpPr>
        <p:spPr>
          <a:xfrm>
            <a:off x="6968276" y="4939205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127"/>
          <p:cNvSpPr/>
          <p:nvPr>
            <p:ph idx="16" type="pic"/>
          </p:nvPr>
        </p:nvSpPr>
        <p:spPr>
          <a:xfrm>
            <a:off x="7191509" y="5179138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22" name="Google Shape;1822;p127"/>
          <p:cNvSpPr/>
          <p:nvPr/>
        </p:nvSpPr>
        <p:spPr>
          <a:xfrm>
            <a:off x="10614476" y="1144705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127"/>
          <p:cNvSpPr/>
          <p:nvPr>
            <p:ph idx="17" type="pic"/>
          </p:nvPr>
        </p:nvSpPr>
        <p:spPr>
          <a:xfrm>
            <a:off x="10837709" y="1384636"/>
            <a:ext cx="446291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24" name="Google Shape;1824;p127"/>
          <p:cNvSpPr/>
          <p:nvPr/>
        </p:nvSpPr>
        <p:spPr>
          <a:xfrm>
            <a:off x="14214876" y="5595759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127"/>
          <p:cNvSpPr/>
          <p:nvPr>
            <p:ph idx="18" type="pic"/>
          </p:nvPr>
        </p:nvSpPr>
        <p:spPr>
          <a:xfrm>
            <a:off x="14438109" y="5835691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26" name="Google Shape;1826;p127"/>
          <p:cNvSpPr txBox="1"/>
          <p:nvPr>
            <p:ph idx="19" type="body"/>
          </p:nvPr>
        </p:nvSpPr>
        <p:spPr>
          <a:xfrm>
            <a:off x="4921594" y="7077099"/>
            <a:ext cx="8399079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27" name="Google Shape;1827;p127"/>
          <p:cNvCxnSpPr/>
          <p:nvPr/>
        </p:nvCxnSpPr>
        <p:spPr>
          <a:xfrm rot="10800000">
            <a:off x="3332955" y="833505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8" name="Google Shape;1828;p127"/>
          <p:cNvSpPr txBox="1"/>
          <p:nvPr>
            <p:ph idx="20" type="body"/>
          </p:nvPr>
        </p:nvSpPr>
        <p:spPr>
          <a:xfrm>
            <a:off x="3332955" y="8432800"/>
            <a:ext cx="11632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oints and Texts">
  <p:cSld name="6 Points and Tex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0" name="Google Shape;1830;p12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1" name="Google Shape;1831;p128"/>
          <p:cNvCxnSpPr/>
          <p:nvPr/>
        </p:nvCxnSpPr>
        <p:spPr>
          <a:xfrm rot="10800000">
            <a:off x="-794" y="407909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2" name="Google Shape;1832;p128"/>
          <p:cNvSpPr/>
          <p:nvPr/>
        </p:nvSpPr>
        <p:spPr>
          <a:xfrm rot="5400000">
            <a:off x="2000979" y="2470017"/>
            <a:ext cx="6406064" cy="55224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12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834" name="Google Shape;1834;p128"/>
          <p:cNvSpPr/>
          <p:nvPr/>
        </p:nvSpPr>
        <p:spPr>
          <a:xfrm rot="8100000">
            <a:off x="3826252" y="803284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128"/>
          <p:cNvSpPr/>
          <p:nvPr/>
        </p:nvSpPr>
        <p:spPr>
          <a:xfrm rot="4500000">
            <a:off x="1288947" y="2233591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128"/>
          <p:cNvSpPr/>
          <p:nvPr/>
        </p:nvSpPr>
        <p:spPr>
          <a:xfrm rot="900000">
            <a:off x="1288947" y="5115943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128"/>
          <p:cNvSpPr/>
          <p:nvPr/>
        </p:nvSpPr>
        <p:spPr>
          <a:xfrm rot="-2700000">
            <a:off x="3847129" y="6525190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128"/>
          <p:cNvSpPr/>
          <p:nvPr/>
        </p:nvSpPr>
        <p:spPr>
          <a:xfrm rot="-6300000">
            <a:off x="6384433" y="5094883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128"/>
          <p:cNvSpPr/>
          <p:nvPr/>
        </p:nvSpPr>
        <p:spPr>
          <a:xfrm rot="-9900000">
            <a:off x="6384433" y="2212530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128"/>
          <p:cNvSpPr txBox="1"/>
          <p:nvPr>
            <p:ph idx="1" type="body"/>
          </p:nvPr>
        </p:nvSpPr>
        <p:spPr>
          <a:xfrm>
            <a:off x="3922624" y="1633110"/>
            <a:ext cx="2475276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1" name="Google Shape;1841;p128"/>
          <p:cNvSpPr/>
          <p:nvPr>
            <p:ph idx="2" type="pic"/>
          </p:nvPr>
        </p:nvSpPr>
        <p:spPr>
          <a:xfrm>
            <a:off x="4801899" y="937211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42" name="Google Shape;1842;p128"/>
          <p:cNvSpPr txBox="1"/>
          <p:nvPr>
            <p:ph idx="3" type="body"/>
          </p:nvPr>
        </p:nvSpPr>
        <p:spPr>
          <a:xfrm>
            <a:off x="4048571" y="2083160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3" name="Google Shape;1843;p128"/>
          <p:cNvSpPr txBox="1"/>
          <p:nvPr>
            <p:ph idx="4" type="body"/>
          </p:nvPr>
        </p:nvSpPr>
        <p:spPr>
          <a:xfrm>
            <a:off x="6469084" y="3094094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4" name="Google Shape;1844;p128"/>
          <p:cNvSpPr/>
          <p:nvPr>
            <p:ph idx="5" type="pic"/>
          </p:nvPr>
        </p:nvSpPr>
        <p:spPr>
          <a:xfrm>
            <a:off x="7348360" y="2398195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45" name="Google Shape;1845;p128"/>
          <p:cNvSpPr txBox="1"/>
          <p:nvPr>
            <p:ph idx="6" type="body"/>
          </p:nvPr>
        </p:nvSpPr>
        <p:spPr>
          <a:xfrm>
            <a:off x="6595032" y="3544144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6" name="Google Shape;1846;p128"/>
          <p:cNvSpPr txBox="1"/>
          <p:nvPr>
            <p:ph idx="7" type="body"/>
          </p:nvPr>
        </p:nvSpPr>
        <p:spPr>
          <a:xfrm>
            <a:off x="1373599" y="3049089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7" name="Google Shape;1847;p128"/>
          <p:cNvSpPr/>
          <p:nvPr>
            <p:ph idx="8" type="pic"/>
          </p:nvPr>
        </p:nvSpPr>
        <p:spPr>
          <a:xfrm>
            <a:off x="2252876" y="2353190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48" name="Google Shape;1848;p128"/>
          <p:cNvSpPr txBox="1"/>
          <p:nvPr>
            <p:ph idx="9" type="body"/>
          </p:nvPr>
        </p:nvSpPr>
        <p:spPr>
          <a:xfrm>
            <a:off x="1499547" y="3499139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9" name="Google Shape;1849;p128"/>
          <p:cNvSpPr txBox="1"/>
          <p:nvPr>
            <p:ph idx="13" type="body"/>
          </p:nvPr>
        </p:nvSpPr>
        <p:spPr>
          <a:xfrm>
            <a:off x="1373599" y="5927147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0" name="Google Shape;1850;p128"/>
          <p:cNvSpPr/>
          <p:nvPr>
            <p:ph idx="14" type="pic"/>
          </p:nvPr>
        </p:nvSpPr>
        <p:spPr>
          <a:xfrm>
            <a:off x="2252876" y="5231248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51" name="Google Shape;1851;p128"/>
          <p:cNvSpPr txBox="1"/>
          <p:nvPr>
            <p:ph idx="15" type="body"/>
          </p:nvPr>
        </p:nvSpPr>
        <p:spPr>
          <a:xfrm>
            <a:off x="1499547" y="6377197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2" name="Google Shape;1852;p128"/>
          <p:cNvSpPr txBox="1"/>
          <p:nvPr>
            <p:ph idx="16" type="body"/>
          </p:nvPr>
        </p:nvSpPr>
        <p:spPr>
          <a:xfrm>
            <a:off x="6469084" y="5908585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3" name="Google Shape;1853;p128"/>
          <p:cNvSpPr/>
          <p:nvPr>
            <p:ph idx="17" type="pic"/>
          </p:nvPr>
        </p:nvSpPr>
        <p:spPr>
          <a:xfrm>
            <a:off x="7348360" y="5212686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54" name="Google Shape;1854;p128"/>
          <p:cNvSpPr txBox="1"/>
          <p:nvPr>
            <p:ph idx="18" type="body"/>
          </p:nvPr>
        </p:nvSpPr>
        <p:spPr>
          <a:xfrm>
            <a:off x="6595032" y="6358635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5" name="Google Shape;1855;p128"/>
          <p:cNvSpPr txBox="1"/>
          <p:nvPr>
            <p:ph idx="19" type="body"/>
          </p:nvPr>
        </p:nvSpPr>
        <p:spPr>
          <a:xfrm>
            <a:off x="3922624" y="7324563"/>
            <a:ext cx="2475276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6" name="Google Shape;1856;p128"/>
          <p:cNvSpPr/>
          <p:nvPr>
            <p:ph idx="20" type="pic"/>
          </p:nvPr>
        </p:nvSpPr>
        <p:spPr>
          <a:xfrm>
            <a:off x="4801899" y="6583660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57" name="Google Shape;1857;p128"/>
          <p:cNvSpPr txBox="1"/>
          <p:nvPr>
            <p:ph idx="21" type="body"/>
          </p:nvPr>
        </p:nvSpPr>
        <p:spPr>
          <a:xfrm>
            <a:off x="4048571" y="7729608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8" name="Google Shape;1858;p128"/>
          <p:cNvSpPr txBox="1"/>
          <p:nvPr>
            <p:ph idx="22" type="body"/>
          </p:nvPr>
        </p:nvSpPr>
        <p:spPr>
          <a:xfrm>
            <a:off x="9548248" y="1217283"/>
            <a:ext cx="7914917" cy="27903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9" name="Google Shape;1859;p128"/>
          <p:cNvSpPr/>
          <p:nvPr/>
        </p:nvSpPr>
        <p:spPr>
          <a:xfrm>
            <a:off x="9615805" y="4406586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128"/>
          <p:cNvSpPr txBox="1"/>
          <p:nvPr>
            <p:ph idx="23" type="body"/>
          </p:nvPr>
        </p:nvSpPr>
        <p:spPr>
          <a:xfrm>
            <a:off x="10095502" y="4779150"/>
            <a:ext cx="7328625" cy="162709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1" name="Google Shape;1861;p128"/>
          <p:cNvSpPr txBox="1"/>
          <p:nvPr>
            <p:ph idx="24" type="body"/>
          </p:nvPr>
        </p:nvSpPr>
        <p:spPr>
          <a:xfrm>
            <a:off x="10095502" y="4199721"/>
            <a:ext cx="73286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2" name="Google Shape;1862;p128"/>
          <p:cNvSpPr/>
          <p:nvPr/>
        </p:nvSpPr>
        <p:spPr>
          <a:xfrm>
            <a:off x="9615805" y="6824750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128"/>
          <p:cNvSpPr txBox="1"/>
          <p:nvPr>
            <p:ph idx="25" type="body"/>
          </p:nvPr>
        </p:nvSpPr>
        <p:spPr>
          <a:xfrm>
            <a:off x="10095502" y="7208094"/>
            <a:ext cx="7328625" cy="162709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4" name="Google Shape;1864;p128"/>
          <p:cNvSpPr txBox="1"/>
          <p:nvPr>
            <p:ph idx="26" type="body"/>
          </p:nvPr>
        </p:nvSpPr>
        <p:spPr>
          <a:xfrm>
            <a:off x="10095502" y="6617883"/>
            <a:ext cx="73286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1_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838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2" type="body"/>
          </p:nvPr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3" type="body"/>
          </p:nvPr>
        </p:nvSpPr>
        <p:spPr>
          <a:xfrm>
            <a:off x="3855118" y="6763680"/>
            <a:ext cx="10576177" cy="3172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8833061" y="9396045"/>
            <a:ext cx="4264238" cy="27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4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iters">
  <p:cSld name="Moniters">
    <p:bg>
      <p:bgPr>
        <a:solidFill>
          <a:srgbClr val="FFFFFF"/>
        </a:solidFill>
      </p:bgPr>
    </p:bg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6" name="Google Shape;1866;p12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7" name="Google Shape;1867;p129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129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129"/>
          <p:cNvSpPr/>
          <p:nvPr/>
        </p:nvSpPr>
        <p:spPr>
          <a:xfrm>
            <a:off x="-2" y="-1"/>
            <a:ext cx="18286414" cy="6583662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12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871" name="Google Shape;1871;p129"/>
          <p:cNvSpPr txBox="1"/>
          <p:nvPr>
            <p:ph idx="1" type="body"/>
          </p:nvPr>
        </p:nvSpPr>
        <p:spPr>
          <a:xfrm>
            <a:off x="412235" y="1208103"/>
            <a:ext cx="6221088" cy="50339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2" name="Google Shape;1872;p129"/>
          <p:cNvSpPr/>
          <p:nvPr>
            <p:ph idx="2" type="pic"/>
          </p:nvPr>
        </p:nvSpPr>
        <p:spPr>
          <a:xfrm>
            <a:off x="667030" y="1433128"/>
            <a:ext cx="5733350" cy="3150350"/>
          </a:xfrm>
          <a:prstGeom prst="rect">
            <a:avLst/>
          </a:prstGeom>
          <a:noFill/>
          <a:ln>
            <a:noFill/>
          </a:ln>
        </p:spPr>
      </p:sp>
      <p:sp>
        <p:nvSpPr>
          <p:cNvPr id="1873" name="Google Shape;1873;p129"/>
          <p:cNvSpPr txBox="1"/>
          <p:nvPr>
            <p:ph idx="3" type="body"/>
          </p:nvPr>
        </p:nvSpPr>
        <p:spPr>
          <a:xfrm>
            <a:off x="11588711" y="1201446"/>
            <a:ext cx="6221088" cy="50339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4" name="Google Shape;1874;p129"/>
          <p:cNvSpPr/>
          <p:nvPr>
            <p:ph idx="4" type="pic"/>
          </p:nvPr>
        </p:nvSpPr>
        <p:spPr>
          <a:xfrm>
            <a:off x="11843505" y="1426470"/>
            <a:ext cx="5733349" cy="3150351"/>
          </a:xfrm>
          <a:prstGeom prst="rect">
            <a:avLst/>
          </a:prstGeom>
          <a:noFill/>
          <a:ln>
            <a:noFill/>
          </a:ln>
        </p:spPr>
      </p:sp>
      <p:sp>
        <p:nvSpPr>
          <p:cNvPr id="1875" name="Google Shape;1875;p129"/>
          <p:cNvSpPr txBox="1"/>
          <p:nvPr>
            <p:ph idx="5" type="body"/>
          </p:nvPr>
        </p:nvSpPr>
        <p:spPr>
          <a:xfrm>
            <a:off x="5546049" y="958035"/>
            <a:ext cx="7197557" cy="582403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6" name="Google Shape;1876;p129"/>
          <p:cNvSpPr/>
          <p:nvPr>
            <p:ph idx="6" type="pic"/>
          </p:nvPr>
        </p:nvSpPr>
        <p:spPr>
          <a:xfrm>
            <a:off x="5814679" y="1201444"/>
            <a:ext cx="6660741" cy="3645406"/>
          </a:xfrm>
          <a:prstGeom prst="rect">
            <a:avLst/>
          </a:prstGeom>
          <a:noFill/>
          <a:ln>
            <a:noFill/>
          </a:ln>
        </p:spPr>
      </p:sp>
      <p:sp>
        <p:nvSpPr>
          <p:cNvPr id="1877" name="Google Shape;1877;p129"/>
          <p:cNvSpPr txBox="1"/>
          <p:nvPr>
            <p:ph idx="7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78" name="Google Shape;1878;p129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9" name="Google Shape;1879;p129"/>
          <p:cNvSpPr txBox="1"/>
          <p:nvPr>
            <p:ph idx="8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Picture">
  <p:cSld name="Phone and Picture">
    <p:bg>
      <p:bgPr>
        <a:solidFill>
          <a:srgbClr val="FFFFFF"/>
        </a:solidFill>
      </p:bgPr>
    </p:bg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1" name="Google Shape;1881;p13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2" name="Google Shape;1882;p130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130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13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885" name="Google Shape;1885;p130"/>
          <p:cNvSpPr/>
          <p:nvPr>
            <p:ph idx="2" type="pic"/>
          </p:nvPr>
        </p:nvSpPr>
        <p:spPr>
          <a:xfrm>
            <a:off x="0" y="-2"/>
            <a:ext cx="18286413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886" name="Google Shape;1886;p130"/>
          <p:cNvSpPr txBox="1"/>
          <p:nvPr>
            <p:ph idx="1" type="body"/>
          </p:nvPr>
        </p:nvSpPr>
        <p:spPr>
          <a:xfrm>
            <a:off x="0" y="4063289"/>
            <a:ext cx="18286413" cy="765176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7" name="Google Shape;1887;p130"/>
          <p:cNvSpPr txBox="1"/>
          <p:nvPr>
            <p:ph idx="3" type="body"/>
          </p:nvPr>
        </p:nvSpPr>
        <p:spPr>
          <a:xfrm>
            <a:off x="-1" y="4828950"/>
            <a:ext cx="18286414" cy="1754710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8" name="Google Shape;1888;p130"/>
          <p:cNvSpPr txBox="1"/>
          <p:nvPr>
            <p:ph idx="4" type="body"/>
          </p:nvPr>
        </p:nvSpPr>
        <p:spPr>
          <a:xfrm>
            <a:off x="1311687" y="823019"/>
            <a:ext cx="3691059" cy="575701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9" name="Google Shape;1889;p130"/>
          <p:cNvSpPr txBox="1"/>
          <p:nvPr>
            <p:ph idx="5" type="body"/>
          </p:nvPr>
        </p:nvSpPr>
        <p:spPr>
          <a:xfrm>
            <a:off x="5137760" y="4052646"/>
            <a:ext cx="124213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0" name="Google Shape;1890;p130"/>
          <p:cNvSpPr txBox="1"/>
          <p:nvPr>
            <p:ph idx="6" type="body"/>
          </p:nvPr>
        </p:nvSpPr>
        <p:spPr>
          <a:xfrm>
            <a:off x="5137760" y="4880357"/>
            <a:ext cx="12421381" cy="16582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1" name="Google Shape;1891;p130"/>
          <p:cNvSpPr/>
          <p:nvPr>
            <p:ph idx="7" type="pic"/>
          </p:nvPr>
        </p:nvSpPr>
        <p:spPr>
          <a:xfrm>
            <a:off x="1582416" y="1767764"/>
            <a:ext cx="3149601" cy="4816476"/>
          </a:xfrm>
          <a:prstGeom prst="rect">
            <a:avLst/>
          </a:prstGeom>
          <a:noFill/>
          <a:ln>
            <a:noFill/>
          </a:ln>
        </p:spPr>
      </p:sp>
      <p:sp>
        <p:nvSpPr>
          <p:cNvPr id="1892" name="Google Shape;1892;p130"/>
          <p:cNvSpPr txBox="1"/>
          <p:nvPr>
            <p:ph idx="8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93" name="Google Shape;1893;p130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4" name="Google Shape;1894;p130"/>
          <p:cNvSpPr txBox="1"/>
          <p:nvPr>
            <p:ph idx="9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">
  <p:cSld name="2 Images">
    <p:bg>
      <p:bgPr>
        <a:solidFill>
          <a:srgbClr val="FFFFFF"/>
        </a:solidFill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31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131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131"/>
          <p:cNvSpPr/>
          <p:nvPr/>
        </p:nvSpPr>
        <p:spPr>
          <a:xfrm>
            <a:off x="-14758" y="3291830"/>
            <a:ext cx="18286414" cy="329183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131"/>
          <p:cNvSpPr/>
          <p:nvPr/>
        </p:nvSpPr>
        <p:spPr>
          <a:xfrm>
            <a:off x="-7193" y="3722609"/>
            <a:ext cx="18286414" cy="2430272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131"/>
          <p:cNvSpPr/>
          <p:nvPr/>
        </p:nvSpPr>
        <p:spPr>
          <a:xfrm>
            <a:off x="-2" y="-1"/>
            <a:ext cx="18286414" cy="3291832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131"/>
          <p:cNvSpPr/>
          <p:nvPr/>
        </p:nvSpPr>
        <p:spPr>
          <a:xfrm>
            <a:off x="0" y="417974"/>
            <a:ext cx="18271656" cy="2430272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131"/>
          <p:cNvSpPr/>
          <p:nvPr>
            <p:ph idx="2" type="pic"/>
          </p:nvPr>
        </p:nvSpPr>
        <p:spPr>
          <a:xfrm>
            <a:off x="9143206" y="3291830"/>
            <a:ext cx="9139925" cy="3291831"/>
          </a:xfrm>
          <a:prstGeom prst="rect">
            <a:avLst/>
          </a:prstGeom>
          <a:noFill/>
          <a:ln>
            <a:noFill/>
          </a:ln>
        </p:spPr>
      </p:sp>
      <p:sp>
        <p:nvSpPr>
          <p:cNvPr id="1903" name="Google Shape;1903;p131"/>
          <p:cNvSpPr/>
          <p:nvPr>
            <p:ph idx="3" type="pic"/>
          </p:nvPr>
        </p:nvSpPr>
        <p:spPr>
          <a:xfrm>
            <a:off x="0" y="-1"/>
            <a:ext cx="9139926" cy="3291832"/>
          </a:xfrm>
          <a:prstGeom prst="rect">
            <a:avLst/>
          </a:prstGeom>
          <a:noFill/>
          <a:ln>
            <a:noFill/>
          </a:ln>
        </p:spPr>
      </p:sp>
      <p:sp>
        <p:nvSpPr>
          <p:cNvPr id="1904" name="Google Shape;1904;p13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05" name="Google Shape;1905;p131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06" name="Google Shape;1906;p131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7" name="Google Shape;1907;p131"/>
          <p:cNvSpPr txBox="1"/>
          <p:nvPr>
            <p:ph idx="4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8" name="Google Shape;1908;p131"/>
          <p:cNvSpPr txBox="1"/>
          <p:nvPr>
            <p:ph idx="5" type="body"/>
          </p:nvPr>
        </p:nvSpPr>
        <p:spPr>
          <a:xfrm>
            <a:off x="9150225" y="1177425"/>
            <a:ext cx="8498926" cy="14457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9" name="Google Shape;1909;p131"/>
          <p:cNvSpPr txBox="1"/>
          <p:nvPr>
            <p:ph idx="6" type="body"/>
          </p:nvPr>
        </p:nvSpPr>
        <p:spPr>
          <a:xfrm>
            <a:off x="9150225" y="597994"/>
            <a:ext cx="8498926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0" name="Google Shape;1910;p131"/>
          <p:cNvSpPr txBox="1"/>
          <p:nvPr>
            <p:ph idx="7" type="body"/>
          </p:nvPr>
        </p:nvSpPr>
        <p:spPr>
          <a:xfrm>
            <a:off x="599276" y="4513429"/>
            <a:ext cx="8498925" cy="13951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1" name="Google Shape;1911;p131"/>
          <p:cNvSpPr txBox="1"/>
          <p:nvPr>
            <p:ph idx="8" type="body"/>
          </p:nvPr>
        </p:nvSpPr>
        <p:spPr>
          <a:xfrm>
            <a:off x="599276" y="3934000"/>
            <a:ext cx="84989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g Images">
  <p:cSld name="2 Big Images">
    <p:bg>
      <p:bgPr>
        <a:solidFill>
          <a:srgbClr val="FFFFFF"/>
        </a:solidFill>
      </p:bgPr>
    </p:bg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3" name="Google Shape;1913;p13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4" name="Google Shape;1914;p132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132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132"/>
          <p:cNvSpPr/>
          <p:nvPr>
            <p:ph idx="2" type="pic"/>
          </p:nvPr>
        </p:nvSpPr>
        <p:spPr>
          <a:xfrm>
            <a:off x="-1" y="-1"/>
            <a:ext cx="10425057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917" name="Google Shape;1917;p132"/>
          <p:cNvSpPr/>
          <p:nvPr>
            <p:ph idx="3" type="pic"/>
          </p:nvPr>
        </p:nvSpPr>
        <p:spPr>
          <a:xfrm>
            <a:off x="5461000" y="3221875"/>
            <a:ext cx="3951610" cy="788151"/>
          </a:xfrm>
          <a:prstGeom prst="rect">
            <a:avLst/>
          </a:prstGeom>
          <a:noFill/>
          <a:ln>
            <a:noFill/>
          </a:ln>
        </p:spPr>
      </p:sp>
      <p:sp>
        <p:nvSpPr>
          <p:cNvPr id="1918" name="Google Shape;1918;p132"/>
          <p:cNvSpPr/>
          <p:nvPr>
            <p:ph idx="4" type="pic"/>
          </p:nvPr>
        </p:nvSpPr>
        <p:spPr>
          <a:xfrm>
            <a:off x="7838061" y="-3"/>
            <a:ext cx="10448351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919" name="Google Shape;1919;p13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20" name="Google Shape;1920;p132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21" name="Google Shape;1921;p132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2" name="Google Shape;1922;p132"/>
          <p:cNvSpPr txBox="1"/>
          <p:nvPr>
            <p:ph idx="5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3" name="Google Shape;1923;p132"/>
          <p:cNvSpPr txBox="1"/>
          <p:nvPr>
            <p:ph idx="6" type="body"/>
          </p:nvPr>
        </p:nvSpPr>
        <p:spPr>
          <a:xfrm>
            <a:off x="5746750" y="3228975"/>
            <a:ext cx="3381375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4" name="Google Shape;1924;p132"/>
          <p:cNvSpPr/>
          <p:nvPr>
            <p:ph idx="7" type="pic"/>
          </p:nvPr>
        </p:nvSpPr>
        <p:spPr>
          <a:xfrm>
            <a:off x="8777288" y="2424950"/>
            <a:ext cx="3951610" cy="788151"/>
          </a:xfrm>
          <a:prstGeom prst="rect">
            <a:avLst/>
          </a:prstGeom>
          <a:noFill/>
          <a:ln>
            <a:noFill/>
          </a:ln>
        </p:spPr>
      </p:sp>
      <p:sp>
        <p:nvSpPr>
          <p:cNvPr id="1925" name="Google Shape;1925;p132"/>
          <p:cNvSpPr txBox="1"/>
          <p:nvPr>
            <p:ph idx="8" type="body"/>
          </p:nvPr>
        </p:nvSpPr>
        <p:spPr>
          <a:xfrm>
            <a:off x="9063038" y="2432050"/>
            <a:ext cx="3381376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1">
  <p:cSld name="World Ma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7" name="Google Shape;1927;p13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8" name="Google Shape;1928;p13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1" id="1929" name="Google Shape;1929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4" y="1016929"/>
            <a:ext cx="13127627" cy="623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133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31" name="Google Shape;1931;p133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2" name="Google Shape;1932;p133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133"/>
          <p:cNvSpPr/>
          <p:nvPr/>
        </p:nvSpPr>
        <p:spPr>
          <a:xfrm rot="8100000">
            <a:off x="3189654" y="1155774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133"/>
          <p:cNvSpPr/>
          <p:nvPr/>
        </p:nvSpPr>
        <p:spPr>
          <a:xfrm rot="8100000">
            <a:off x="4761884" y="3760570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133"/>
          <p:cNvSpPr/>
          <p:nvPr/>
        </p:nvSpPr>
        <p:spPr>
          <a:xfrm rot="8100000">
            <a:off x="7802844" y="634312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133"/>
          <p:cNvSpPr/>
          <p:nvPr/>
        </p:nvSpPr>
        <p:spPr>
          <a:xfrm rot="8100000">
            <a:off x="11596369" y="1306115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133"/>
          <p:cNvSpPr/>
          <p:nvPr/>
        </p:nvSpPr>
        <p:spPr>
          <a:xfrm rot="8100000">
            <a:off x="8000551" y="3090913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133"/>
          <p:cNvSpPr/>
          <p:nvPr/>
        </p:nvSpPr>
        <p:spPr>
          <a:xfrm rot="8100000">
            <a:off x="13128604" y="4180702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133"/>
          <p:cNvSpPr txBox="1"/>
          <p:nvPr>
            <p:ph idx="3" type="body"/>
          </p:nvPr>
        </p:nvSpPr>
        <p:spPr>
          <a:xfrm>
            <a:off x="611633" y="1652503"/>
            <a:ext cx="2440486" cy="10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0" name="Google Shape;1940;p133"/>
          <p:cNvSpPr txBox="1"/>
          <p:nvPr>
            <p:ph idx="4" type="body"/>
          </p:nvPr>
        </p:nvSpPr>
        <p:spPr>
          <a:xfrm>
            <a:off x="2112710" y="4108746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1" name="Google Shape;1941;p133"/>
          <p:cNvSpPr txBox="1"/>
          <p:nvPr>
            <p:ph idx="5" type="body"/>
          </p:nvPr>
        </p:nvSpPr>
        <p:spPr>
          <a:xfrm>
            <a:off x="5227142" y="944025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2" name="Google Shape;1942;p133"/>
          <p:cNvSpPr txBox="1"/>
          <p:nvPr>
            <p:ph idx="6" type="body"/>
          </p:nvPr>
        </p:nvSpPr>
        <p:spPr>
          <a:xfrm>
            <a:off x="9488345" y="3741659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3" name="Google Shape;1943;p133"/>
          <p:cNvSpPr txBox="1"/>
          <p:nvPr>
            <p:ph idx="7" type="body"/>
          </p:nvPr>
        </p:nvSpPr>
        <p:spPr>
          <a:xfrm>
            <a:off x="13082603" y="1595702"/>
            <a:ext cx="2440485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4" name="Google Shape;1944;p133"/>
          <p:cNvSpPr txBox="1"/>
          <p:nvPr>
            <p:ph idx="8" type="body"/>
          </p:nvPr>
        </p:nvSpPr>
        <p:spPr>
          <a:xfrm>
            <a:off x="14595806" y="4361481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5" name="Google Shape;1945;p133"/>
          <p:cNvSpPr txBox="1"/>
          <p:nvPr>
            <p:ph idx="9" type="body"/>
          </p:nvPr>
        </p:nvSpPr>
        <p:spPr>
          <a:xfrm>
            <a:off x="3314987" y="1076655"/>
            <a:ext cx="1157712" cy="15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6" name="Google Shape;1946;p133"/>
          <p:cNvSpPr txBox="1"/>
          <p:nvPr>
            <p:ph idx="13" type="body"/>
          </p:nvPr>
        </p:nvSpPr>
        <p:spPr>
          <a:xfrm>
            <a:off x="4875155" y="3681452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7" name="Google Shape;1947;p133"/>
          <p:cNvSpPr txBox="1"/>
          <p:nvPr>
            <p:ph idx="14" type="body"/>
          </p:nvPr>
        </p:nvSpPr>
        <p:spPr>
          <a:xfrm>
            <a:off x="7922145" y="559278"/>
            <a:ext cx="1157712" cy="15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8" name="Google Shape;1948;p133"/>
          <p:cNvSpPr txBox="1"/>
          <p:nvPr>
            <p:ph idx="15" type="body"/>
          </p:nvPr>
        </p:nvSpPr>
        <p:spPr>
          <a:xfrm>
            <a:off x="8119851" y="3011795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9" name="Google Shape;1949;p133"/>
          <p:cNvSpPr txBox="1"/>
          <p:nvPr>
            <p:ph idx="16" type="body"/>
          </p:nvPr>
        </p:nvSpPr>
        <p:spPr>
          <a:xfrm>
            <a:off x="11718777" y="1226997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0" name="Google Shape;1950;p133"/>
          <p:cNvSpPr txBox="1"/>
          <p:nvPr>
            <p:ph idx="17" type="body"/>
          </p:nvPr>
        </p:nvSpPr>
        <p:spPr>
          <a:xfrm>
            <a:off x="13247906" y="4101584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2">
  <p:cSld name="World Map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2" name="Google Shape;1952;p134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3" name="Google Shape;1953;p13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1" id="1954" name="Google Shape;1954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4" y="1016929"/>
            <a:ext cx="13127627" cy="623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134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56" name="Google Shape;1956;p134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7" name="Google Shape;1957;p134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and Text">
  <p:cSld name="Icon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9" name="Google Shape;1959;p135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0" name="Google Shape;1960;p13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61" name="Google Shape;1961;p135"/>
          <p:cNvSpPr txBox="1"/>
          <p:nvPr>
            <p:ph idx="1" type="body"/>
          </p:nvPr>
        </p:nvSpPr>
        <p:spPr>
          <a:xfrm>
            <a:off x="2097254" y="4558434"/>
            <a:ext cx="14102429" cy="19352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None/>
              <a:defRPr>
                <a:solidFill>
                  <a:schemeClr val="accent1"/>
                </a:solidFill>
              </a:defRPr>
            </a:lvl1pPr>
            <a:lvl2pPr indent="-38100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•"/>
              <a:defRPr>
                <a:solidFill>
                  <a:schemeClr val="accent1"/>
                </a:solidFill>
              </a:defRPr>
            </a:lvl3pPr>
            <a:lvl4pPr indent="-38100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4pPr>
            <a:lvl5pPr indent="-38100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»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2" name="Google Shape;1962;p135"/>
          <p:cNvSpPr/>
          <p:nvPr>
            <p:ph idx="2" type="pic"/>
          </p:nvPr>
        </p:nvSpPr>
        <p:spPr>
          <a:xfrm>
            <a:off x="8357296" y="2938254"/>
            <a:ext cx="1550995" cy="1550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ning">
  <p:cSld name="War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4" name="Google Shape;1964;p13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5" name="Google Shape;1965;p13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66" name="Google Shape;1966;p136"/>
          <p:cNvSpPr txBox="1"/>
          <p:nvPr>
            <p:ph idx="1" type="body"/>
          </p:nvPr>
        </p:nvSpPr>
        <p:spPr>
          <a:xfrm>
            <a:off x="2097254" y="2623219"/>
            <a:ext cx="14102429" cy="63007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7" name="Google Shape;1967;p136"/>
          <p:cNvSpPr/>
          <p:nvPr>
            <p:ph idx="2" type="pic"/>
          </p:nvPr>
        </p:nvSpPr>
        <p:spPr>
          <a:xfrm>
            <a:off x="8357296" y="1003040"/>
            <a:ext cx="1550995" cy="1550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Title Only">
  <p:cSld name="Bottom 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3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70" name="Google Shape;1970;p137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71" name="Google Shape;1971;p137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2" name="Google Shape;1972;p137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">
  <p:cSld name="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4" name="Google Shape;1974;p13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5" name="Google Shape;1975;p13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2.xml"/><Relationship Id="rId104" Type="http://schemas.openxmlformats.org/officeDocument/2006/relationships/theme" Target="../theme/theme1.xml"/><Relationship Id="rId48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4.xml"/><Relationship Id="rId49" Type="http://schemas.openxmlformats.org/officeDocument/2006/relationships/slideLayout" Target="../slideLayouts/slideLayout46.xml"/><Relationship Id="rId103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29.xml"/><Relationship Id="rId35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1.xml"/><Relationship Id="rId37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6.xml"/><Relationship Id="rId95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1.xml"/><Relationship Id="rId97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8.xml"/><Relationship Id="rId99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.xml"/><Relationship Id="rId9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91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7.xml"/><Relationship Id="rId93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Relationship Id="rId84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0.xml"/><Relationship Id="rId86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2.xml"/><Relationship Id="rId88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6.xml"/><Relationship Id="rId80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78.xml"/><Relationship Id="rId1" Type="http://schemas.openxmlformats.org/officeDocument/2006/relationships/image" Target="../media/image3.jp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73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69.xml"/><Relationship Id="rId75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1.xml"/><Relationship Id="rId77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3.xml"/><Relationship Id="rId79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5.xml"/><Relationship Id="rId71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7.xml"/><Relationship Id="rId62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58.xml"/><Relationship Id="rId64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0.xml"/><Relationship Id="rId66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2.xml"/><Relationship Id="rId68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57.xml"/><Relationship Id="rId69" Type="http://schemas.openxmlformats.org/officeDocument/2006/relationships/slideLayout" Target="../slideLayouts/slideLayout66.xml"/><Relationship Id="rId51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7.xml"/><Relationship Id="rId53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49.xml"/><Relationship Id="rId55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1.xml"/><Relationship Id="rId57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3.xml"/><Relationship Id="rId59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5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39.xml"/><Relationship Id="rId41" Type="http://schemas.openxmlformats.org/officeDocument/2006/relationships/slideLayout" Target="../slideLayouts/slideLayout138.xml"/><Relationship Id="rId44" Type="http://schemas.openxmlformats.org/officeDocument/2006/relationships/slideLayout" Target="../slideLayouts/slideLayout141.xml"/><Relationship Id="rId43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3.xml"/><Relationship Id="rId45" Type="http://schemas.openxmlformats.org/officeDocument/2006/relationships/slideLayout" Target="../slideLayouts/slideLayout142.xml"/><Relationship Id="rId107" Type="http://schemas.openxmlformats.org/officeDocument/2006/relationships/slideLayout" Target="../slideLayouts/slideLayout204.xml"/><Relationship Id="rId106" Type="http://schemas.openxmlformats.org/officeDocument/2006/relationships/slideLayout" Target="../slideLayouts/slideLayout203.xml"/><Relationship Id="rId105" Type="http://schemas.openxmlformats.org/officeDocument/2006/relationships/slideLayout" Target="../slideLayouts/slideLayout202.xml"/><Relationship Id="rId104" Type="http://schemas.openxmlformats.org/officeDocument/2006/relationships/slideLayout" Target="../slideLayouts/slideLayout201.xml"/><Relationship Id="rId109" Type="http://schemas.openxmlformats.org/officeDocument/2006/relationships/slideLayout" Target="../slideLayouts/slideLayout206.xml"/><Relationship Id="rId108" Type="http://schemas.openxmlformats.org/officeDocument/2006/relationships/slideLayout" Target="../slideLayouts/slideLayout205.xml"/><Relationship Id="rId48" Type="http://schemas.openxmlformats.org/officeDocument/2006/relationships/slideLayout" Target="../slideLayouts/slideLayout145.xml"/><Relationship Id="rId47" Type="http://schemas.openxmlformats.org/officeDocument/2006/relationships/slideLayout" Target="../slideLayouts/slideLayout144.xml"/><Relationship Id="rId49" Type="http://schemas.openxmlformats.org/officeDocument/2006/relationships/slideLayout" Target="../slideLayouts/slideLayout146.xml"/><Relationship Id="rId103" Type="http://schemas.openxmlformats.org/officeDocument/2006/relationships/slideLayout" Target="../slideLayouts/slideLayout200.xml"/><Relationship Id="rId102" Type="http://schemas.openxmlformats.org/officeDocument/2006/relationships/slideLayout" Target="../slideLayouts/slideLayout199.xml"/><Relationship Id="rId101" Type="http://schemas.openxmlformats.org/officeDocument/2006/relationships/slideLayout" Target="../slideLayouts/slideLayout198.xml"/><Relationship Id="rId100" Type="http://schemas.openxmlformats.org/officeDocument/2006/relationships/slideLayout" Target="../slideLayouts/slideLayout197.xml"/><Relationship Id="rId31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29.xml"/><Relationship Id="rId35" Type="http://schemas.openxmlformats.org/officeDocument/2006/relationships/slideLayout" Target="../slideLayouts/slideLayout132.xml"/><Relationship Id="rId34" Type="http://schemas.openxmlformats.org/officeDocument/2006/relationships/slideLayout" Target="../slideLayouts/slideLayout131.xml"/><Relationship Id="rId37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36.xml"/><Relationship Id="rId38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22.xml"/><Relationship Id="rId120" Type="http://schemas.openxmlformats.org/officeDocument/2006/relationships/theme" Target="../theme/theme2.xml"/><Relationship Id="rId28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24.xml"/><Relationship Id="rId29" Type="http://schemas.openxmlformats.org/officeDocument/2006/relationships/slideLayout" Target="../slideLayouts/slideLayout126.xml"/><Relationship Id="rId95" Type="http://schemas.openxmlformats.org/officeDocument/2006/relationships/slideLayout" Target="../slideLayouts/slideLayout192.xml"/><Relationship Id="rId94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194.xml"/><Relationship Id="rId9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08.xml"/><Relationship Id="rId9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07.xml"/><Relationship Id="rId98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09.xml"/><Relationship Id="rId91" Type="http://schemas.openxmlformats.org/officeDocument/2006/relationships/slideLayout" Target="../slideLayouts/slideLayout188.xml"/><Relationship Id="rId90" Type="http://schemas.openxmlformats.org/officeDocument/2006/relationships/slideLayout" Target="../slideLayouts/slideLayout187.xml"/><Relationship Id="rId93" Type="http://schemas.openxmlformats.org/officeDocument/2006/relationships/slideLayout" Target="../slideLayouts/slideLayout190.xml"/><Relationship Id="rId92" Type="http://schemas.openxmlformats.org/officeDocument/2006/relationships/slideLayout" Target="../slideLayouts/slideLayout189.xml"/><Relationship Id="rId118" Type="http://schemas.openxmlformats.org/officeDocument/2006/relationships/slideLayout" Target="../slideLayouts/slideLayout215.xml"/><Relationship Id="rId117" Type="http://schemas.openxmlformats.org/officeDocument/2006/relationships/slideLayout" Target="../slideLayouts/slideLayout214.xml"/><Relationship Id="rId116" Type="http://schemas.openxmlformats.org/officeDocument/2006/relationships/slideLayout" Target="../slideLayouts/slideLayout213.xml"/><Relationship Id="rId115" Type="http://schemas.openxmlformats.org/officeDocument/2006/relationships/slideLayout" Target="../slideLayouts/slideLayout212.xml"/><Relationship Id="rId119" Type="http://schemas.openxmlformats.org/officeDocument/2006/relationships/slideLayout" Target="../slideLayouts/slideLayout216.xml"/><Relationship Id="rId15" Type="http://schemas.openxmlformats.org/officeDocument/2006/relationships/slideLayout" Target="../slideLayouts/slideLayout112.xml"/><Relationship Id="rId110" Type="http://schemas.openxmlformats.org/officeDocument/2006/relationships/slideLayout" Target="../slideLayouts/slideLayout207.xml"/><Relationship Id="rId14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16.xml"/><Relationship Id="rId114" Type="http://schemas.openxmlformats.org/officeDocument/2006/relationships/slideLayout" Target="../slideLayouts/slideLayout211.xml"/><Relationship Id="rId18" Type="http://schemas.openxmlformats.org/officeDocument/2006/relationships/slideLayout" Target="../slideLayouts/slideLayout115.xml"/><Relationship Id="rId113" Type="http://schemas.openxmlformats.org/officeDocument/2006/relationships/slideLayout" Target="../slideLayouts/slideLayout210.xml"/><Relationship Id="rId112" Type="http://schemas.openxmlformats.org/officeDocument/2006/relationships/slideLayout" Target="../slideLayouts/slideLayout209.xml"/><Relationship Id="rId111" Type="http://schemas.openxmlformats.org/officeDocument/2006/relationships/slideLayout" Target="../slideLayouts/slideLayout208.xml"/><Relationship Id="rId84" Type="http://schemas.openxmlformats.org/officeDocument/2006/relationships/slideLayout" Target="../slideLayouts/slideLayout181.xml"/><Relationship Id="rId83" Type="http://schemas.openxmlformats.org/officeDocument/2006/relationships/slideLayout" Target="../slideLayouts/slideLayout180.xml"/><Relationship Id="rId86" Type="http://schemas.openxmlformats.org/officeDocument/2006/relationships/slideLayout" Target="../slideLayouts/slideLayout183.xml"/><Relationship Id="rId85" Type="http://schemas.openxmlformats.org/officeDocument/2006/relationships/slideLayout" Target="../slideLayouts/slideLayout182.xml"/><Relationship Id="rId88" Type="http://schemas.openxmlformats.org/officeDocument/2006/relationships/slideLayout" Target="../slideLayouts/slideLayout185.xml"/><Relationship Id="rId87" Type="http://schemas.openxmlformats.org/officeDocument/2006/relationships/slideLayout" Target="../slideLayouts/slideLayout184.xml"/><Relationship Id="rId89" Type="http://schemas.openxmlformats.org/officeDocument/2006/relationships/slideLayout" Target="../slideLayouts/slideLayout186.xml"/><Relationship Id="rId80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79.xml"/><Relationship Id="rId81" Type="http://schemas.openxmlformats.org/officeDocument/2006/relationships/slideLayout" Target="../slideLayouts/slideLayout178.xml"/><Relationship Id="rId1" Type="http://schemas.openxmlformats.org/officeDocument/2006/relationships/image" Target="../media/image3.jp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105.xml"/><Relationship Id="rId73" Type="http://schemas.openxmlformats.org/officeDocument/2006/relationships/slideLayout" Target="../slideLayouts/slideLayout170.xml"/><Relationship Id="rId72" Type="http://schemas.openxmlformats.org/officeDocument/2006/relationships/slideLayout" Target="../slideLayouts/slideLayout169.xml"/><Relationship Id="rId75" Type="http://schemas.openxmlformats.org/officeDocument/2006/relationships/slideLayout" Target="../slideLayouts/slideLayout172.xml"/><Relationship Id="rId74" Type="http://schemas.openxmlformats.org/officeDocument/2006/relationships/slideLayout" Target="../slideLayouts/slideLayout171.xml"/><Relationship Id="rId77" Type="http://schemas.openxmlformats.org/officeDocument/2006/relationships/slideLayout" Target="../slideLayouts/slideLayout174.xml"/><Relationship Id="rId76" Type="http://schemas.openxmlformats.org/officeDocument/2006/relationships/slideLayout" Target="../slideLayouts/slideLayout173.xml"/><Relationship Id="rId79" Type="http://schemas.openxmlformats.org/officeDocument/2006/relationships/slideLayout" Target="../slideLayouts/slideLayout176.xml"/><Relationship Id="rId78" Type="http://schemas.openxmlformats.org/officeDocument/2006/relationships/slideLayout" Target="../slideLayouts/slideLayout175.xml"/><Relationship Id="rId71" Type="http://schemas.openxmlformats.org/officeDocument/2006/relationships/slideLayout" Target="../slideLayouts/slideLayout168.xml"/><Relationship Id="rId70" Type="http://schemas.openxmlformats.org/officeDocument/2006/relationships/slideLayout" Target="../slideLayouts/slideLayout167.xml"/><Relationship Id="rId62" Type="http://schemas.openxmlformats.org/officeDocument/2006/relationships/slideLayout" Target="../slideLayouts/slideLayout159.xml"/><Relationship Id="rId61" Type="http://schemas.openxmlformats.org/officeDocument/2006/relationships/slideLayout" Target="../slideLayouts/slideLayout158.xml"/><Relationship Id="rId64" Type="http://schemas.openxmlformats.org/officeDocument/2006/relationships/slideLayout" Target="../slideLayouts/slideLayout161.xml"/><Relationship Id="rId63" Type="http://schemas.openxmlformats.org/officeDocument/2006/relationships/slideLayout" Target="../slideLayouts/slideLayout160.xml"/><Relationship Id="rId66" Type="http://schemas.openxmlformats.org/officeDocument/2006/relationships/slideLayout" Target="../slideLayouts/slideLayout163.xml"/><Relationship Id="rId65" Type="http://schemas.openxmlformats.org/officeDocument/2006/relationships/slideLayout" Target="../slideLayouts/slideLayout162.xml"/><Relationship Id="rId68" Type="http://schemas.openxmlformats.org/officeDocument/2006/relationships/slideLayout" Target="../slideLayouts/slideLayout165.xml"/><Relationship Id="rId67" Type="http://schemas.openxmlformats.org/officeDocument/2006/relationships/slideLayout" Target="../slideLayouts/slideLayout164.xml"/><Relationship Id="rId60" Type="http://schemas.openxmlformats.org/officeDocument/2006/relationships/slideLayout" Target="../slideLayouts/slideLayout157.xml"/><Relationship Id="rId69" Type="http://schemas.openxmlformats.org/officeDocument/2006/relationships/slideLayout" Target="../slideLayouts/slideLayout166.xml"/><Relationship Id="rId51" Type="http://schemas.openxmlformats.org/officeDocument/2006/relationships/slideLayout" Target="../slideLayouts/slideLayout148.xml"/><Relationship Id="rId50" Type="http://schemas.openxmlformats.org/officeDocument/2006/relationships/slideLayout" Target="../slideLayouts/slideLayout147.xml"/><Relationship Id="rId53" Type="http://schemas.openxmlformats.org/officeDocument/2006/relationships/slideLayout" Target="../slideLayouts/slideLayout150.xml"/><Relationship Id="rId52" Type="http://schemas.openxmlformats.org/officeDocument/2006/relationships/slideLayout" Target="../slideLayouts/slideLayout149.xml"/><Relationship Id="rId55" Type="http://schemas.openxmlformats.org/officeDocument/2006/relationships/slideLayout" Target="../slideLayouts/slideLayout152.xml"/><Relationship Id="rId54" Type="http://schemas.openxmlformats.org/officeDocument/2006/relationships/slideLayout" Target="../slideLayouts/slideLayout151.xml"/><Relationship Id="rId57" Type="http://schemas.openxmlformats.org/officeDocument/2006/relationships/slideLayout" Target="../slideLayouts/slideLayout154.xml"/><Relationship Id="rId56" Type="http://schemas.openxmlformats.org/officeDocument/2006/relationships/slideLayout" Target="../slideLayouts/slideLayout153.xml"/><Relationship Id="rId59" Type="http://schemas.openxmlformats.org/officeDocument/2006/relationships/slideLayout" Target="../slideLayouts/slideLayout156.xml"/><Relationship Id="rId58" Type="http://schemas.openxmlformats.org/officeDocument/2006/relationships/slideLayout" Target="../slideLayouts/slideLayout1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913764" y="138112"/>
            <a:ext cx="16447771" cy="226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913764" y="2400300"/>
            <a:ext cx="1644777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None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»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" name="Google Shape;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1238" y="591677"/>
            <a:ext cx="9103646" cy="910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8951" y="0"/>
            <a:ext cx="1722584" cy="22621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  <p:sldLayoutId id="2147483696" r:id="rId51"/>
    <p:sldLayoutId id="2147483697" r:id="rId52"/>
    <p:sldLayoutId id="2147483698" r:id="rId53"/>
    <p:sldLayoutId id="2147483699" r:id="rId54"/>
    <p:sldLayoutId id="2147483700" r:id="rId55"/>
    <p:sldLayoutId id="2147483701" r:id="rId56"/>
    <p:sldLayoutId id="2147483702" r:id="rId57"/>
    <p:sldLayoutId id="2147483703" r:id="rId58"/>
    <p:sldLayoutId id="2147483704" r:id="rId59"/>
    <p:sldLayoutId id="2147483705" r:id="rId60"/>
    <p:sldLayoutId id="2147483706" r:id="rId61"/>
    <p:sldLayoutId id="2147483707" r:id="rId62"/>
    <p:sldLayoutId id="2147483708" r:id="rId63"/>
    <p:sldLayoutId id="2147483709" r:id="rId64"/>
    <p:sldLayoutId id="2147483710" r:id="rId65"/>
    <p:sldLayoutId id="2147483711" r:id="rId66"/>
    <p:sldLayoutId id="2147483712" r:id="rId67"/>
    <p:sldLayoutId id="2147483713" r:id="rId68"/>
    <p:sldLayoutId id="2147483714" r:id="rId69"/>
    <p:sldLayoutId id="2147483715" r:id="rId70"/>
    <p:sldLayoutId id="2147483716" r:id="rId71"/>
    <p:sldLayoutId id="2147483717" r:id="rId72"/>
    <p:sldLayoutId id="2147483718" r:id="rId73"/>
    <p:sldLayoutId id="2147483719" r:id="rId74"/>
    <p:sldLayoutId id="2147483720" r:id="rId75"/>
    <p:sldLayoutId id="2147483721" r:id="rId76"/>
    <p:sldLayoutId id="2147483722" r:id="rId77"/>
    <p:sldLayoutId id="2147483723" r:id="rId78"/>
    <p:sldLayoutId id="2147483724" r:id="rId79"/>
    <p:sldLayoutId id="2147483725" r:id="rId80"/>
    <p:sldLayoutId id="2147483726" r:id="rId81"/>
    <p:sldLayoutId id="2147483727" r:id="rId82"/>
    <p:sldLayoutId id="2147483728" r:id="rId83"/>
    <p:sldLayoutId id="2147483729" r:id="rId84"/>
    <p:sldLayoutId id="2147483730" r:id="rId85"/>
    <p:sldLayoutId id="2147483731" r:id="rId86"/>
    <p:sldLayoutId id="2147483732" r:id="rId87"/>
    <p:sldLayoutId id="2147483733" r:id="rId88"/>
    <p:sldLayoutId id="2147483734" r:id="rId89"/>
    <p:sldLayoutId id="2147483735" r:id="rId90"/>
    <p:sldLayoutId id="2147483736" r:id="rId91"/>
    <p:sldLayoutId id="2147483737" r:id="rId92"/>
    <p:sldLayoutId id="2147483738" r:id="rId93"/>
    <p:sldLayoutId id="2147483739" r:id="rId94"/>
    <p:sldLayoutId id="2147483740" r:id="rId95"/>
    <p:sldLayoutId id="2147483741" r:id="rId96"/>
    <p:sldLayoutId id="2147483742" r:id="rId97"/>
    <p:sldLayoutId id="2147483743" r:id="rId98"/>
    <p:sldLayoutId id="2147483744" r:id="rId99"/>
    <p:sldLayoutId id="2147483745" r:id="rId100"/>
    <p:sldLayoutId id="2147483746" r:id="rId101"/>
    <p:sldLayoutId id="2147483747" r:id="rId102"/>
    <p:sldLayoutId id="2147483748" r:id="rId10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99997" ty="0" sy="99997"/>
        </a:blipFill>
      </p:bgPr>
    </p:bg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21d4b097a81_0_2305"/>
          <p:cNvSpPr txBox="1"/>
          <p:nvPr>
            <p:ph type="title"/>
          </p:nvPr>
        </p:nvSpPr>
        <p:spPr>
          <a:xfrm>
            <a:off x="913765" y="138113"/>
            <a:ext cx="164478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981" name="Google Shape;1981;g21d4b097a81_0_2305"/>
          <p:cNvSpPr txBox="1"/>
          <p:nvPr>
            <p:ph idx="1" type="body"/>
          </p:nvPr>
        </p:nvSpPr>
        <p:spPr>
          <a:xfrm>
            <a:off x="913765" y="2400300"/>
            <a:ext cx="164478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25" lIns="68525" spcFirstLastPara="1" rIns="68525" wrap="square" tIns="685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None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»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82" name="Google Shape;1982;g21d4b097a81_0_2305"/>
          <p:cNvSpPr txBox="1"/>
          <p:nvPr>
            <p:ph idx="12" type="sldNum"/>
          </p:nvPr>
        </p:nvSpPr>
        <p:spPr>
          <a:xfrm>
            <a:off x="12771477" y="9372944"/>
            <a:ext cx="32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25" lIns="68525" spcFirstLastPara="1" rIns="68525" wrap="square" tIns="68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83" name="Google Shape;1983;g21d4b097a81_0_2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4859" y="688212"/>
            <a:ext cx="9005582" cy="900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g21d4b097a81_0_2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9028" y="237296"/>
            <a:ext cx="1570442" cy="20623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  <p:sldLayoutId id="2147483832" r:id="rId86"/>
    <p:sldLayoutId id="2147483833" r:id="rId87"/>
    <p:sldLayoutId id="2147483834" r:id="rId88"/>
    <p:sldLayoutId id="2147483835" r:id="rId89"/>
    <p:sldLayoutId id="2147483836" r:id="rId90"/>
    <p:sldLayoutId id="2147483837" r:id="rId91"/>
    <p:sldLayoutId id="2147483838" r:id="rId92"/>
    <p:sldLayoutId id="2147483839" r:id="rId93"/>
    <p:sldLayoutId id="2147483840" r:id="rId94"/>
    <p:sldLayoutId id="2147483841" r:id="rId95"/>
    <p:sldLayoutId id="2147483842" r:id="rId96"/>
    <p:sldLayoutId id="2147483843" r:id="rId97"/>
    <p:sldLayoutId id="2147483844" r:id="rId98"/>
    <p:sldLayoutId id="2147483845" r:id="rId99"/>
    <p:sldLayoutId id="2147483846" r:id="rId100"/>
    <p:sldLayoutId id="2147483847" r:id="rId101"/>
    <p:sldLayoutId id="2147483848" r:id="rId102"/>
    <p:sldLayoutId id="2147483849" r:id="rId103"/>
    <p:sldLayoutId id="2147483850" r:id="rId104"/>
    <p:sldLayoutId id="2147483851" r:id="rId105"/>
    <p:sldLayoutId id="2147483852" r:id="rId106"/>
    <p:sldLayoutId id="2147483853" r:id="rId107"/>
    <p:sldLayoutId id="2147483854" r:id="rId108"/>
    <p:sldLayoutId id="2147483855" r:id="rId109"/>
    <p:sldLayoutId id="2147483856" r:id="rId110"/>
    <p:sldLayoutId id="2147483857" r:id="rId111"/>
    <p:sldLayoutId id="2147483858" r:id="rId112"/>
    <p:sldLayoutId id="2147483859" r:id="rId113"/>
    <p:sldLayoutId id="2147483860" r:id="rId114"/>
    <p:sldLayoutId id="2147483861" r:id="rId115"/>
    <p:sldLayoutId id="2147483862" r:id="rId116"/>
    <p:sldLayoutId id="2147483863" r:id="rId117"/>
    <p:sldLayoutId id="2147483864" r:id="rId118"/>
    <p:sldLayoutId id="2147483865" r:id="rId1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.me/thsrco" TargetMode="External"/><Relationship Id="rId4" Type="http://schemas.openxmlformats.org/officeDocument/2006/relationships/hyperlink" Target="https://youtu.be/solEG9FFEd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1.png"/><Relationship Id="rId4" Type="http://schemas.openxmlformats.org/officeDocument/2006/relationships/image" Target="../media/image5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69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64.png"/><Relationship Id="rId8" Type="http://schemas.openxmlformats.org/officeDocument/2006/relationships/image" Target="../media/image8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81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7.png"/><Relationship Id="rId4" Type="http://schemas.openxmlformats.org/officeDocument/2006/relationships/image" Target="../media/image50.png"/><Relationship Id="rId9" Type="http://schemas.openxmlformats.org/officeDocument/2006/relationships/image" Target="../media/image98.png"/><Relationship Id="rId5" Type="http://schemas.openxmlformats.org/officeDocument/2006/relationships/image" Target="../media/image58.png"/><Relationship Id="rId6" Type="http://schemas.openxmlformats.org/officeDocument/2006/relationships/image" Target="../media/image54.png"/><Relationship Id="rId7" Type="http://schemas.openxmlformats.org/officeDocument/2006/relationships/image" Target="../media/image63.png"/><Relationship Id="rId8" Type="http://schemas.openxmlformats.org/officeDocument/2006/relationships/image" Target="../media/image6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2.png"/><Relationship Id="rId4" Type="http://schemas.openxmlformats.org/officeDocument/2006/relationships/image" Target="../media/image63.png"/><Relationship Id="rId5" Type="http://schemas.openxmlformats.org/officeDocument/2006/relationships/image" Target="../media/image76.png"/><Relationship Id="rId6" Type="http://schemas.openxmlformats.org/officeDocument/2006/relationships/image" Target="../media/image7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3.png"/><Relationship Id="rId4" Type="http://schemas.openxmlformats.org/officeDocument/2006/relationships/image" Target="../media/image101.png"/><Relationship Id="rId5" Type="http://schemas.openxmlformats.org/officeDocument/2006/relationships/image" Target="../media/image106.png"/><Relationship Id="rId6" Type="http://schemas.openxmlformats.org/officeDocument/2006/relationships/image" Target="../media/image104.png"/><Relationship Id="rId7" Type="http://schemas.openxmlformats.org/officeDocument/2006/relationships/image" Target="../media/image8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1.png"/><Relationship Id="rId4" Type="http://schemas.openxmlformats.org/officeDocument/2006/relationships/image" Target="../media/image91.png"/><Relationship Id="rId5" Type="http://schemas.openxmlformats.org/officeDocument/2006/relationships/image" Target="../media/image75.png"/><Relationship Id="rId6" Type="http://schemas.openxmlformats.org/officeDocument/2006/relationships/image" Target="../media/image7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0.png"/><Relationship Id="rId4" Type="http://schemas.openxmlformats.org/officeDocument/2006/relationships/image" Target="../media/image93.png"/><Relationship Id="rId5" Type="http://schemas.openxmlformats.org/officeDocument/2006/relationships/image" Target="../media/image92.png"/><Relationship Id="rId6" Type="http://schemas.openxmlformats.org/officeDocument/2006/relationships/image" Target="../media/image99.png"/><Relationship Id="rId7" Type="http://schemas.openxmlformats.org/officeDocument/2006/relationships/image" Target="../media/image8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71.png"/><Relationship Id="rId5" Type="http://schemas.openxmlformats.org/officeDocument/2006/relationships/image" Target="../media/image88.png"/><Relationship Id="rId6" Type="http://schemas.openxmlformats.org/officeDocument/2006/relationships/image" Target="../media/image6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irtw.epa.gov.tw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71.png"/><Relationship Id="rId6" Type="http://schemas.openxmlformats.org/officeDocument/2006/relationships/image" Target="../media/image95.png"/><Relationship Id="rId7" Type="http://schemas.openxmlformats.org/officeDocument/2006/relationships/image" Target="../media/image8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7.png"/><Relationship Id="rId4" Type="http://schemas.openxmlformats.org/officeDocument/2006/relationships/image" Target="../media/image102.png"/><Relationship Id="rId5" Type="http://schemas.openxmlformats.org/officeDocument/2006/relationships/image" Target="../media/image105.png"/><Relationship Id="rId6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irtw.epa.gov.tw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71.png"/><Relationship Id="rId6" Type="http://schemas.openxmlformats.org/officeDocument/2006/relationships/image" Target="../media/image95.png"/><Relationship Id="rId7" Type="http://schemas.openxmlformats.org/officeDocument/2006/relationships/image" Target="../media/image8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3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71.png"/><Relationship Id="rId5" Type="http://schemas.openxmlformats.org/officeDocument/2006/relationships/image" Target="../media/image88.png"/><Relationship Id="rId6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6.png"/><Relationship Id="rId5" Type="http://schemas.openxmlformats.org/officeDocument/2006/relationships/image" Target="../media/image57.png"/><Relationship Id="rId6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60.png"/><Relationship Id="rId7" Type="http://schemas.openxmlformats.org/officeDocument/2006/relationships/image" Target="../media/image66.png"/><Relationship Id="rId8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9.png"/><Relationship Id="rId4" Type="http://schemas.openxmlformats.org/officeDocument/2006/relationships/image" Target="../media/image49.png"/><Relationship Id="rId5" Type="http://schemas.openxmlformats.org/officeDocument/2006/relationships/image" Target="../media/image56.png"/><Relationship Id="rId6" Type="http://schemas.openxmlformats.org/officeDocument/2006/relationships/image" Target="../media/image6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5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1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232"/>
              <a:buFont typeface="Microsoft JhengHei"/>
              <a:buNone/>
            </a:pPr>
            <a:r>
              <a:rPr b="1" i="0" lang="zh-TW" sz="62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菁英課程</a:t>
            </a:r>
            <a:endParaRPr b="1" i="0" sz="62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77" name="Google Shape;4277;p1"/>
          <p:cNvSpPr txBox="1"/>
          <p:nvPr/>
        </p:nvSpPr>
        <p:spPr>
          <a:xfrm>
            <a:off x="2266442" y="5368525"/>
            <a:ext cx="13753529" cy="78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AE404 Python挑戰課程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278" name="Google Shape;42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6489" y="7867291"/>
            <a:ext cx="5078812" cy="245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2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p10"/>
          <p:cNvSpPr txBox="1"/>
          <p:nvPr>
            <p:ph idx="1" type="body"/>
          </p:nvPr>
        </p:nvSpPr>
        <p:spPr>
          <a:xfrm>
            <a:off x="1176026" y="7675315"/>
            <a:ext cx="6890652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例如:台灣高鐵聊天機器人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sng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https://m.me/thsrco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14" name="Google Shape;4414;p10"/>
          <p:cNvSpPr txBox="1"/>
          <p:nvPr>
            <p:ph idx="1" type="body"/>
          </p:nvPr>
        </p:nvSpPr>
        <p:spPr>
          <a:xfrm>
            <a:off x="9797139" y="7696427"/>
            <a:ext cx="7713618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例如:微軟小冰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sng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https://youtu.be/solEG9FFEdk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15" name="Google Shape;4415;p10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常見的兩種Chatbot</a:t>
            </a:r>
            <a:endParaRPr/>
          </a:p>
        </p:txBody>
      </p:sp>
      <p:sp>
        <p:nvSpPr>
          <p:cNvPr id="4416" name="Google Shape;4416;p10"/>
          <p:cNvSpPr/>
          <p:nvPr/>
        </p:nvSpPr>
        <p:spPr>
          <a:xfrm>
            <a:off x="1176026" y="4048240"/>
            <a:ext cx="6890652" cy="3467614"/>
          </a:xfrm>
          <a:prstGeom prst="rect">
            <a:avLst/>
          </a:prstGeom>
          <a:solidFill>
            <a:srgbClr val="E1E1E1"/>
          </a:solidFill>
          <a:ln cap="flat" cmpd="sng" w="25400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類似於</a:t>
            </a: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個人數位助理</a:t>
            </a: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，以幫助使用者完成</a:t>
            </a:r>
            <a:r>
              <a:rPr b="1" i="0" lang="zh-TW" sz="36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特定任務</a:t>
            </a: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為主。它不複雜，就像是一個口令一個動作，可以由人來發動指令，再由程式來控制的Chatbot。</a:t>
            </a:r>
            <a:endParaRPr b="1" i="0" sz="36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17" name="Google Shape;4417;p10"/>
          <p:cNvCxnSpPr/>
          <p:nvPr/>
        </p:nvCxnSpPr>
        <p:spPr>
          <a:xfrm>
            <a:off x="9137650" y="1177290"/>
            <a:ext cx="0" cy="6667500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4418" name="Google Shape;4418;p10"/>
          <p:cNvGrpSpPr/>
          <p:nvPr/>
        </p:nvGrpSpPr>
        <p:grpSpPr>
          <a:xfrm>
            <a:off x="3264992" y="792570"/>
            <a:ext cx="11745317" cy="2712720"/>
            <a:chOff x="2301240" y="792570"/>
            <a:chExt cx="11745317" cy="2712720"/>
          </a:xfrm>
        </p:grpSpPr>
        <p:grpSp>
          <p:nvGrpSpPr>
            <p:cNvPr id="4419" name="Google Shape;4419;p10"/>
            <p:cNvGrpSpPr/>
            <p:nvPr/>
          </p:nvGrpSpPr>
          <p:grpSpPr>
            <a:xfrm>
              <a:off x="2301240" y="792570"/>
              <a:ext cx="2712720" cy="2712720"/>
              <a:chOff x="2301240" y="792570"/>
              <a:chExt cx="2712720" cy="2712720"/>
            </a:xfrm>
          </p:grpSpPr>
          <p:sp>
            <p:nvSpPr>
              <p:cNvPr id="4420" name="Google Shape;4420;p10"/>
              <p:cNvSpPr/>
              <p:nvPr/>
            </p:nvSpPr>
            <p:spPr>
              <a:xfrm>
                <a:off x="2301240" y="792570"/>
                <a:ext cx="2712720" cy="2712720"/>
              </a:xfrm>
              <a:prstGeom prst="ellipse">
                <a:avLst/>
              </a:prstGeom>
              <a:solidFill>
                <a:srgbClr val="FFC000">
                  <a:alpha val="23921"/>
                </a:srgbClr>
              </a:solidFill>
              <a:ln cap="flat" cmpd="sng" w="762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C6C6C"/>
                  </a:buClr>
                  <a:buSzPts val="2100"/>
                  <a:buFont typeface="Arial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1" name="Google Shape;4421;p10"/>
              <p:cNvSpPr txBox="1"/>
              <p:nvPr/>
            </p:nvSpPr>
            <p:spPr>
              <a:xfrm>
                <a:off x="2301240" y="1687266"/>
                <a:ext cx="2712720" cy="923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C6C6C"/>
                  </a:buClr>
                  <a:buSzPts val="5400"/>
                  <a:buFont typeface="Microsoft JhengHei"/>
                  <a:buNone/>
                </a:pPr>
                <a:r>
                  <a:rPr b="1" i="0" lang="zh-TW" sz="5400" u="none" cap="none" strike="noStrike">
                    <a:solidFill>
                      <a:srgbClr val="6C6C6C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任務型</a:t>
                </a:r>
                <a:endParaRPr/>
              </a:p>
            </p:txBody>
          </p:sp>
        </p:grpSp>
        <p:grpSp>
          <p:nvGrpSpPr>
            <p:cNvPr id="4422" name="Google Shape;4422;p10"/>
            <p:cNvGrpSpPr/>
            <p:nvPr/>
          </p:nvGrpSpPr>
          <p:grpSpPr>
            <a:xfrm>
              <a:off x="11333837" y="792570"/>
              <a:ext cx="2712720" cy="2712720"/>
              <a:chOff x="5821679" y="1562009"/>
              <a:chExt cx="2712720" cy="2712720"/>
            </a:xfrm>
          </p:grpSpPr>
          <p:sp>
            <p:nvSpPr>
              <p:cNvPr id="4423" name="Google Shape;4423;p10"/>
              <p:cNvSpPr/>
              <p:nvPr/>
            </p:nvSpPr>
            <p:spPr>
              <a:xfrm>
                <a:off x="5821679" y="1562009"/>
                <a:ext cx="2712720" cy="2712720"/>
              </a:xfrm>
              <a:prstGeom prst="ellipse">
                <a:avLst/>
              </a:prstGeom>
              <a:solidFill>
                <a:srgbClr val="FFC000">
                  <a:alpha val="23921"/>
                </a:srgbClr>
              </a:solidFill>
              <a:ln cap="flat" cmpd="sng" w="762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C6C6C"/>
                  </a:buClr>
                  <a:buSzPts val="2100"/>
                  <a:buFont typeface="Arial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Google Shape;4424;p10"/>
              <p:cNvSpPr txBox="1"/>
              <p:nvPr/>
            </p:nvSpPr>
            <p:spPr>
              <a:xfrm>
                <a:off x="5821679" y="2456705"/>
                <a:ext cx="2712720" cy="923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C6C6C"/>
                  </a:buClr>
                  <a:buSzPts val="5400"/>
                  <a:buFont typeface="Microsoft JhengHei"/>
                  <a:buNone/>
                </a:pPr>
                <a:r>
                  <a:rPr b="1" i="0" lang="zh-TW" sz="5400" u="none" cap="none" strike="noStrike">
                    <a:solidFill>
                      <a:srgbClr val="6C6C6C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智慧型</a:t>
                </a:r>
                <a:endParaRPr/>
              </a:p>
            </p:txBody>
          </p:sp>
        </p:grpSp>
      </p:grpSp>
      <p:sp>
        <p:nvSpPr>
          <p:cNvPr id="4425" name="Google Shape;4425;p10"/>
          <p:cNvSpPr/>
          <p:nvPr/>
        </p:nvSpPr>
        <p:spPr>
          <a:xfrm>
            <a:off x="10414904" y="4073120"/>
            <a:ext cx="6478089" cy="3467614"/>
          </a:xfrm>
          <a:prstGeom prst="rect">
            <a:avLst/>
          </a:prstGeom>
          <a:solidFill>
            <a:srgbClr val="E1E1E1"/>
          </a:solidFill>
          <a:ln cap="flat" cmpd="sng" w="25400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不依賴於提前定義的回答，使用到自然語言處理或人工智慧等技術，可以藉由</a:t>
            </a: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分析理解人類的語言</a:t>
            </a: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，並給予相對的回應。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9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11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知識點2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31" name="Google Shape;4431;p11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IFTTT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32" name="Google Shape;4432;p11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zh-TW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了解IFTTT概念</a:t>
            </a:r>
            <a:endParaRPr/>
          </a:p>
        </p:txBody>
      </p:sp>
      <p:pic>
        <p:nvPicPr>
          <p:cNvPr id="4433" name="Google Shape;44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7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p12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IFTTT是甚麼?</a:t>
            </a:r>
            <a:endParaRPr/>
          </a:p>
        </p:txBody>
      </p:sp>
      <p:pic>
        <p:nvPicPr>
          <p:cNvPr descr="Download HD Ifttt Your Free Personal Assistant - Ifttt Logo ..." id="4439" name="Google Shape;44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6" y="481157"/>
            <a:ext cx="9342562" cy="5322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0" name="Google Shape;4440;p12"/>
          <p:cNvCxnSpPr/>
          <p:nvPr/>
        </p:nvCxnSpPr>
        <p:spPr>
          <a:xfrm>
            <a:off x="10815743" y="430242"/>
            <a:ext cx="0" cy="6851091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41" name="Google Shape;4441;p12"/>
          <p:cNvSpPr txBox="1"/>
          <p:nvPr>
            <p:ph idx="1" type="body"/>
          </p:nvPr>
        </p:nvSpPr>
        <p:spPr>
          <a:xfrm>
            <a:off x="11307003" y="252737"/>
            <a:ext cx="6471610" cy="707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300"/>
              <a:buFont typeface="Microsoft JhengHei"/>
              <a:buNone/>
            </a:pP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雲端平台if this then that（ifttt），是一個連結許多網路服務的</a:t>
            </a:r>
            <a:r>
              <a:rPr b="1" i="0" lang="zh-TW" sz="33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自動化工具</a:t>
            </a: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，使用者能指定某個網路服務A在發生某個條件後，</a:t>
            </a:r>
            <a:r>
              <a:rPr b="1" i="0" lang="zh-TW" sz="33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觸發（trigger）</a:t>
            </a: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另一個網路服務B進行某個反應</a:t>
            </a:r>
            <a:r>
              <a:rPr b="1" i="0" lang="zh-TW" sz="33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行動（Action）</a:t>
            </a: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，這整個流程就被稱為一個自動化任務（Recipe）。</a:t>
            </a:r>
            <a:endParaRPr/>
          </a:p>
        </p:txBody>
      </p:sp>
      <p:sp>
        <p:nvSpPr>
          <p:cNvPr id="4442" name="Google Shape;4442;p12"/>
          <p:cNvSpPr txBox="1"/>
          <p:nvPr>
            <p:ph idx="1" type="body"/>
          </p:nvPr>
        </p:nvSpPr>
        <p:spPr>
          <a:xfrm>
            <a:off x="457200" y="6047365"/>
            <a:ext cx="10358543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Instagram發布照片之後，就自動備份到雲端印碟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IFTTT方案程式" id="4443" name="Google Shape;4443;p12"/>
          <p:cNvPicPr preferRelativeResize="0"/>
          <p:nvPr/>
        </p:nvPicPr>
        <p:blipFill rotWithShape="1">
          <a:blip r:embed="rId4">
            <a:alphaModFix/>
          </a:blip>
          <a:srcRect b="35401" l="1" r="41087" t="30665"/>
          <a:stretch/>
        </p:blipFill>
        <p:spPr>
          <a:xfrm>
            <a:off x="1316431" y="7351475"/>
            <a:ext cx="8640079" cy="1531882"/>
          </a:xfrm>
          <a:prstGeom prst="rect">
            <a:avLst/>
          </a:prstGeom>
          <a:noFill/>
          <a:ln>
            <a:noFill/>
          </a:ln>
        </p:spPr>
      </p:pic>
      <p:sp>
        <p:nvSpPr>
          <p:cNvPr id="4444" name="Google Shape;4444;p12"/>
          <p:cNvSpPr txBox="1"/>
          <p:nvPr>
            <p:ph idx="1" type="body"/>
          </p:nvPr>
        </p:nvSpPr>
        <p:spPr>
          <a:xfrm>
            <a:off x="11134500" y="7393989"/>
            <a:ext cx="6644113" cy="1316873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想想看，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還可以有什麼其他的應用呢??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8" name="Shape 4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9" name="Google Shape;4449;p13"/>
          <p:cNvPicPr preferRelativeResize="0"/>
          <p:nvPr/>
        </p:nvPicPr>
        <p:blipFill rotWithShape="1">
          <a:blip r:embed="rId3">
            <a:alphaModFix/>
          </a:blip>
          <a:srcRect b="0" l="0" r="14185" t="0"/>
          <a:stretch/>
        </p:blipFill>
        <p:spPr>
          <a:xfrm>
            <a:off x="-21600" y="5779072"/>
            <a:ext cx="5100026" cy="274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0" name="Google Shape;445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446" y="5299887"/>
            <a:ext cx="3878924" cy="3152008"/>
          </a:xfrm>
          <a:prstGeom prst="rect">
            <a:avLst/>
          </a:prstGeom>
          <a:noFill/>
          <a:ln>
            <a:noFill/>
          </a:ln>
        </p:spPr>
      </p:pic>
      <p:sp>
        <p:nvSpPr>
          <p:cNvPr id="4451" name="Google Shape;4451;p13"/>
          <p:cNvSpPr txBox="1"/>
          <p:nvPr>
            <p:ph idx="1" type="body"/>
          </p:nvPr>
        </p:nvSpPr>
        <p:spPr>
          <a:xfrm>
            <a:off x="-11113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IFTTT註冊&amp;Line連動</a:t>
            </a:r>
            <a:endParaRPr/>
          </a:p>
        </p:txBody>
      </p:sp>
      <p:grpSp>
        <p:nvGrpSpPr>
          <p:cNvPr id="4452" name="Google Shape;4452;p13"/>
          <p:cNvGrpSpPr/>
          <p:nvPr/>
        </p:nvGrpSpPr>
        <p:grpSpPr>
          <a:xfrm>
            <a:off x="306696" y="347487"/>
            <a:ext cx="5100020" cy="3241262"/>
            <a:chOff x="691181" y="580461"/>
            <a:chExt cx="5100020" cy="3241262"/>
          </a:xfrm>
        </p:grpSpPr>
        <p:pic>
          <p:nvPicPr>
            <p:cNvPr id="4453" name="Google Shape;4453;p13"/>
            <p:cNvPicPr preferRelativeResize="0"/>
            <p:nvPr/>
          </p:nvPicPr>
          <p:blipFill rotWithShape="1">
            <a:blip r:embed="rId5">
              <a:alphaModFix/>
            </a:blip>
            <a:srcRect b="0" l="0" r="31992" t="0"/>
            <a:stretch/>
          </p:blipFill>
          <p:spPr>
            <a:xfrm>
              <a:off x="691181" y="580461"/>
              <a:ext cx="5100020" cy="3241262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454" name="Google Shape;4454;p13"/>
            <p:cNvSpPr/>
            <p:nvPr/>
          </p:nvSpPr>
          <p:spPr>
            <a:xfrm>
              <a:off x="876974" y="2517647"/>
              <a:ext cx="4146130" cy="353569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55" name="Google Shape;445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1972" y="244696"/>
            <a:ext cx="6043693" cy="344683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456" name="Google Shape;4456;p13"/>
          <p:cNvSpPr/>
          <p:nvPr/>
        </p:nvSpPr>
        <p:spPr>
          <a:xfrm>
            <a:off x="11020623" y="266656"/>
            <a:ext cx="1144429" cy="525824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7" name="Google Shape;4457;p13"/>
          <p:cNvSpPr txBox="1"/>
          <p:nvPr>
            <p:ph idx="1" type="body"/>
          </p:nvPr>
        </p:nvSpPr>
        <p:spPr>
          <a:xfrm>
            <a:off x="12980064" y="3368052"/>
            <a:ext cx="4925487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可以選擇用</a:t>
            </a:r>
            <a:r>
              <a:rPr b="1" i="0" lang="zh-TW" sz="24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google、fb</a:t>
            </a: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等方式或</a:t>
            </a:r>
            <a:r>
              <a:rPr b="1" i="0" lang="zh-TW" sz="24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重新申請</a:t>
            </a: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i="0" sz="24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458" name="Google Shape;4458;p13"/>
          <p:cNvGrpSpPr/>
          <p:nvPr/>
        </p:nvGrpSpPr>
        <p:grpSpPr>
          <a:xfrm>
            <a:off x="13228592" y="286792"/>
            <a:ext cx="4428429" cy="2964224"/>
            <a:chOff x="13082535" y="266656"/>
            <a:chExt cx="4428429" cy="2964224"/>
          </a:xfrm>
        </p:grpSpPr>
        <p:pic>
          <p:nvPicPr>
            <p:cNvPr id="4459" name="Google Shape;4459;p13"/>
            <p:cNvPicPr preferRelativeResize="0"/>
            <p:nvPr/>
          </p:nvPicPr>
          <p:blipFill rotWithShape="1">
            <a:blip r:embed="rId7">
              <a:alphaModFix/>
            </a:blip>
            <a:srcRect b="0" l="0" r="6204" t="0"/>
            <a:stretch/>
          </p:blipFill>
          <p:spPr>
            <a:xfrm>
              <a:off x="13082535" y="266656"/>
              <a:ext cx="4428429" cy="296422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460" name="Google Shape;4460;p13"/>
            <p:cNvSpPr/>
            <p:nvPr/>
          </p:nvSpPr>
          <p:spPr>
            <a:xfrm>
              <a:off x="13273121" y="792480"/>
              <a:ext cx="4047253" cy="1981200"/>
            </a:xfrm>
            <a:prstGeom prst="rect">
              <a:avLst/>
            </a:prstGeom>
            <a:noFill/>
            <a:ln cap="flat" cmpd="sng" w="762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13"/>
            <p:cNvSpPr/>
            <p:nvPr/>
          </p:nvSpPr>
          <p:spPr>
            <a:xfrm>
              <a:off x="15442808" y="2884406"/>
              <a:ext cx="716280" cy="346474"/>
            </a:xfrm>
            <a:prstGeom prst="rect">
              <a:avLst/>
            </a:prstGeom>
            <a:noFill/>
            <a:ln cap="flat" cmpd="sng" w="762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62" name="Google Shape;4462;p13"/>
          <p:cNvCxnSpPr/>
          <p:nvPr/>
        </p:nvCxnSpPr>
        <p:spPr>
          <a:xfrm>
            <a:off x="392852" y="4309403"/>
            <a:ext cx="17462411" cy="0"/>
          </a:xfrm>
          <a:prstGeom prst="straightConnector1">
            <a:avLst/>
          </a:prstGeom>
          <a:noFill/>
          <a:ln cap="flat" cmpd="sng" w="76200">
            <a:solidFill>
              <a:srgbClr val="979797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63" name="Google Shape;4463;p13"/>
          <p:cNvSpPr txBox="1"/>
          <p:nvPr>
            <p:ph idx="1" type="body"/>
          </p:nvPr>
        </p:nvSpPr>
        <p:spPr>
          <a:xfrm>
            <a:off x="133544" y="4694083"/>
            <a:ext cx="2295757" cy="555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登入之後=&gt;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4" name="Google Shape;4464;p13"/>
          <p:cNvSpPr/>
          <p:nvPr/>
        </p:nvSpPr>
        <p:spPr>
          <a:xfrm>
            <a:off x="5606441" y="1746325"/>
            <a:ext cx="515815" cy="4435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5" name="Google Shape;4465;p13"/>
          <p:cNvSpPr/>
          <p:nvPr/>
        </p:nvSpPr>
        <p:spPr>
          <a:xfrm>
            <a:off x="12489221" y="1746325"/>
            <a:ext cx="515815" cy="4435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6" name="Google Shape;4466;p13"/>
          <p:cNvSpPr/>
          <p:nvPr/>
        </p:nvSpPr>
        <p:spPr>
          <a:xfrm>
            <a:off x="5207823" y="6772421"/>
            <a:ext cx="732789" cy="6301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7" name="Google Shape;4467;p13"/>
          <p:cNvSpPr/>
          <p:nvPr/>
        </p:nvSpPr>
        <p:spPr>
          <a:xfrm>
            <a:off x="0" y="7402600"/>
            <a:ext cx="1060800" cy="1173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8" name="Google Shape;446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976347" y="4972013"/>
            <a:ext cx="3878916" cy="360457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469" name="Google Shape;4469;p13"/>
          <p:cNvSpPr/>
          <p:nvPr/>
        </p:nvSpPr>
        <p:spPr>
          <a:xfrm>
            <a:off x="13244404" y="6630451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0" name="Google Shape;4470;p13"/>
          <p:cNvSpPr/>
          <p:nvPr/>
        </p:nvSpPr>
        <p:spPr>
          <a:xfrm>
            <a:off x="7204900" y="7665223"/>
            <a:ext cx="1500900" cy="630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1" name="Google Shape;4471;p13"/>
          <p:cNvSpPr/>
          <p:nvPr/>
        </p:nvSpPr>
        <p:spPr>
          <a:xfrm>
            <a:off x="15921832" y="7841499"/>
            <a:ext cx="1933431" cy="73508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2" name="Google Shape;4472;p13"/>
          <p:cNvSpPr/>
          <p:nvPr/>
        </p:nvSpPr>
        <p:spPr>
          <a:xfrm>
            <a:off x="9955213" y="6709172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3" name="Google Shape;4473;p13"/>
          <p:cNvPicPr preferRelativeResize="0"/>
          <p:nvPr/>
        </p:nvPicPr>
        <p:blipFill rotWithShape="1">
          <a:blip r:embed="rId9">
            <a:alphaModFix/>
          </a:blip>
          <a:srcRect b="7526" l="8121" r="9431" t="5960"/>
          <a:stretch/>
        </p:blipFill>
        <p:spPr>
          <a:xfrm>
            <a:off x="10636875" y="5384950"/>
            <a:ext cx="2496674" cy="2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7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14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If Webhook Then Line</a:t>
            </a:r>
            <a:endParaRPr/>
          </a:p>
        </p:txBody>
      </p:sp>
      <p:grpSp>
        <p:nvGrpSpPr>
          <p:cNvPr id="4479" name="Google Shape;4479;p14"/>
          <p:cNvGrpSpPr/>
          <p:nvPr/>
        </p:nvGrpSpPr>
        <p:grpSpPr>
          <a:xfrm>
            <a:off x="992238" y="920524"/>
            <a:ext cx="7332944" cy="2418894"/>
            <a:chOff x="1195754" y="863568"/>
            <a:chExt cx="7332944" cy="2418894"/>
          </a:xfrm>
        </p:grpSpPr>
        <p:pic>
          <p:nvPicPr>
            <p:cNvPr id="4480" name="Google Shape;448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5754" y="863568"/>
              <a:ext cx="7332944" cy="241889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481" name="Google Shape;4481;p14"/>
            <p:cNvSpPr/>
            <p:nvPr/>
          </p:nvSpPr>
          <p:spPr>
            <a:xfrm>
              <a:off x="7502769" y="1359298"/>
              <a:ext cx="1025929" cy="516394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2" name="Google Shape;4482;p14"/>
          <p:cNvSpPr txBox="1"/>
          <p:nvPr>
            <p:ph idx="1" type="body"/>
          </p:nvPr>
        </p:nvSpPr>
        <p:spPr>
          <a:xfrm>
            <a:off x="403743" y="268387"/>
            <a:ext cx="3121720" cy="517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點擊「Setting」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483" name="Google Shape;4483;p14"/>
          <p:cNvGrpSpPr/>
          <p:nvPr/>
        </p:nvGrpSpPr>
        <p:grpSpPr>
          <a:xfrm>
            <a:off x="9443132" y="825024"/>
            <a:ext cx="4263623" cy="2553067"/>
            <a:chOff x="2448937" y="4269763"/>
            <a:chExt cx="4263623" cy="2553067"/>
          </a:xfrm>
        </p:grpSpPr>
        <p:pic>
          <p:nvPicPr>
            <p:cNvPr id="4484" name="Google Shape;448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48937" y="4269763"/>
              <a:ext cx="4263623" cy="2553067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485" name="Google Shape;4485;p14"/>
            <p:cNvSpPr/>
            <p:nvPr/>
          </p:nvSpPr>
          <p:spPr>
            <a:xfrm>
              <a:off x="5040923" y="5261493"/>
              <a:ext cx="1383323" cy="468923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6" name="Google Shape;4486;p14"/>
          <p:cNvSpPr txBox="1"/>
          <p:nvPr>
            <p:ph idx="1" type="body"/>
          </p:nvPr>
        </p:nvSpPr>
        <p:spPr>
          <a:xfrm>
            <a:off x="14349118" y="763011"/>
            <a:ext cx="3322618" cy="2576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看到Status是Active表示啟用完成且正在運行。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87" name="Google Shape;4487;p14"/>
          <p:cNvSpPr/>
          <p:nvPr/>
        </p:nvSpPr>
        <p:spPr>
          <a:xfrm>
            <a:off x="8598754" y="1805776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8" name="Google Shape;4488;p14"/>
          <p:cNvCxnSpPr/>
          <p:nvPr/>
        </p:nvCxnSpPr>
        <p:spPr>
          <a:xfrm>
            <a:off x="392852" y="3676357"/>
            <a:ext cx="17462411" cy="0"/>
          </a:xfrm>
          <a:prstGeom prst="straightConnector1">
            <a:avLst/>
          </a:prstGeom>
          <a:noFill/>
          <a:ln cap="flat" cmpd="sng" w="76200">
            <a:solidFill>
              <a:srgbClr val="979797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89" name="Google Shape;4489;p14"/>
          <p:cNvSpPr txBox="1"/>
          <p:nvPr>
            <p:ph idx="1" type="body"/>
          </p:nvPr>
        </p:nvSpPr>
        <p:spPr>
          <a:xfrm>
            <a:off x="392851" y="3933345"/>
            <a:ext cx="2608257" cy="11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點擊右上方用戶的「Create」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90" name="Google Shape;449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851" y="5083127"/>
            <a:ext cx="2175334" cy="34624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4491" name="Google Shape;449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5463" y="4040360"/>
            <a:ext cx="9380045" cy="148672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492" name="Google Shape;4492;p14"/>
          <p:cNvSpPr/>
          <p:nvPr/>
        </p:nvSpPr>
        <p:spPr>
          <a:xfrm rot="-1800000">
            <a:off x="2761421" y="5218592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3" name="Google Shape;449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25463" y="6059168"/>
            <a:ext cx="3593143" cy="26544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4494" name="Google Shape;449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8346" y="6501412"/>
            <a:ext cx="2367891" cy="212361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495" name="Google Shape;4495;p14"/>
          <p:cNvSpPr/>
          <p:nvPr/>
        </p:nvSpPr>
        <p:spPr>
          <a:xfrm rot="6300000">
            <a:off x="5916953" y="5499551"/>
            <a:ext cx="808402" cy="4825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6" name="Google Shape;4496;p14"/>
          <p:cNvSpPr/>
          <p:nvPr/>
        </p:nvSpPr>
        <p:spPr>
          <a:xfrm>
            <a:off x="392851" y="7236854"/>
            <a:ext cx="1029549" cy="407736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7" name="Google Shape;4497;p14"/>
          <p:cNvSpPr/>
          <p:nvPr/>
        </p:nvSpPr>
        <p:spPr>
          <a:xfrm>
            <a:off x="5468733" y="4311388"/>
            <a:ext cx="2133559" cy="104767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8" name="Google Shape;4498;p14"/>
          <p:cNvSpPr/>
          <p:nvPr/>
        </p:nvSpPr>
        <p:spPr>
          <a:xfrm>
            <a:off x="4658711" y="7450924"/>
            <a:ext cx="1213770" cy="1210372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9" name="Google Shape;4499;p14"/>
          <p:cNvSpPr/>
          <p:nvPr/>
        </p:nvSpPr>
        <p:spPr>
          <a:xfrm>
            <a:off x="6027740" y="7808170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0" name="Google Shape;4500;p14"/>
          <p:cNvSpPr/>
          <p:nvPr/>
        </p:nvSpPr>
        <p:spPr>
          <a:xfrm>
            <a:off x="6800304" y="8107003"/>
            <a:ext cx="1524878" cy="552077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1" name="Google Shape;4501;p14"/>
          <p:cNvPicPr preferRelativeResize="0"/>
          <p:nvPr/>
        </p:nvPicPr>
        <p:blipFill rotWithShape="1">
          <a:blip r:embed="rId9">
            <a:alphaModFix/>
          </a:blip>
          <a:srcRect b="0" l="0" r="4932" t="0"/>
          <a:stretch/>
        </p:blipFill>
        <p:spPr>
          <a:xfrm>
            <a:off x="9079084" y="6454551"/>
            <a:ext cx="1933950" cy="229496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02" name="Google Shape;4502;p14"/>
          <p:cNvSpPr/>
          <p:nvPr/>
        </p:nvSpPr>
        <p:spPr>
          <a:xfrm>
            <a:off x="8581218" y="7482000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3" name="Google Shape;4503;p14"/>
          <p:cNvSpPr/>
          <p:nvPr/>
        </p:nvSpPr>
        <p:spPr>
          <a:xfrm>
            <a:off x="9215490" y="7127154"/>
            <a:ext cx="1686540" cy="152832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4" name="Google Shape;4504;p14"/>
          <p:cNvSpPr/>
          <p:nvPr/>
        </p:nvSpPr>
        <p:spPr>
          <a:xfrm>
            <a:off x="10314318" y="4369821"/>
            <a:ext cx="2133559" cy="104767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5" name="Google Shape;4505;p14"/>
          <p:cNvSpPr/>
          <p:nvPr/>
        </p:nvSpPr>
        <p:spPr>
          <a:xfrm rot="-900000">
            <a:off x="12440515" y="4535116"/>
            <a:ext cx="753991" cy="4825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6" name="Google Shape;450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338459" y="6059168"/>
            <a:ext cx="3010659" cy="272104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加入旅天下LINE官方帳號" id="4507" name="Google Shape;4507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14262" y="3890730"/>
            <a:ext cx="1658981" cy="165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508" name="Google Shape;4508;p14"/>
          <p:cNvSpPr txBox="1"/>
          <p:nvPr>
            <p:ph idx="1" type="body"/>
          </p:nvPr>
        </p:nvSpPr>
        <p:spPr>
          <a:xfrm>
            <a:off x="11500281" y="7279072"/>
            <a:ext cx="2848837" cy="532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替觸發事件取名</a:t>
            </a:r>
            <a:endParaRPr b="1" i="0" sz="3200" u="none" cap="none" strike="noStrik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09" name="Google Shape;4509;p14"/>
          <p:cNvSpPr/>
          <p:nvPr/>
        </p:nvSpPr>
        <p:spPr>
          <a:xfrm>
            <a:off x="11026420" y="7450924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0" name="Google Shape;4510;p14"/>
          <p:cNvSpPr/>
          <p:nvPr/>
        </p:nvSpPr>
        <p:spPr>
          <a:xfrm>
            <a:off x="11500281" y="7888058"/>
            <a:ext cx="2661196" cy="76717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1" name="Google Shape;4511;p14"/>
          <p:cNvPicPr preferRelativeResize="0"/>
          <p:nvPr/>
        </p:nvPicPr>
        <p:blipFill rotWithShape="1">
          <a:blip r:embed="rId12">
            <a:alphaModFix/>
          </a:blip>
          <a:srcRect b="0" l="0" r="3385" t="0"/>
          <a:stretch/>
        </p:blipFill>
        <p:spPr>
          <a:xfrm>
            <a:off x="15121883" y="3980172"/>
            <a:ext cx="2567433" cy="465040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12" name="Google Shape;4512;p14"/>
          <p:cNvSpPr/>
          <p:nvPr/>
        </p:nvSpPr>
        <p:spPr>
          <a:xfrm>
            <a:off x="15342109" y="7893108"/>
            <a:ext cx="2148722" cy="65242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3" name="Google Shape;4513;p14"/>
          <p:cNvSpPr/>
          <p:nvPr/>
        </p:nvSpPr>
        <p:spPr>
          <a:xfrm>
            <a:off x="14559021" y="4701907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4" name="Google Shape;4514;p14"/>
          <p:cNvSpPr/>
          <p:nvPr/>
        </p:nvSpPr>
        <p:spPr>
          <a:xfrm rot="-5400000">
            <a:off x="11812142" y="5635209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8" name="Shape 4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Google Shape;4519;p15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查看Webhook金鑰</a:t>
            </a:r>
            <a:endParaRPr/>
          </a:p>
        </p:txBody>
      </p:sp>
      <p:grpSp>
        <p:nvGrpSpPr>
          <p:cNvPr id="4520" name="Google Shape;4520;p15"/>
          <p:cNvGrpSpPr/>
          <p:nvPr/>
        </p:nvGrpSpPr>
        <p:grpSpPr>
          <a:xfrm>
            <a:off x="539261" y="1398369"/>
            <a:ext cx="4384430" cy="3692664"/>
            <a:chOff x="398585" y="674832"/>
            <a:chExt cx="4384430" cy="3692664"/>
          </a:xfrm>
        </p:grpSpPr>
        <p:pic>
          <p:nvPicPr>
            <p:cNvPr id="4521" name="Google Shape;452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8585" y="674832"/>
              <a:ext cx="4384430" cy="369266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522" name="Google Shape;4522;p15"/>
            <p:cNvSpPr/>
            <p:nvPr/>
          </p:nvSpPr>
          <p:spPr>
            <a:xfrm>
              <a:off x="711212" y="2869487"/>
              <a:ext cx="1361428" cy="170893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3" name="Google Shape;4523;p15"/>
          <p:cNvSpPr txBox="1"/>
          <p:nvPr>
            <p:ph idx="1" type="body"/>
          </p:nvPr>
        </p:nvSpPr>
        <p:spPr>
          <a:xfrm>
            <a:off x="301932" y="275650"/>
            <a:ext cx="5278253" cy="11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到這裡就表示已經建立完成，準備可以開始來傳送訊息給自己。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24" name="Google Shape;4524;p15"/>
          <p:cNvSpPr/>
          <p:nvPr/>
        </p:nvSpPr>
        <p:spPr>
          <a:xfrm>
            <a:off x="5294782" y="2250259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5" name="Google Shape;4525;p15"/>
          <p:cNvGrpSpPr/>
          <p:nvPr/>
        </p:nvGrpSpPr>
        <p:grpSpPr>
          <a:xfrm>
            <a:off x="6173486" y="1404773"/>
            <a:ext cx="3798276" cy="3206079"/>
            <a:chOff x="6236678" y="1887529"/>
            <a:chExt cx="3798276" cy="3206079"/>
          </a:xfrm>
        </p:grpSpPr>
        <p:pic>
          <p:nvPicPr>
            <p:cNvPr id="4526" name="Google Shape;4526;p15"/>
            <p:cNvPicPr preferRelativeResize="0"/>
            <p:nvPr/>
          </p:nvPicPr>
          <p:blipFill rotWithShape="1">
            <a:blip r:embed="rId4">
              <a:alphaModFix/>
            </a:blip>
            <a:srcRect b="0" l="0" r="12478" t="0"/>
            <a:stretch/>
          </p:blipFill>
          <p:spPr>
            <a:xfrm>
              <a:off x="6236678" y="1887529"/>
              <a:ext cx="3798276" cy="3206079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527" name="Google Shape;4527;p15"/>
            <p:cNvSpPr/>
            <p:nvPr/>
          </p:nvSpPr>
          <p:spPr>
            <a:xfrm>
              <a:off x="7604387" y="3593024"/>
              <a:ext cx="1386026" cy="1461903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8" name="Google Shape;4528;p15"/>
          <p:cNvSpPr txBox="1"/>
          <p:nvPr>
            <p:ph idx="1" type="body"/>
          </p:nvPr>
        </p:nvSpPr>
        <p:spPr>
          <a:xfrm>
            <a:off x="6299900" y="554031"/>
            <a:ext cx="3868616" cy="625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重新搜尋webhook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29" name="Google Shape;4529;p15"/>
          <p:cNvPicPr preferRelativeResize="0"/>
          <p:nvPr/>
        </p:nvPicPr>
        <p:blipFill rotWithShape="1">
          <a:blip r:embed="rId5">
            <a:alphaModFix/>
          </a:blip>
          <a:srcRect b="19377" l="6089" r="0" t="0"/>
          <a:stretch/>
        </p:blipFill>
        <p:spPr>
          <a:xfrm>
            <a:off x="13746148" y="275650"/>
            <a:ext cx="4035056" cy="83734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30" name="Google Shape;4530;p15"/>
          <p:cNvSpPr/>
          <p:nvPr/>
        </p:nvSpPr>
        <p:spPr>
          <a:xfrm rot="-1114161">
            <a:off x="10221016" y="944641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1" name="Google Shape;4531;p15"/>
          <p:cNvSpPr txBox="1"/>
          <p:nvPr>
            <p:ph idx="1" type="body"/>
          </p:nvPr>
        </p:nvSpPr>
        <p:spPr>
          <a:xfrm>
            <a:off x="10664827" y="353773"/>
            <a:ext cx="3081321" cy="622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點擊右上角的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32" name="Google Shape;4532;p15"/>
          <p:cNvSpPr/>
          <p:nvPr/>
        </p:nvSpPr>
        <p:spPr>
          <a:xfrm>
            <a:off x="16061432" y="414947"/>
            <a:ext cx="1719771" cy="612677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3" name="Google Shape;4533;p15"/>
          <p:cNvPicPr preferRelativeResize="0"/>
          <p:nvPr/>
        </p:nvPicPr>
        <p:blipFill rotWithShape="1">
          <a:blip r:embed="rId6">
            <a:alphaModFix/>
          </a:blip>
          <a:srcRect b="0" l="0" r="14055" t="0"/>
          <a:stretch/>
        </p:blipFill>
        <p:spPr>
          <a:xfrm>
            <a:off x="10855123" y="2195145"/>
            <a:ext cx="6953562" cy="570449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34" name="Google Shape;4534;p15"/>
          <p:cNvSpPr/>
          <p:nvPr/>
        </p:nvSpPr>
        <p:spPr>
          <a:xfrm>
            <a:off x="12797435" y="6642134"/>
            <a:ext cx="1604365" cy="28008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5" name="Google Shape;4535;p15"/>
          <p:cNvSpPr/>
          <p:nvPr/>
        </p:nvSpPr>
        <p:spPr>
          <a:xfrm>
            <a:off x="13854895" y="7017877"/>
            <a:ext cx="3926307" cy="3088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6" name="Google Shape;4536;p15"/>
          <p:cNvSpPr/>
          <p:nvPr/>
        </p:nvSpPr>
        <p:spPr>
          <a:xfrm rot="5400000">
            <a:off x="14946255" y="1365947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7" name="Google Shape;4537;p15"/>
          <p:cNvSpPr/>
          <p:nvPr/>
        </p:nvSpPr>
        <p:spPr>
          <a:xfrm flipH="1">
            <a:off x="1253067" y="5741017"/>
            <a:ext cx="8024797" cy="22467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268" y="0"/>
                </a:moveTo>
                <a:close/>
                <a:lnTo>
                  <a:pt x="-6268" y="120000"/>
                </a:lnTo>
              </a:path>
              <a:path extrusionOk="0" fill="none" h="120000" w="120000">
                <a:moveTo>
                  <a:pt x="-6268" y="56813"/>
                </a:moveTo>
                <a:lnTo>
                  <a:pt x="-68219" y="70547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可以看到一串很長的網址，這串網址後方的亂碼就是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金鑰</a:t>
            </a: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，這串金鑰很重要，如果外流的話就表示任何人都可以透過你的 LINE Notify 發訊息給你(只要刪除連動重新連結就可以產生新的金鑰)。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p16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觸發webhook事件</a:t>
            </a:r>
            <a:endParaRPr/>
          </a:p>
        </p:txBody>
      </p:sp>
      <p:grpSp>
        <p:nvGrpSpPr>
          <p:cNvPr id="4543" name="Google Shape;4543;p16"/>
          <p:cNvGrpSpPr/>
          <p:nvPr/>
        </p:nvGrpSpPr>
        <p:grpSpPr>
          <a:xfrm>
            <a:off x="551477" y="313232"/>
            <a:ext cx="6904597" cy="1989952"/>
            <a:chOff x="10855124" y="5931877"/>
            <a:chExt cx="6827614" cy="1967765"/>
          </a:xfrm>
        </p:grpSpPr>
        <p:pic>
          <p:nvPicPr>
            <p:cNvPr id="4544" name="Google Shape;4544;p16"/>
            <p:cNvPicPr preferRelativeResize="0"/>
            <p:nvPr/>
          </p:nvPicPr>
          <p:blipFill rotWithShape="1">
            <a:blip r:embed="rId3">
              <a:alphaModFix/>
            </a:blip>
            <a:srcRect b="899" l="0" r="15611" t="64605"/>
            <a:stretch/>
          </p:blipFill>
          <p:spPr>
            <a:xfrm>
              <a:off x="10855124" y="5931877"/>
              <a:ext cx="6827614" cy="1967765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4545" name="Google Shape;4545;p16"/>
            <p:cNvSpPr/>
            <p:nvPr/>
          </p:nvSpPr>
          <p:spPr>
            <a:xfrm>
              <a:off x="12792986" y="6686623"/>
              <a:ext cx="1604365" cy="280084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6" name="Google Shape;4546;p16"/>
            <p:cNvSpPr/>
            <p:nvPr/>
          </p:nvSpPr>
          <p:spPr>
            <a:xfrm>
              <a:off x="11308206" y="7017877"/>
              <a:ext cx="6374532" cy="352009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47" name="Google Shape;45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533" y="2851772"/>
            <a:ext cx="9679447" cy="59049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48" name="Google Shape;4548;p16"/>
          <p:cNvSpPr txBox="1"/>
          <p:nvPr>
            <p:ph idx="1" type="body"/>
          </p:nvPr>
        </p:nvSpPr>
        <p:spPr>
          <a:xfrm>
            <a:off x="3655893" y="238714"/>
            <a:ext cx="2642634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複製，開啟此URL</a:t>
            </a:r>
            <a:endParaRPr/>
          </a:p>
        </p:txBody>
      </p:sp>
      <p:sp>
        <p:nvSpPr>
          <p:cNvPr id="4549" name="Google Shape;4549;p16"/>
          <p:cNvSpPr/>
          <p:nvPr/>
        </p:nvSpPr>
        <p:spPr>
          <a:xfrm>
            <a:off x="5375574" y="7089456"/>
            <a:ext cx="1425695" cy="42231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0" name="Google Shape;4550;p16"/>
          <p:cNvSpPr txBox="1"/>
          <p:nvPr>
            <p:ph idx="1" type="body"/>
          </p:nvPr>
        </p:nvSpPr>
        <p:spPr>
          <a:xfrm>
            <a:off x="5033428" y="5804247"/>
            <a:ext cx="3112675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填入剛剛設定的觸發條件名稱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51" name="Google Shape;4551;p16"/>
          <p:cNvSpPr txBox="1"/>
          <p:nvPr>
            <p:ph idx="1" type="body"/>
          </p:nvPr>
        </p:nvSpPr>
        <p:spPr>
          <a:xfrm>
            <a:off x="8603226" y="7474436"/>
            <a:ext cx="2182885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填入想傳送的內容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52" name="Google Shape;4552;p16"/>
          <p:cNvSpPr/>
          <p:nvPr/>
        </p:nvSpPr>
        <p:spPr>
          <a:xfrm>
            <a:off x="3677069" y="8199910"/>
            <a:ext cx="891501" cy="43962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3" name="Google Shape;4553;p16"/>
          <p:cNvSpPr/>
          <p:nvPr/>
        </p:nvSpPr>
        <p:spPr>
          <a:xfrm>
            <a:off x="5706035" y="8191257"/>
            <a:ext cx="891501" cy="43962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4" name="Google Shape;4554;p16"/>
          <p:cNvSpPr/>
          <p:nvPr/>
        </p:nvSpPr>
        <p:spPr>
          <a:xfrm>
            <a:off x="7700352" y="8191257"/>
            <a:ext cx="891501" cy="43962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5" name="Google Shape;455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88068" y="6084801"/>
            <a:ext cx="5401171" cy="200931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4556" name="Google Shape;455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0490" y="714019"/>
            <a:ext cx="3639408" cy="1188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7" name="Google Shape;455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13086" y="2830739"/>
            <a:ext cx="4951134" cy="1317840"/>
          </a:xfrm>
          <a:prstGeom prst="rect">
            <a:avLst/>
          </a:prstGeom>
          <a:noFill/>
          <a:ln>
            <a:noFill/>
          </a:ln>
        </p:spPr>
      </p:pic>
      <p:sp>
        <p:nvSpPr>
          <p:cNvPr id="4558" name="Google Shape;4558;p16"/>
          <p:cNvSpPr/>
          <p:nvPr/>
        </p:nvSpPr>
        <p:spPr>
          <a:xfrm rot="5400000">
            <a:off x="422720" y="2786175"/>
            <a:ext cx="1907449" cy="133502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9" name="Google Shape;4559;p16"/>
          <p:cNvSpPr/>
          <p:nvPr/>
        </p:nvSpPr>
        <p:spPr>
          <a:xfrm flipH="1" rot="5400000">
            <a:off x="9082248" y="1181494"/>
            <a:ext cx="1456943" cy="133502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0" name="Google Shape;4560;p16"/>
          <p:cNvSpPr/>
          <p:nvPr/>
        </p:nvSpPr>
        <p:spPr>
          <a:xfrm flipH="1" rot="10800000">
            <a:off x="14423022" y="1242454"/>
            <a:ext cx="1456943" cy="133502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1" name="Google Shape;4561;p16"/>
          <p:cNvSpPr/>
          <p:nvPr/>
        </p:nvSpPr>
        <p:spPr>
          <a:xfrm>
            <a:off x="15051024" y="4345357"/>
            <a:ext cx="828941" cy="13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5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6" name="Google Shape;45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581" y="6551484"/>
            <a:ext cx="1920380" cy="1920380"/>
          </a:xfrm>
          <a:prstGeom prst="rect">
            <a:avLst/>
          </a:prstGeom>
          <a:noFill/>
          <a:ln>
            <a:noFill/>
          </a:ln>
        </p:spPr>
      </p:pic>
      <p:sp>
        <p:nvSpPr>
          <p:cNvPr id="4567" name="Google Shape;4567;p17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Webhook是什麼?</a:t>
            </a:r>
            <a:endParaRPr/>
          </a:p>
        </p:txBody>
      </p:sp>
      <p:grpSp>
        <p:nvGrpSpPr>
          <p:cNvPr id="4568" name="Google Shape;4568;p17"/>
          <p:cNvGrpSpPr/>
          <p:nvPr/>
        </p:nvGrpSpPr>
        <p:grpSpPr>
          <a:xfrm>
            <a:off x="-304799" y="186612"/>
            <a:ext cx="4389302" cy="7996096"/>
            <a:chOff x="85551" y="0"/>
            <a:chExt cx="4656129" cy="8482181"/>
          </a:xfrm>
        </p:grpSpPr>
        <p:pic>
          <p:nvPicPr>
            <p:cNvPr descr="Webhook Icon at GetDrawings | Free download" id="4569" name="Google Shape;456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51" y="3826051"/>
              <a:ext cx="4656129" cy="4656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request: webhooks-icon · Issue #15236 · FortAwesome/Font ..." id="4570" name="Google Shape;4570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0591" y="0"/>
              <a:ext cx="3826050" cy="3826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1" name="Google Shape;4571;p17"/>
          <p:cNvSpPr txBox="1"/>
          <p:nvPr>
            <p:ph idx="1" type="body"/>
          </p:nvPr>
        </p:nvSpPr>
        <p:spPr>
          <a:xfrm>
            <a:off x="4604707" y="404571"/>
            <a:ext cx="13378494" cy="196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第五堂提過API概念像</a:t>
            </a:r>
            <a:r>
              <a:rPr b="1" i="0" lang="zh-TW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客人-服務生-廚房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，而webhook就像是</a:t>
            </a: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餐廳-外送員</a:t>
            </a: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，外送員要怎麼知道餐廳什麼時候做好餐點並去取餐呢?定期向餐廳確認餐點是否完成？好像不是個好方法?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572" name="Google Shape;4572;p17"/>
          <p:cNvCxnSpPr/>
          <p:nvPr/>
        </p:nvCxnSpPr>
        <p:spPr>
          <a:xfrm>
            <a:off x="4084503" y="404571"/>
            <a:ext cx="0" cy="7479323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573" name="Google Shape;4573;p17"/>
          <p:cNvSpPr txBox="1"/>
          <p:nvPr>
            <p:ph idx="1" type="body"/>
          </p:nvPr>
        </p:nvSpPr>
        <p:spPr>
          <a:xfrm>
            <a:off x="4604706" y="2762306"/>
            <a:ext cx="13378495" cy="20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透過Webhook(也稱為Web callback或HTTP Push API)餐廳能「</a:t>
            </a: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主動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」去聯繫外送員，和API會在</a:t>
            </a:r>
            <a:r>
              <a:rPr b="1" i="0" lang="zh-TW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要求時執行操作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不同，Webhook會在</a:t>
            </a: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滿足特定條件時自動執行操作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74" name="Google Shape;4574;p17"/>
          <p:cNvSpPr/>
          <p:nvPr/>
        </p:nvSpPr>
        <p:spPr>
          <a:xfrm rot="5400000">
            <a:off x="11008550" y="2332538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5" name="Google Shape;4575;p17"/>
          <p:cNvSpPr txBox="1"/>
          <p:nvPr>
            <p:ph idx="1" type="body"/>
          </p:nvPr>
        </p:nvSpPr>
        <p:spPr>
          <a:xfrm>
            <a:off x="4604706" y="4992097"/>
            <a:ext cx="12902476" cy="1433375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400"/>
              <a:buFont typeface="Microsoft JhengHei"/>
              <a:buNone/>
            </a:pPr>
            <a:r>
              <a:rPr b="1" i="0" lang="zh-TW" sz="3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不只有server端可以開啟API讓大家使用，client端也可以開啟webhook來擔任接收方，也有人稱之為反向的API。</a:t>
            </a:r>
            <a:endParaRPr b="1" i="0" sz="34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576" name="Google Shape;4576;p17"/>
          <p:cNvGrpSpPr/>
          <p:nvPr/>
        </p:nvGrpSpPr>
        <p:grpSpPr>
          <a:xfrm>
            <a:off x="6901933" y="7382060"/>
            <a:ext cx="791027" cy="1021404"/>
            <a:chOff x="7023427" y="7380122"/>
            <a:chExt cx="791027" cy="1021404"/>
          </a:xfrm>
        </p:grpSpPr>
        <p:sp>
          <p:nvSpPr>
            <p:cNvPr id="4577" name="Google Shape;4577;p17"/>
            <p:cNvSpPr/>
            <p:nvPr/>
          </p:nvSpPr>
          <p:spPr>
            <a:xfrm>
              <a:off x="7023427" y="7380122"/>
              <a:ext cx="791027" cy="51070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3939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17"/>
            <p:cNvSpPr/>
            <p:nvPr/>
          </p:nvSpPr>
          <p:spPr>
            <a:xfrm rot="10800000">
              <a:off x="7023427" y="7890824"/>
              <a:ext cx="791027" cy="51070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3939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9" name="Google Shape;4579;p17"/>
          <p:cNvSpPr/>
          <p:nvPr/>
        </p:nvSpPr>
        <p:spPr>
          <a:xfrm>
            <a:off x="6422478" y="8403464"/>
            <a:ext cx="19929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餐點好了</a:t>
            </a:r>
            <a:endParaRPr b="1" i="0" sz="3200" u="none" cap="none" strike="noStrik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80" name="Google Shape;458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8932" y="6551484"/>
            <a:ext cx="1928547" cy="19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4581" name="Google Shape;4581;p17"/>
          <p:cNvSpPr/>
          <p:nvPr/>
        </p:nvSpPr>
        <p:spPr>
          <a:xfrm>
            <a:off x="6300984" y="6798808"/>
            <a:ext cx="19929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我過去拿</a:t>
            </a:r>
            <a:endParaRPr b="1" i="0" sz="3200" u="none" cap="none" strike="noStrik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82" name="Google Shape;4582;p17"/>
          <p:cNvSpPr txBox="1"/>
          <p:nvPr>
            <p:ph idx="1" type="body"/>
          </p:nvPr>
        </p:nvSpPr>
        <p:spPr>
          <a:xfrm>
            <a:off x="10290239" y="6745855"/>
            <a:ext cx="7692962" cy="20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使用方式:client提供一個</a:t>
            </a:r>
            <a:r>
              <a:rPr b="1" i="0" lang="zh-TW" sz="32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webhook的URL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，當事件觸發server就會將請求傳到此URL，進而傳給client。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6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18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用python傳個Line給自己吧~</a:t>
            </a:r>
            <a:endParaRPr/>
          </a:p>
        </p:txBody>
      </p:sp>
      <p:pic>
        <p:nvPicPr>
          <p:cNvPr id="4588" name="Google Shape;45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13" y="875304"/>
            <a:ext cx="2376549" cy="322072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89" name="Google Shape;4589;p18"/>
          <p:cNvSpPr/>
          <p:nvPr/>
        </p:nvSpPr>
        <p:spPr>
          <a:xfrm>
            <a:off x="601113" y="2077932"/>
            <a:ext cx="1029549" cy="407736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0" name="Google Shape;4590;p18"/>
          <p:cNvSpPr txBox="1"/>
          <p:nvPr>
            <p:ph idx="1" type="body"/>
          </p:nvPr>
        </p:nvSpPr>
        <p:spPr>
          <a:xfrm>
            <a:off x="1630662" y="1460948"/>
            <a:ext cx="1650336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我的</a:t>
            </a:r>
            <a:endParaRPr b="1" i="0" sz="2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方案程式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91" name="Google Shape;4591;p18"/>
          <p:cNvPicPr preferRelativeResize="0"/>
          <p:nvPr/>
        </p:nvPicPr>
        <p:blipFill rotWithShape="1">
          <a:blip r:embed="rId4">
            <a:alphaModFix/>
          </a:blip>
          <a:srcRect b="6982" l="8158" r="12569" t="2665"/>
          <a:stretch/>
        </p:blipFill>
        <p:spPr>
          <a:xfrm>
            <a:off x="4007211" y="875304"/>
            <a:ext cx="6010658" cy="322072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92" name="Google Shape;4592;p18"/>
          <p:cNvSpPr/>
          <p:nvPr/>
        </p:nvSpPr>
        <p:spPr>
          <a:xfrm>
            <a:off x="3280998" y="2293915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3" name="Google Shape;4593;p18"/>
          <p:cNvSpPr/>
          <p:nvPr/>
        </p:nvSpPr>
        <p:spPr>
          <a:xfrm>
            <a:off x="4007210" y="1721502"/>
            <a:ext cx="3015381" cy="221041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4" name="Google Shape;4594;p18"/>
          <p:cNvSpPr txBox="1"/>
          <p:nvPr>
            <p:ph idx="1" type="body"/>
          </p:nvPr>
        </p:nvSpPr>
        <p:spPr>
          <a:xfrm>
            <a:off x="3428186" y="426484"/>
            <a:ext cx="2642634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點擊剛剛設定的服務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95" name="Google Shape;4595;p18"/>
          <p:cNvPicPr preferRelativeResize="0"/>
          <p:nvPr/>
        </p:nvPicPr>
        <p:blipFill rotWithShape="1">
          <a:blip r:embed="rId5">
            <a:alphaModFix/>
          </a:blip>
          <a:srcRect b="76664" l="80460" r="0" t="5403"/>
          <a:stretch/>
        </p:blipFill>
        <p:spPr>
          <a:xfrm>
            <a:off x="10877095" y="211001"/>
            <a:ext cx="2142778" cy="969264"/>
          </a:xfrm>
          <a:prstGeom prst="rect">
            <a:avLst/>
          </a:prstGeom>
          <a:noFill/>
          <a:ln>
            <a:noFill/>
          </a:ln>
        </p:spPr>
      </p:pic>
      <p:sp>
        <p:nvSpPr>
          <p:cNvPr id="4596" name="Google Shape;4596;p18"/>
          <p:cNvSpPr/>
          <p:nvPr/>
        </p:nvSpPr>
        <p:spPr>
          <a:xfrm>
            <a:off x="10224506" y="875304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7" name="Google Shape;459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42108" y="1463213"/>
            <a:ext cx="5412292" cy="321546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598" name="Google Shape;4598;p18"/>
          <p:cNvSpPr/>
          <p:nvPr/>
        </p:nvSpPr>
        <p:spPr>
          <a:xfrm>
            <a:off x="11047417" y="3540865"/>
            <a:ext cx="1408743" cy="78348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9" name="Google Shape;4599;p18"/>
          <p:cNvSpPr txBox="1"/>
          <p:nvPr>
            <p:ph idx="1" type="body"/>
          </p:nvPr>
        </p:nvSpPr>
        <p:spPr>
          <a:xfrm>
            <a:off x="12930905" y="2876562"/>
            <a:ext cx="4851410" cy="149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Message內的參數會對應到我們網址的參數，可以修改成想要的形式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00" name="Google Shape;4600;p18"/>
          <p:cNvSpPr/>
          <p:nvPr/>
        </p:nvSpPr>
        <p:spPr>
          <a:xfrm>
            <a:off x="782321" y="4942231"/>
            <a:ext cx="15829280" cy="3779756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import requests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url="https://maker.ifttt.com/trigger/</a:t>
            </a:r>
            <a:r>
              <a:rPr b="1" i="0" lang="zh-TW" sz="3600" u="none" cap="none" strike="noStrik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firstTrigger</a:t>
            </a: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/with/key/?value1=hello world"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requests.get(url)</a:t>
            </a:r>
            <a:endParaRPr/>
          </a:p>
        </p:txBody>
      </p:sp>
      <p:sp>
        <p:nvSpPr>
          <p:cNvPr id="4601" name="Google Shape;4601;p18"/>
          <p:cNvSpPr/>
          <p:nvPr/>
        </p:nvSpPr>
        <p:spPr>
          <a:xfrm flipH="1" rot="10800000">
            <a:off x="13308346" y="628638"/>
            <a:ext cx="1141506" cy="709176"/>
          </a:xfrm>
          <a:prstGeom prst="bentUpArrow">
            <a:avLst>
              <a:gd fmla="val 29356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2" name="Google Shape;4602;p18"/>
          <p:cNvSpPr/>
          <p:nvPr/>
        </p:nvSpPr>
        <p:spPr>
          <a:xfrm>
            <a:off x="6239004" y="7937297"/>
            <a:ext cx="5114796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48" y="0"/>
                </a:moveTo>
                <a:close/>
                <a:lnTo>
                  <a:pt x="-5548" y="120000"/>
                </a:lnTo>
              </a:path>
              <a:path extrusionOk="0" fill="none" h="120000" w="120000">
                <a:moveTo>
                  <a:pt x="-5548" y="52079"/>
                </a:moveTo>
                <a:lnTo>
                  <a:pt x="-21229" y="23882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2BA3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對網址送request模擬網頁開啟</a:t>
            </a:r>
            <a:endParaRPr b="1" i="0" sz="2800" u="none" cap="none" strike="noStrike">
              <a:solidFill>
                <a:srgbClr val="3E3E3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603" name="Google Shape;4603;p18"/>
          <p:cNvGrpSpPr/>
          <p:nvPr/>
        </p:nvGrpSpPr>
        <p:grpSpPr>
          <a:xfrm>
            <a:off x="11890879" y="6943491"/>
            <a:ext cx="5168042" cy="1871151"/>
            <a:chOff x="6585808" y="5289681"/>
            <a:chExt cx="5168042" cy="1871151"/>
          </a:xfrm>
        </p:grpSpPr>
        <p:sp>
          <p:nvSpPr>
            <p:cNvPr id="4604" name="Google Shape;4604;p18"/>
            <p:cNvSpPr/>
            <p:nvPr/>
          </p:nvSpPr>
          <p:spPr>
            <a:xfrm>
              <a:off x="6585808" y="5289681"/>
              <a:ext cx="5168042" cy="187115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5548" y="0"/>
                  </a:moveTo>
                  <a:close/>
                  <a:lnTo>
                    <a:pt x="-5548" y="120000"/>
                  </a:lnTo>
                </a:path>
                <a:path extrusionOk="0" fill="none" h="120000" w="120000">
                  <a:moveTo>
                    <a:pt x="-5548" y="52079"/>
                  </a:moveTo>
                  <a:lnTo>
                    <a:pt x="-125620" y="21439"/>
                  </a:lnTo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6C6C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4605" name="Google Shape;4605;p18"/>
            <p:cNvPicPr preferRelativeResize="0"/>
            <p:nvPr/>
          </p:nvPicPr>
          <p:blipFill rotWithShape="1">
            <a:blip r:embed="rId7">
              <a:alphaModFix/>
            </a:blip>
            <a:srcRect b="0" l="0" r="22195" t="0"/>
            <a:stretch/>
          </p:blipFill>
          <p:spPr>
            <a:xfrm>
              <a:off x="6756827" y="5563299"/>
              <a:ext cx="4772757" cy="1433421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</p:grpSp>
      <p:sp>
        <p:nvSpPr>
          <p:cNvPr id="4606" name="Google Shape;4606;p18"/>
          <p:cNvSpPr/>
          <p:nvPr/>
        </p:nvSpPr>
        <p:spPr>
          <a:xfrm>
            <a:off x="943650" y="6828063"/>
            <a:ext cx="5533350" cy="877721"/>
          </a:xfrm>
          <a:prstGeom prst="rect">
            <a:avLst/>
          </a:prstGeom>
          <a:noFill/>
          <a:ln cap="flat" cmpd="sng" w="762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7" name="Google Shape;4607;p18"/>
          <p:cNvSpPr/>
          <p:nvPr/>
        </p:nvSpPr>
        <p:spPr>
          <a:xfrm flipH="1">
            <a:off x="8402224" y="5350253"/>
            <a:ext cx="2339884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433" y="0"/>
                </a:moveTo>
                <a:close/>
                <a:lnTo>
                  <a:pt x="-10433" y="120000"/>
                </a:lnTo>
              </a:path>
              <a:path extrusionOk="0" fill="none" h="120000" w="120000">
                <a:moveTo>
                  <a:pt x="-10433" y="52079"/>
                </a:moveTo>
                <a:lnTo>
                  <a:pt x="-54446" y="13839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觸發條件名稱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p19"/>
          <p:cNvSpPr/>
          <p:nvPr/>
        </p:nvSpPr>
        <p:spPr>
          <a:xfrm>
            <a:off x="0" y="0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3" name="Google Shape;4613;p19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課堂實作-IFTTT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14" name="Google Shape;4614;p19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利用IFTTT將webhook與Line串聯，如果webhook網址送出請求，會在Line收到對應的內容。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使用Python傳送「Hello World」給自己</a:t>
            </a:r>
            <a:endParaRPr/>
          </a:p>
        </p:txBody>
      </p:sp>
      <p:pic>
        <p:nvPicPr>
          <p:cNvPr id="4615" name="Google Shape;46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6" name="Google Shape;4616;p19"/>
          <p:cNvGrpSpPr/>
          <p:nvPr/>
        </p:nvGrpSpPr>
        <p:grpSpPr>
          <a:xfrm>
            <a:off x="227438" y="1619704"/>
            <a:ext cx="6969468" cy="7047593"/>
            <a:chOff x="227438" y="1295753"/>
            <a:chExt cx="6969468" cy="7047593"/>
          </a:xfrm>
        </p:grpSpPr>
        <p:pic>
          <p:nvPicPr>
            <p:cNvPr descr="Download HD Ifttt Your Free Personal Assistant - Ifttt Logo ..." id="4617" name="Google Shape;4617;p19"/>
            <p:cNvPicPr preferRelativeResize="0"/>
            <p:nvPr/>
          </p:nvPicPr>
          <p:blipFill rotWithShape="1">
            <a:blip r:embed="rId4">
              <a:alphaModFix/>
            </a:blip>
            <a:srcRect b="48567" l="0" r="0" t="0"/>
            <a:stretch/>
          </p:blipFill>
          <p:spPr>
            <a:xfrm>
              <a:off x="570003" y="1295753"/>
              <a:ext cx="6284338" cy="18414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18" name="Google Shape;4618;p19"/>
            <p:cNvGrpSpPr/>
            <p:nvPr/>
          </p:nvGrpSpPr>
          <p:grpSpPr>
            <a:xfrm>
              <a:off x="227438" y="3980466"/>
              <a:ext cx="6969468" cy="4362880"/>
              <a:chOff x="566408" y="2974626"/>
              <a:chExt cx="6969468" cy="4362880"/>
            </a:xfrm>
          </p:grpSpPr>
          <p:pic>
            <p:nvPicPr>
              <p:cNvPr descr="設置動作服務" id="4619" name="Google Shape;4619;p19"/>
              <p:cNvPicPr preferRelativeResize="0"/>
              <p:nvPr/>
            </p:nvPicPr>
            <p:blipFill rotWithShape="1">
              <a:blip r:embed="rId5">
                <a:alphaModFix/>
              </a:blip>
              <a:srcRect b="-710" l="0" r="74178" t="1"/>
              <a:stretch/>
            </p:blipFill>
            <p:spPr>
              <a:xfrm>
                <a:off x="702425" y="2974626"/>
                <a:ext cx="3747570" cy="205135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620" name="Google Shape;4620;p19"/>
              <p:cNvGrpSpPr/>
              <p:nvPr/>
            </p:nvGrpSpPr>
            <p:grpSpPr>
              <a:xfrm>
                <a:off x="566408" y="4783463"/>
                <a:ext cx="6969468" cy="2554043"/>
                <a:chOff x="572608" y="4794390"/>
                <a:chExt cx="6969468" cy="2554043"/>
              </a:xfrm>
            </p:grpSpPr>
            <p:pic>
              <p:nvPicPr>
                <p:cNvPr descr="設置動作服務" id="4621" name="Google Shape;4621;p1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-2593" l="26836" r="42016" t="1"/>
                <a:stretch/>
              </p:blipFill>
              <p:spPr>
                <a:xfrm>
                  <a:off x="572608" y="5279432"/>
                  <a:ext cx="4475667" cy="2069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加入旅天下LINE官方帳號" id="4622" name="Google Shape;4622;p1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988033" y="4794390"/>
                  <a:ext cx="2554043" cy="25540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2" name="Shape 4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3" name="Google Shape;4283;p2"/>
          <p:cNvSpPr txBox="1"/>
          <p:nvPr/>
        </p:nvSpPr>
        <p:spPr>
          <a:xfrm>
            <a:off x="8828171" y="5998595"/>
            <a:ext cx="78308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000"/>
              <a:buFont typeface="Microsoft JhengHei"/>
              <a:buNone/>
            </a:pPr>
            <a:r>
              <a:rPr b="1" i="0" lang="zh-TW" sz="6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第九堂課</a:t>
            </a:r>
            <a:endParaRPr b="1" i="0" sz="6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4" name="Google Shape;4284;p2"/>
          <p:cNvSpPr/>
          <p:nvPr/>
        </p:nvSpPr>
        <p:spPr>
          <a:xfrm rot="-859865">
            <a:off x="-102849" y="7227190"/>
            <a:ext cx="7879035" cy="106442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30" y="0"/>
                </a:lnTo>
                <a:lnTo>
                  <a:pt x="21600" y="0"/>
                </a:lnTo>
                <a:lnTo>
                  <a:pt x="20870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5" name="Google Shape;4285;p2"/>
          <p:cNvSpPr/>
          <p:nvPr/>
        </p:nvSpPr>
        <p:spPr>
          <a:xfrm rot="-859865">
            <a:off x="830144" y="8238890"/>
            <a:ext cx="7879034" cy="28702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97" y="0"/>
                </a:lnTo>
                <a:lnTo>
                  <a:pt x="21600" y="0"/>
                </a:lnTo>
                <a:lnTo>
                  <a:pt x="21403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6" name="Google Shape;4286;p2"/>
          <p:cNvSpPr/>
          <p:nvPr/>
        </p:nvSpPr>
        <p:spPr>
          <a:xfrm rot="-859865">
            <a:off x="7606486" y="4361865"/>
            <a:ext cx="4977712" cy="57405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23" y="0"/>
                </a:lnTo>
                <a:lnTo>
                  <a:pt x="21600" y="0"/>
                </a:lnTo>
                <a:lnTo>
                  <a:pt x="20977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7" name="Google Shape;4287;p2"/>
          <p:cNvSpPr/>
          <p:nvPr/>
        </p:nvSpPr>
        <p:spPr>
          <a:xfrm rot="-859865">
            <a:off x="10003272" y="3611231"/>
            <a:ext cx="4977712" cy="28702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311" y="0"/>
                </a:lnTo>
                <a:lnTo>
                  <a:pt x="21600" y="0"/>
                </a:lnTo>
                <a:lnTo>
                  <a:pt x="21289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8" name="Google Shape;4288;p2"/>
          <p:cNvSpPr/>
          <p:nvPr/>
        </p:nvSpPr>
        <p:spPr>
          <a:xfrm rot="-859865">
            <a:off x="-150396" y="7285824"/>
            <a:ext cx="4977711" cy="4236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60" y="0"/>
                </a:lnTo>
                <a:lnTo>
                  <a:pt x="21600" y="0"/>
                </a:lnTo>
                <a:lnTo>
                  <a:pt x="2114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9" name="Google Shape;4289;p2"/>
          <p:cNvSpPr txBox="1"/>
          <p:nvPr/>
        </p:nvSpPr>
        <p:spPr>
          <a:xfrm rot="-867753">
            <a:off x="307268" y="7435008"/>
            <a:ext cx="69426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icrosoft JhengHei"/>
              <a:buNone/>
            </a:pPr>
            <a:r>
              <a:rPr b="1" i="0" lang="zh-TW" sz="48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AE404 - 9</a:t>
            </a:r>
            <a:endParaRPr b="1" i="0" sz="48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90" name="Google Shape;4290;p2"/>
          <p:cNvSpPr/>
          <p:nvPr/>
        </p:nvSpPr>
        <p:spPr>
          <a:xfrm rot="-859865">
            <a:off x="275489" y="9205075"/>
            <a:ext cx="3233854" cy="17122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86" y="0"/>
                </a:lnTo>
                <a:lnTo>
                  <a:pt x="21600" y="0"/>
                </a:lnTo>
                <a:lnTo>
                  <a:pt x="21314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91" name="Google Shape;4291;p2"/>
          <p:cNvSpPr/>
          <p:nvPr/>
        </p:nvSpPr>
        <p:spPr>
          <a:xfrm rot="-859865">
            <a:off x="7979502" y="4000736"/>
            <a:ext cx="3767564" cy="16194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32" y="0"/>
                </a:lnTo>
                <a:lnTo>
                  <a:pt x="21600" y="0"/>
                </a:lnTo>
                <a:lnTo>
                  <a:pt x="21368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92" name="Google Shape;4292;p2"/>
          <p:cNvSpPr txBox="1"/>
          <p:nvPr/>
        </p:nvSpPr>
        <p:spPr>
          <a:xfrm>
            <a:off x="9679480" y="6970229"/>
            <a:ext cx="6487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3000"/>
              <a:buFont typeface="Microsoft JhengHei"/>
              <a:buNone/>
            </a:pPr>
            <a:r>
              <a:rPr b="1" i="0" lang="zh-TW" sz="3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Python挑戰-聊天機器人(I)</a:t>
            </a:r>
            <a:endParaRPr/>
          </a:p>
        </p:txBody>
      </p:sp>
      <p:pic>
        <p:nvPicPr>
          <p:cNvPr id="4293" name="Google Shape;42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6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p20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知識點3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28" name="Google Shape;4628;p20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IFTTT爬蟲實戰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29" name="Google Shape;4629;p20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zh-TW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實際結合IFTTT與Line進行爬蟲</a:t>
            </a:r>
            <a:endParaRPr/>
          </a:p>
        </p:txBody>
      </p:sp>
      <p:pic>
        <p:nvPicPr>
          <p:cNvPr id="4630" name="Google Shape;46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4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5" name="Google Shape;4635;p21"/>
          <p:cNvSpPr/>
          <p:nvPr/>
        </p:nvSpPr>
        <p:spPr>
          <a:xfrm>
            <a:off x="0" y="0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6" name="Google Shape;4636;p21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今日專題-空氣品質</a:t>
            </a:r>
            <a:endParaRPr/>
          </a:p>
        </p:txBody>
      </p:sp>
      <p:sp>
        <p:nvSpPr>
          <p:cNvPr id="4637" name="Google Shape;4637;p21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https://airtw.epa.gov.tw/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環保署-空氣品質監測網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取得PM2.5值(小時濃度)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回傳給Line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638" name="Google Shape;46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HD Ifttt Your Free Personal Assistant - Ifttt Logo ..." id="4639" name="Google Shape;4639;p21"/>
          <p:cNvPicPr preferRelativeResize="0"/>
          <p:nvPr/>
        </p:nvPicPr>
        <p:blipFill rotWithShape="1">
          <a:blip r:embed="rId5">
            <a:alphaModFix/>
          </a:blip>
          <a:srcRect b="48567" l="0" r="0" t="0"/>
          <a:stretch/>
        </p:blipFill>
        <p:spPr>
          <a:xfrm>
            <a:off x="570003" y="896690"/>
            <a:ext cx="6284338" cy="1841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室內空氣品質顯示看板" id="4640" name="Google Shape;4640;p21"/>
          <p:cNvPicPr preferRelativeResize="0"/>
          <p:nvPr/>
        </p:nvPicPr>
        <p:blipFill rotWithShape="1">
          <a:blip r:embed="rId6">
            <a:alphaModFix/>
          </a:blip>
          <a:srcRect b="28127" l="0" r="0" t="0"/>
          <a:stretch/>
        </p:blipFill>
        <p:spPr>
          <a:xfrm>
            <a:off x="1122255" y="2789623"/>
            <a:ext cx="5179833" cy="37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1" name="Google Shape;4641;p21"/>
          <p:cNvPicPr preferRelativeResize="0"/>
          <p:nvPr/>
        </p:nvPicPr>
        <p:blipFill rotWithShape="1">
          <a:blip r:embed="rId7">
            <a:alphaModFix/>
          </a:blip>
          <a:srcRect b="-4544" l="0" r="31724" t="0"/>
          <a:stretch/>
        </p:blipFill>
        <p:spPr>
          <a:xfrm>
            <a:off x="721206" y="7087479"/>
            <a:ext cx="5981930" cy="262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5" name="Shape 4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6" name="Google Shape;4646;p22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爬取天氣資料傳送到Line</a:t>
            </a:r>
            <a:endParaRPr/>
          </a:p>
        </p:txBody>
      </p:sp>
      <p:cxnSp>
        <p:nvCxnSpPr>
          <p:cNvPr id="4647" name="Google Shape;4647;p22"/>
          <p:cNvCxnSpPr/>
          <p:nvPr/>
        </p:nvCxnSpPr>
        <p:spPr>
          <a:xfrm>
            <a:off x="10358542" y="577879"/>
            <a:ext cx="0" cy="7479323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648" name="Google Shape;4648;p22"/>
          <p:cNvPicPr preferRelativeResize="0"/>
          <p:nvPr/>
        </p:nvPicPr>
        <p:blipFill rotWithShape="1">
          <a:blip r:embed="rId3">
            <a:alphaModFix/>
          </a:blip>
          <a:srcRect b="23139" l="13036" r="10719" t="0"/>
          <a:stretch/>
        </p:blipFill>
        <p:spPr>
          <a:xfrm>
            <a:off x="11057045" y="1706124"/>
            <a:ext cx="6378900" cy="539697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grpSp>
        <p:nvGrpSpPr>
          <p:cNvPr id="4649" name="Google Shape;4649;p22"/>
          <p:cNvGrpSpPr/>
          <p:nvPr/>
        </p:nvGrpSpPr>
        <p:grpSpPr>
          <a:xfrm>
            <a:off x="528228" y="577879"/>
            <a:ext cx="4915548" cy="6486309"/>
            <a:chOff x="4478215" y="1953627"/>
            <a:chExt cx="4663947" cy="6154309"/>
          </a:xfrm>
        </p:grpSpPr>
        <p:pic>
          <p:nvPicPr>
            <p:cNvPr id="4650" name="Google Shape;4650;p22"/>
            <p:cNvPicPr preferRelativeResize="0"/>
            <p:nvPr/>
          </p:nvPicPr>
          <p:blipFill rotWithShape="1">
            <a:blip r:embed="rId4">
              <a:alphaModFix/>
            </a:blip>
            <a:srcRect b="0" l="1880" r="55618" t="8329"/>
            <a:stretch/>
          </p:blipFill>
          <p:spPr>
            <a:xfrm>
              <a:off x="4478215" y="2672862"/>
              <a:ext cx="4663947" cy="543507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pic>
          <p:nvPicPr>
            <p:cNvPr id="4651" name="Google Shape;4651;p22"/>
            <p:cNvPicPr preferRelativeResize="0"/>
            <p:nvPr/>
          </p:nvPicPr>
          <p:blipFill rotWithShape="1">
            <a:blip r:embed="rId5">
              <a:alphaModFix/>
            </a:blip>
            <a:srcRect b="-611" l="0" r="56928" t="0"/>
            <a:stretch/>
          </p:blipFill>
          <p:spPr>
            <a:xfrm>
              <a:off x="4478215" y="1953627"/>
              <a:ext cx="4663947" cy="723635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</p:grpSp>
      <p:sp>
        <p:nvSpPr>
          <p:cNvPr id="4652" name="Google Shape;4652;p22"/>
          <p:cNvSpPr/>
          <p:nvPr/>
        </p:nvSpPr>
        <p:spPr>
          <a:xfrm>
            <a:off x="1365535" y="4051301"/>
            <a:ext cx="3529194" cy="897217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3" name="Google Shape;4653;p22"/>
          <p:cNvSpPr txBox="1"/>
          <p:nvPr>
            <p:ph idx="1" type="body"/>
          </p:nvPr>
        </p:nvSpPr>
        <p:spPr>
          <a:xfrm>
            <a:off x="3594232" y="3416357"/>
            <a:ext cx="1946716" cy="57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爬蟲目標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54" name="Google Shape;4654;p22"/>
          <p:cNvSpPr txBox="1"/>
          <p:nvPr>
            <p:ph idx="1" type="body"/>
          </p:nvPr>
        </p:nvSpPr>
        <p:spPr>
          <a:xfrm>
            <a:off x="1139871" y="7422522"/>
            <a:ext cx="3980521" cy="672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每小時會更新一次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55" name="Google Shape;4655;p22"/>
          <p:cNvSpPr txBox="1"/>
          <p:nvPr>
            <p:ph idx="1" type="body"/>
          </p:nvPr>
        </p:nvSpPr>
        <p:spPr>
          <a:xfrm>
            <a:off x="5909250" y="577879"/>
            <a:ext cx="4156364" cy="27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先試著用JS開關看網頁內容是否是動態生成，或試著找Network是否有回傳的資料。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56" name="Google Shape;4656;p22"/>
          <p:cNvSpPr/>
          <p:nvPr/>
        </p:nvSpPr>
        <p:spPr>
          <a:xfrm>
            <a:off x="7019885" y="3718810"/>
            <a:ext cx="828941" cy="13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7" name="Google Shape;4657;p22"/>
          <p:cNvSpPr txBox="1"/>
          <p:nvPr>
            <p:ph idx="1" type="body"/>
          </p:nvPr>
        </p:nvSpPr>
        <p:spPr>
          <a:xfrm>
            <a:off x="8080575" y="3698726"/>
            <a:ext cx="1579465" cy="1093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都無法取得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658" name="Google Shape;4658;p22"/>
          <p:cNvGrpSpPr/>
          <p:nvPr/>
        </p:nvGrpSpPr>
        <p:grpSpPr>
          <a:xfrm>
            <a:off x="6206749" y="5250541"/>
            <a:ext cx="2560317" cy="2584799"/>
            <a:chOff x="15853536" y="6113615"/>
            <a:chExt cx="2560317" cy="2584799"/>
          </a:xfrm>
        </p:grpSpPr>
        <p:pic>
          <p:nvPicPr>
            <p:cNvPr id="4659" name="Google Shape;4659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184864" y="6113615"/>
              <a:ext cx="1897662" cy="1897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0" name="Google Shape;4660;p22"/>
            <p:cNvSpPr/>
            <p:nvPr/>
          </p:nvSpPr>
          <p:spPr>
            <a:xfrm>
              <a:off x="15853536" y="8052083"/>
              <a:ext cx="25603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A330"/>
                </a:buClr>
                <a:buSzPts val="3600"/>
                <a:buFont typeface="Microsoft JhengHei"/>
                <a:buNone/>
              </a:pPr>
              <a:r>
                <a:rPr b="1" i="0" lang="zh-TW" sz="3600" u="none" cap="none" strike="noStrike">
                  <a:solidFill>
                    <a:srgbClr val="2BA33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Selenium</a:t>
              </a:r>
              <a:endParaRPr/>
            </a:p>
          </p:txBody>
        </p:sp>
      </p:grpSp>
      <p:sp>
        <p:nvSpPr>
          <p:cNvPr id="4661" name="Google Shape;4661;p22"/>
          <p:cNvSpPr txBox="1"/>
          <p:nvPr>
            <p:ph idx="1" type="body"/>
          </p:nvPr>
        </p:nvSpPr>
        <p:spPr>
          <a:xfrm>
            <a:off x="11657090" y="633260"/>
            <a:ext cx="4306779" cy="651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修改Line訊息顯示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62" name="Google Shape;4662;p22"/>
          <p:cNvSpPr/>
          <p:nvPr/>
        </p:nvSpPr>
        <p:spPr>
          <a:xfrm>
            <a:off x="15672389" y="7189009"/>
            <a:ext cx="1555738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6736" y="0"/>
                </a:moveTo>
                <a:close/>
                <a:lnTo>
                  <a:pt x="-16736" y="120000"/>
                </a:lnTo>
              </a:path>
              <a:path extrusionOk="0" fill="none" h="120000" w="120000">
                <a:moveTo>
                  <a:pt x="-16736" y="48703"/>
                </a:moveTo>
                <a:lnTo>
                  <a:pt x="-71072" y="-15412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代表換行</a:t>
            </a:r>
            <a:endParaRPr/>
          </a:p>
        </p:txBody>
      </p:sp>
      <p:sp>
        <p:nvSpPr>
          <p:cNvPr id="4663" name="Google Shape;4663;p22"/>
          <p:cNvSpPr/>
          <p:nvPr/>
        </p:nvSpPr>
        <p:spPr>
          <a:xfrm>
            <a:off x="14165716" y="5371537"/>
            <a:ext cx="672502" cy="877721"/>
          </a:xfrm>
          <a:prstGeom prst="rect">
            <a:avLst/>
          </a:prstGeom>
          <a:noFill/>
          <a:ln cap="flat" cmpd="sng" w="762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7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Google Shape;4668;g21d4b097a81_0_2299"/>
          <p:cNvSpPr txBox="1"/>
          <p:nvPr>
            <p:ph idx="1" type="body"/>
          </p:nvPr>
        </p:nvSpPr>
        <p:spPr>
          <a:xfrm>
            <a:off x="2184388" y="1481016"/>
            <a:ext cx="139065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100000"/>
              <a:buFont typeface="Roboto Condensed Light"/>
              <a:buNone/>
            </a:pPr>
            <a:r>
              <a:rPr lang="zh-TW" sz="13200"/>
              <a:t>手冊時間</a:t>
            </a:r>
            <a:endParaRPr b="0" i="0" sz="13200" u="none" cap="none" strike="noStrike">
              <a:solidFill>
                <a:srgbClr val="11396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669" name="Google Shape;4669;g21d4b097a81_0_2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5751" y="8397000"/>
            <a:ext cx="3899548" cy="188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0" name="Google Shape;4670;g21d4b097a81_0_2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268" y="3388689"/>
            <a:ext cx="4512840" cy="638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4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p23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76" name="Google Shape;4676;p23"/>
          <p:cNvSpPr txBox="1"/>
          <p:nvPr>
            <p:ph idx="2" type="body"/>
          </p:nvPr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教師巡堂，隨時抽問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677" name="Google Shape;46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1" name="Shape 4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2" name="Google Shape;4682;p24"/>
          <p:cNvSpPr/>
          <p:nvPr/>
        </p:nvSpPr>
        <p:spPr>
          <a:xfrm>
            <a:off x="0" y="0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3" name="Google Shape;4683;p24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課堂實作-空氣品質</a:t>
            </a:r>
            <a:endParaRPr/>
          </a:p>
        </p:txBody>
      </p:sp>
      <p:sp>
        <p:nvSpPr>
          <p:cNvPr id="4684" name="Google Shape;4684;p24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92500" lnSpcReduction="10000"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https://airtw.epa.gov.tw/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環保署-空氣品質監測網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取得PM2.5值(小時濃度)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回傳給Line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想想看:可以利用什麼方式處理</a:t>
            </a:r>
            <a:r>
              <a:rPr b="1"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下拉選單</a:t>
            </a: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選擇城市測站，以及如何</a:t>
            </a:r>
            <a:r>
              <a:rPr b="1"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定期執行</a:t>
            </a: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程式取得空氣品質數據？</a:t>
            </a:r>
            <a:endParaRPr/>
          </a:p>
        </p:txBody>
      </p:sp>
      <p:pic>
        <p:nvPicPr>
          <p:cNvPr id="4685" name="Google Shape;46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HD Ifttt Your Free Personal Assistant - Ifttt Logo ..." id="4686" name="Google Shape;4686;p24"/>
          <p:cNvPicPr preferRelativeResize="0"/>
          <p:nvPr/>
        </p:nvPicPr>
        <p:blipFill rotWithShape="1">
          <a:blip r:embed="rId5">
            <a:alphaModFix/>
          </a:blip>
          <a:srcRect b="48567" l="0" r="0" t="0"/>
          <a:stretch/>
        </p:blipFill>
        <p:spPr>
          <a:xfrm>
            <a:off x="570003" y="896690"/>
            <a:ext cx="6284338" cy="1841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室內空氣品質顯示看板" id="4687" name="Google Shape;4687;p24"/>
          <p:cNvPicPr preferRelativeResize="0"/>
          <p:nvPr/>
        </p:nvPicPr>
        <p:blipFill rotWithShape="1">
          <a:blip r:embed="rId6">
            <a:alphaModFix/>
          </a:blip>
          <a:srcRect b="28127" l="0" r="0" t="0"/>
          <a:stretch/>
        </p:blipFill>
        <p:spPr>
          <a:xfrm>
            <a:off x="1122255" y="2789623"/>
            <a:ext cx="5179833" cy="37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8" name="Google Shape;4688;p24"/>
          <p:cNvPicPr preferRelativeResize="0"/>
          <p:nvPr/>
        </p:nvPicPr>
        <p:blipFill rotWithShape="1">
          <a:blip r:embed="rId7">
            <a:alphaModFix/>
          </a:blip>
          <a:srcRect b="-4544" l="0" r="31724" t="0"/>
          <a:stretch/>
        </p:blipFill>
        <p:spPr>
          <a:xfrm>
            <a:off x="721206" y="7087479"/>
            <a:ext cx="5981930" cy="262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Google Shape;4693;p25"/>
          <p:cNvSpPr txBox="1"/>
          <p:nvPr>
            <p:ph idx="1" type="body"/>
          </p:nvPr>
        </p:nvSpPr>
        <p:spPr>
          <a:xfrm>
            <a:off x="0" y="9274342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(補充)selenium處理下拉選單</a:t>
            </a:r>
            <a:endParaRPr/>
          </a:p>
        </p:txBody>
      </p:sp>
      <p:sp>
        <p:nvSpPr>
          <p:cNvPr id="4694" name="Google Shape;4694;p25"/>
          <p:cNvSpPr/>
          <p:nvPr/>
        </p:nvSpPr>
        <p:spPr>
          <a:xfrm>
            <a:off x="595776" y="3584405"/>
            <a:ext cx="17046734" cy="2860355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from selenium.webdriver.support.ui import </a:t>
            </a:r>
            <a:r>
              <a:rPr b="1" i="0" lang="zh-TW" sz="36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selectCounty = Select(chrome.find_element(B</a:t>
            </a:r>
            <a:r>
              <a:rPr b="1" lang="zh-TW" sz="3600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y.ID, </a:t>
            </a: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'</a:t>
            </a: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ddl_county</a:t>
            </a: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'))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selectCounty.</a:t>
            </a:r>
            <a:r>
              <a:rPr b="1" i="0" lang="zh-TW" sz="36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select_by_index(1)</a:t>
            </a:r>
            <a:endParaRPr/>
          </a:p>
        </p:txBody>
      </p:sp>
      <p:pic>
        <p:nvPicPr>
          <p:cNvPr id="4695" name="Google Shape;4695;p25"/>
          <p:cNvPicPr preferRelativeResize="0"/>
          <p:nvPr/>
        </p:nvPicPr>
        <p:blipFill rotWithShape="1">
          <a:blip r:embed="rId3">
            <a:alphaModFix/>
          </a:blip>
          <a:srcRect b="0" l="0" r="52561" t="0"/>
          <a:stretch/>
        </p:blipFill>
        <p:spPr>
          <a:xfrm>
            <a:off x="595776" y="408783"/>
            <a:ext cx="5084019" cy="296802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4696" name="Google Shape;4696;p25"/>
          <p:cNvPicPr preferRelativeResize="0"/>
          <p:nvPr/>
        </p:nvPicPr>
        <p:blipFill rotWithShape="1">
          <a:blip r:embed="rId4">
            <a:alphaModFix/>
          </a:blip>
          <a:srcRect b="1326" l="0" r="43751" t="0"/>
          <a:stretch/>
        </p:blipFill>
        <p:spPr>
          <a:xfrm>
            <a:off x="6243201" y="959679"/>
            <a:ext cx="6266819" cy="205791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697" name="Google Shape;4697;p25"/>
          <p:cNvSpPr/>
          <p:nvPr/>
        </p:nvSpPr>
        <p:spPr>
          <a:xfrm>
            <a:off x="13637910" y="1345486"/>
            <a:ext cx="3073410" cy="20313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6736" y="0"/>
                </a:moveTo>
                <a:close/>
                <a:lnTo>
                  <a:pt x="-16736" y="120000"/>
                </a:lnTo>
              </a:path>
              <a:path extrusionOk="0" fill="none" h="120000" w="120000">
                <a:moveTo>
                  <a:pt x="-16736" y="48703"/>
                </a:moveTo>
                <a:lnTo>
                  <a:pt x="-46253" y="161104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 WebDriver 提供的 Select 來操作下拉選單</a:t>
            </a:r>
            <a:endParaRPr/>
          </a:p>
        </p:txBody>
      </p:sp>
      <p:sp>
        <p:nvSpPr>
          <p:cNvPr id="4698" name="Google Shape;4698;p25"/>
          <p:cNvSpPr/>
          <p:nvPr/>
        </p:nvSpPr>
        <p:spPr>
          <a:xfrm>
            <a:off x="9625263" y="5547202"/>
            <a:ext cx="8385341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650" y="0"/>
                </a:moveTo>
                <a:close/>
                <a:lnTo>
                  <a:pt x="-3650" y="120000"/>
                </a:lnTo>
              </a:path>
              <a:path extrusionOk="0" fill="none" h="120000" w="120000">
                <a:moveTo>
                  <a:pt x="-3650" y="52613"/>
                </a:moveTo>
                <a:lnTo>
                  <a:pt x="-9505" y="51503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方法1:透過 index 值選取下拉選單資料，1代表第2項</a:t>
            </a:r>
            <a:endParaRPr/>
          </a:p>
        </p:txBody>
      </p:sp>
      <p:sp>
        <p:nvSpPr>
          <p:cNvPr id="4699" name="Google Shape;4699;p25"/>
          <p:cNvSpPr/>
          <p:nvPr/>
        </p:nvSpPr>
        <p:spPr>
          <a:xfrm>
            <a:off x="9376610" y="1453289"/>
            <a:ext cx="3133410" cy="616143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0" name="Google Shape;4700;p25"/>
          <p:cNvSpPr txBox="1"/>
          <p:nvPr>
            <p:ph idx="1" type="body"/>
          </p:nvPr>
        </p:nvSpPr>
        <p:spPr>
          <a:xfrm>
            <a:off x="595776" y="7250126"/>
            <a:ext cx="6534159" cy="601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方法2:透過 option 的 value 值選取資料</a:t>
            </a:r>
            <a:endParaRPr/>
          </a:p>
        </p:txBody>
      </p:sp>
      <p:sp>
        <p:nvSpPr>
          <p:cNvPr id="4701" name="Google Shape;4701;p25"/>
          <p:cNvSpPr/>
          <p:nvPr/>
        </p:nvSpPr>
        <p:spPr>
          <a:xfrm>
            <a:off x="9376610" y="8043252"/>
            <a:ext cx="8547881" cy="1021554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select_by_visible_text(u"臺北市")</a:t>
            </a:r>
            <a:endParaRPr/>
          </a:p>
        </p:txBody>
      </p:sp>
      <p:sp>
        <p:nvSpPr>
          <p:cNvPr id="4702" name="Google Shape;4702;p25"/>
          <p:cNvSpPr/>
          <p:nvPr/>
        </p:nvSpPr>
        <p:spPr>
          <a:xfrm>
            <a:off x="663161" y="8043252"/>
            <a:ext cx="6719424" cy="1021554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select_by_value("Taipei")</a:t>
            </a:r>
            <a:endParaRPr/>
          </a:p>
        </p:txBody>
      </p:sp>
      <p:pic>
        <p:nvPicPr>
          <p:cNvPr id="4703" name="Google Shape;470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5613" y="6662850"/>
            <a:ext cx="7384074" cy="52911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704" name="Google Shape;4704;p25"/>
          <p:cNvSpPr txBox="1"/>
          <p:nvPr>
            <p:ph idx="1" type="body"/>
          </p:nvPr>
        </p:nvSpPr>
        <p:spPr>
          <a:xfrm>
            <a:off x="9376610" y="7257623"/>
            <a:ext cx="6534159" cy="601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方法3:透過選項顯示的文字選取資料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8" name="Shape 4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p26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lang="zh-TW" sz="8832"/>
              <a:t>測驗</a:t>
            </a:r>
            <a:r>
              <a:rPr b="1" i="0" lang="zh-TW" sz="8832" u="none" cap="none" strike="noStrike">
                <a:solidFill>
                  <a:srgbClr val="11396D"/>
                </a:solidFill>
              </a:rPr>
              <a:t>時間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4" name="Google Shape;4714;p27"/>
          <p:cNvGrpSpPr/>
          <p:nvPr/>
        </p:nvGrpSpPr>
        <p:grpSpPr>
          <a:xfrm>
            <a:off x="4325664" y="1394885"/>
            <a:ext cx="9623971" cy="5019192"/>
            <a:chOff x="4325673" y="1394885"/>
            <a:chExt cx="9623971" cy="5019192"/>
          </a:xfrm>
        </p:grpSpPr>
        <p:sp>
          <p:nvSpPr>
            <p:cNvPr id="4715" name="Google Shape;4715;p27"/>
            <p:cNvSpPr txBox="1"/>
            <p:nvPr/>
          </p:nvSpPr>
          <p:spPr>
            <a:xfrm>
              <a:off x="7607209" y="1394885"/>
              <a:ext cx="3060901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zh-TW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題目一: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16" name="Google Shape;4716;p27"/>
            <p:cNvSpPr/>
            <p:nvPr/>
          </p:nvSpPr>
          <p:spPr>
            <a:xfrm>
              <a:off x="4325673" y="2687796"/>
              <a:ext cx="96239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常見的聊天機器人有下列哪一種?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17" name="Google Shape;4717;p27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18" name="Google Shape;4718;p27"/>
            <p:cNvSpPr/>
            <p:nvPr/>
          </p:nvSpPr>
          <p:spPr>
            <a:xfrm>
              <a:off x="6187457" y="3551755"/>
              <a:ext cx="590040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742950" lvl="0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AutoNum type="arabicParenBoth"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任務型聊天機器人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742950" lvl="0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AutoNum type="arabicParenBoth"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智慧型聊天機器人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(3)以上皆是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2" name="Shape 4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3" name="Google Shape;4723;p28"/>
          <p:cNvGrpSpPr/>
          <p:nvPr/>
        </p:nvGrpSpPr>
        <p:grpSpPr>
          <a:xfrm>
            <a:off x="6808107" y="1394885"/>
            <a:ext cx="4659086" cy="2010549"/>
            <a:chOff x="4950350" y="1394885"/>
            <a:chExt cx="4659086" cy="2010549"/>
          </a:xfrm>
        </p:grpSpPr>
        <p:sp>
          <p:nvSpPr>
            <p:cNvPr id="4724" name="Google Shape;4724;p28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zh-TW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4725" name="Google Shape;4725;p28"/>
            <p:cNvSpPr/>
            <p:nvPr/>
          </p:nvSpPr>
          <p:spPr>
            <a:xfrm>
              <a:off x="5589334" y="2502879"/>
              <a:ext cx="3381118" cy="902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(3)以上皆是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26" name="Google Shape;4726;p28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3"/>
          <p:cNvSpPr txBox="1"/>
          <p:nvPr>
            <p:ph idx="1" type="body"/>
          </p:nvPr>
        </p:nvSpPr>
        <p:spPr>
          <a:xfrm>
            <a:off x="2167431" y="3388304"/>
            <a:ext cx="13906547" cy="16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00"/>
              <a:buFont typeface="Microsoft JhengHei"/>
              <a:buNone/>
            </a:pPr>
            <a:r>
              <a:rPr b="1" i="0" lang="zh-TW" sz="8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課前複習</a:t>
            </a:r>
            <a:endParaRPr b="1" i="0" sz="8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99" name="Google Shape;4299;p3"/>
          <p:cNvSpPr txBox="1"/>
          <p:nvPr/>
        </p:nvSpPr>
        <p:spPr>
          <a:xfrm>
            <a:off x="2184377" y="5270442"/>
            <a:ext cx="13906545" cy="1935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大家回想一下上次教的內容吧!</a:t>
            </a:r>
            <a:endParaRPr/>
          </a:p>
        </p:txBody>
      </p:sp>
      <p:pic>
        <p:nvPicPr>
          <p:cNvPr id="4300" name="Google Shape;43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4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0" name="Shape 4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1" name="Google Shape;4731;p29"/>
          <p:cNvGrpSpPr/>
          <p:nvPr/>
        </p:nvGrpSpPr>
        <p:grpSpPr>
          <a:xfrm>
            <a:off x="6293039" y="1394885"/>
            <a:ext cx="5689219" cy="5098656"/>
            <a:chOff x="6293048" y="1394885"/>
            <a:chExt cx="5689219" cy="5098656"/>
          </a:xfrm>
        </p:grpSpPr>
        <p:sp>
          <p:nvSpPr>
            <p:cNvPr id="4732" name="Google Shape;4732;p29"/>
            <p:cNvSpPr txBox="1"/>
            <p:nvPr/>
          </p:nvSpPr>
          <p:spPr>
            <a:xfrm>
              <a:off x="7616828" y="1394885"/>
              <a:ext cx="3041664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zh-TW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題目二: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33" name="Google Shape;4733;p29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34" name="Google Shape;4734;p29"/>
            <p:cNvSpPr/>
            <p:nvPr/>
          </p:nvSpPr>
          <p:spPr>
            <a:xfrm>
              <a:off x="6293048" y="3631219"/>
              <a:ext cx="5689219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(1)餐廳-外送員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(2)服務生-廚房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(3)客人-服務生-廚房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735" name="Google Shape;4735;p29"/>
          <p:cNvSpPr/>
          <p:nvPr/>
        </p:nvSpPr>
        <p:spPr>
          <a:xfrm>
            <a:off x="4278168" y="2698327"/>
            <a:ext cx="97189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Webhook的概念就好像?</a:t>
            </a:r>
            <a:endParaRPr b="1" i="0" sz="4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9" name="Shape 4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0" name="Google Shape;4740;p30"/>
          <p:cNvGrpSpPr/>
          <p:nvPr/>
        </p:nvGrpSpPr>
        <p:grpSpPr>
          <a:xfrm>
            <a:off x="6808107" y="1394885"/>
            <a:ext cx="4659086" cy="2215341"/>
            <a:chOff x="4950350" y="1394885"/>
            <a:chExt cx="4659086" cy="2215341"/>
          </a:xfrm>
        </p:grpSpPr>
        <p:sp>
          <p:nvSpPr>
            <p:cNvPr id="4741" name="Google Shape;4741;p30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zh-TW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4742" name="Google Shape;4742;p30"/>
            <p:cNvSpPr/>
            <p:nvPr/>
          </p:nvSpPr>
          <p:spPr>
            <a:xfrm>
              <a:off x="5152964" y="2476839"/>
              <a:ext cx="4253857" cy="11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(1)餐廳-外送員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43" name="Google Shape;4743;p30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7" name="Shape 4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8" name="Google Shape;4748;p31"/>
          <p:cNvGrpSpPr/>
          <p:nvPr/>
        </p:nvGrpSpPr>
        <p:grpSpPr>
          <a:xfrm>
            <a:off x="2171891" y="1219039"/>
            <a:ext cx="14964507" cy="2575012"/>
            <a:chOff x="1655404" y="1394885"/>
            <a:chExt cx="14964507" cy="2575012"/>
          </a:xfrm>
        </p:grpSpPr>
        <p:sp>
          <p:nvSpPr>
            <p:cNvPr id="4749" name="Google Shape;4749;p31"/>
            <p:cNvSpPr txBox="1"/>
            <p:nvPr/>
          </p:nvSpPr>
          <p:spPr>
            <a:xfrm>
              <a:off x="7616829" y="1394885"/>
              <a:ext cx="3041663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zh-TW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題目三: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50" name="Google Shape;4750;p31"/>
            <p:cNvSpPr/>
            <p:nvPr/>
          </p:nvSpPr>
          <p:spPr>
            <a:xfrm>
              <a:off x="1655404" y="2646458"/>
              <a:ext cx="1496450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selenium處理下拉選單時，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選取資料可以使用甚麼方法?</a:t>
              </a:r>
              <a:endParaRPr/>
            </a:p>
          </p:txBody>
        </p:sp>
        <p:cxnSp>
          <p:nvCxnSpPr>
            <p:cNvPr id="4751" name="Google Shape;4751;p31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52" name="Google Shape;4752;p31"/>
          <p:cNvSpPr/>
          <p:nvPr/>
        </p:nvSpPr>
        <p:spPr>
          <a:xfrm>
            <a:off x="4563984" y="3967188"/>
            <a:ext cx="1018032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(1)透過 option 的 value 值選取資料</a:t>
            </a:r>
            <a:endParaRPr b="1" i="0" sz="4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(2)透過選項顯示的文字選取資料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(3)以上皆是</a:t>
            </a:r>
            <a:endParaRPr b="1" i="0" sz="4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7" name="Google Shape;4757;p32"/>
          <p:cNvGrpSpPr/>
          <p:nvPr/>
        </p:nvGrpSpPr>
        <p:grpSpPr>
          <a:xfrm>
            <a:off x="6808107" y="1394885"/>
            <a:ext cx="4659086" cy="2186429"/>
            <a:chOff x="4950350" y="1394885"/>
            <a:chExt cx="4659086" cy="2186429"/>
          </a:xfrm>
        </p:grpSpPr>
        <p:sp>
          <p:nvSpPr>
            <p:cNvPr id="4758" name="Google Shape;4758;p32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zh-TW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4759" name="Google Shape;4759;p32"/>
            <p:cNvSpPr/>
            <p:nvPr/>
          </p:nvSpPr>
          <p:spPr>
            <a:xfrm>
              <a:off x="5589334" y="2678759"/>
              <a:ext cx="3381118" cy="902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(3)以上皆是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60" name="Google Shape;4760;p32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4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p33"/>
          <p:cNvSpPr txBox="1"/>
          <p:nvPr>
            <p:ph type="title"/>
          </p:nvPr>
        </p:nvSpPr>
        <p:spPr>
          <a:xfrm>
            <a:off x="637260" y="192949"/>
            <a:ext cx="16741862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課程回顧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66" name="Google Shape;4766;p33"/>
          <p:cNvSpPr txBox="1"/>
          <p:nvPr>
            <p:ph idx="1" type="body"/>
          </p:nvPr>
        </p:nvSpPr>
        <p:spPr>
          <a:xfrm>
            <a:off x="93720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Chatbot（又稱為  talkbot、IM bot）是一種電腦程式，能透過文字或語音來建立對話。</a:t>
            </a:r>
            <a:endParaRPr/>
          </a:p>
        </p:txBody>
      </p:sp>
      <p:sp>
        <p:nvSpPr>
          <p:cNvPr id="4767" name="Google Shape;4767;p33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聊天機器人</a:t>
            </a:r>
            <a:endParaRPr/>
          </a:p>
        </p:txBody>
      </p:sp>
      <p:sp>
        <p:nvSpPr>
          <p:cNvPr id="4768" name="Google Shape;4768;p33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69" name="Google Shape;4769;p33"/>
          <p:cNvSpPr txBox="1"/>
          <p:nvPr>
            <p:ph idx="4" type="body"/>
          </p:nvPr>
        </p:nvSpPr>
        <p:spPr>
          <a:xfrm>
            <a:off x="937201" y="5284508"/>
            <a:ext cx="757900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類似於個人數位助理，以幫助使用者完成特定任務為主。它不複雜，就像是一個口令一個動作，可以由人來發動指令，再由程式來控制的Chatbot。</a:t>
            </a:r>
            <a:endParaRPr/>
          </a:p>
        </p:txBody>
      </p:sp>
      <p:sp>
        <p:nvSpPr>
          <p:cNvPr id="4770" name="Google Shape;4770;p33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任務型聊天機器人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Courier"/>
              <a:buNone/>
            </a:pPr>
            <a:r>
              <a:t/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Courier"/>
              <a:buNone/>
            </a:pPr>
            <a:r>
              <a:t/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71" name="Google Shape;4771;p33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72" name="Google Shape;4772;p33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不依賴於提前定義的回答，使用到自然語言處理或人工智慧等技術，可以藉由分析理解人類的語言，並給予相對的回應。</a:t>
            </a:r>
            <a:endParaRPr/>
          </a:p>
        </p:txBody>
      </p:sp>
      <p:sp>
        <p:nvSpPr>
          <p:cNvPr id="4773" name="Google Shape;4773;p33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智慧型聊天機器人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74" name="Google Shape;4774;p33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75" name="Google Shape;4775;p33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是一個連結許多網路服務的自動化工具，使用者指定A在發生某個條件後，觸發（trigger）另一個B進行反應（Action）。</a:t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76" name="Google Shape;4776;p33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IFTTT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77" name="Google Shape;4777;p33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778" name="Google Shape;4778;p33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925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也稱為Web callback或HTTP Push API，和API會在要求時執行操作不同，Webhook會在滿足特定條件時自動執行操作。</a:t>
            </a:r>
            <a:endParaRPr/>
          </a:p>
        </p:txBody>
      </p:sp>
      <p:sp>
        <p:nvSpPr>
          <p:cNvPr id="4779" name="Google Shape;4779;p33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Webhook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80" name="Google Shape;4780;p33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81" name="Google Shape;4781;p33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匯入Select、定位選單物件，接著指定特定的選單選項(依索引、value或選項內文)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82" name="Google Shape;4782;p33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 下拉選單處理</a:t>
            </a:r>
            <a:endParaRPr b="0" i="0" sz="2800" u="none" cap="none" strike="noStrike">
              <a:solidFill>
                <a:srgbClr val="11396D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83" name="Google Shape;4783;p33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4784" name="Google Shape;47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8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p34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90" name="Google Shape;4790;p34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課後作業</a:t>
            </a:r>
            <a:endParaRPr/>
          </a:p>
        </p:txBody>
      </p:sp>
      <p:sp>
        <p:nvSpPr>
          <p:cNvPr id="4791" name="Google Shape;4791;p34"/>
          <p:cNvSpPr txBox="1"/>
          <p:nvPr>
            <p:ph idx="2" type="body"/>
          </p:nvPr>
        </p:nvSpPr>
        <p:spPr>
          <a:xfrm>
            <a:off x="9430094" y="4905009"/>
            <a:ext cx="8399078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發想一個可以用IFTTT的小服務，並實作出來(下周前交)。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完成後取名為XXX_Homework9.py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下次上課前將檔案寄給老師。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寫不出來或有任何問題可請教老師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792" name="Google Shape;47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3" name="Google Shape;4793;p34"/>
          <p:cNvGrpSpPr/>
          <p:nvPr/>
        </p:nvGrpSpPr>
        <p:grpSpPr>
          <a:xfrm>
            <a:off x="227438" y="1619704"/>
            <a:ext cx="6969468" cy="7047593"/>
            <a:chOff x="227438" y="1295753"/>
            <a:chExt cx="6969468" cy="7047593"/>
          </a:xfrm>
        </p:grpSpPr>
        <p:pic>
          <p:nvPicPr>
            <p:cNvPr descr="Download HD Ifttt Your Free Personal Assistant - Ifttt Logo ..." id="4794" name="Google Shape;4794;p34"/>
            <p:cNvPicPr preferRelativeResize="0"/>
            <p:nvPr/>
          </p:nvPicPr>
          <p:blipFill rotWithShape="1">
            <a:blip r:embed="rId4">
              <a:alphaModFix/>
            </a:blip>
            <a:srcRect b="48567" l="0" r="0" t="0"/>
            <a:stretch/>
          </p:blipFill>
          <p:spPr>
            <a:xfrm>
              <a:off x="570003" y="1295753"/>
              <a:ext cx="6284338" cy="18414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95" name="Google Shape;4795;p34"/>
            <p:cNvGrpSpPr/>
            <p:nvPr/>
          </p:nvGrpSpPr>
          <p:grpSpPr>
            <a:xfrm>
              <a:off x="227438" y="3980466"/>
              <a:ext cx="6969468" cy="4362880"/>
              <a:chOff x="566408" y="2974626"/>
              <a:chExt cx="6969468" cy="4362880"/>
            </a:xfrm>
          </p:grpSpPr>
          <p:pic>
            <p:nvPicPr>
              <p:cNvPr descr="設置動作服務" id="4796" name="Google Shape;4796;p34"/>
              <p:cNvPicPr preferRelativeResize="0"/>
              <p:nvPr/>
            </p:nvPicPr>
            <p:blipFill rotWithShape="1">
              <a:blip r:embed="rId5">
                <a:alphaModFix/>
              </a:blip>
              <a:srcRect b="-710" l="0" r="74178" t="1"/>
              <a:stretch/>
            </p:blipFill>
            <p:spPr>
              <a:xfrm>
                <a:off x="702425" y="2974626"/>
                <a:ext cx="3747570" cy="205135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797" name="Google Shape;4797;p34"/>
              <p:cNvGrpSpPr/>
              <p:nvPr/>
            </p:nvGrpSpPr>
            <p:grpSpPr>
              <a:xfrm>
                <a:off x="566408" y="4783463"/>
                <a:ext cx="6969468" cy="2554043"/>
                <a:chOff x="572608" y="4794390"/>
                <a:chExt cx="6969468" cy="2554043"/>
              </a:xfrm>
            </p:grpSpPr>
            <p:pic>
              <p:nvPicPr>
                <p:cNvPr descr="設置動作服務" id="4798" name="Google Shape;4798;p3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-2593" l="26836" r="42016" t="1"/>
                <a:stretch/>
              </p:blipFill>
              <p:spPr>
                <a:xfrm>
                  <a:off x="572608" y="5279432"/>
                  <a:ext cx="4475667" cy="2069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加入旅天下LINE官方帳號" id="4799" name="Google Shape;4799;p3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988033" y="4794390"/>
                  <a:ext cx="2554043" cy="25540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3" name="Shape 4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p35"/>
          <p:cNvSpPr txBox="1"/>
          <p:nvPr>
            <p:ph idx="1" type="body"/>
          </p:nvPr>
        </p:nvSpPr>
        <p:spPr>
          <a:xfrm>
            <a:off x="2184377" y="4068871"/>
            <a:ext cx="13906546" cy="3655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324"/>
              <a:buNone/>
            </a:pPr>
            <a:r>
              <a:rPr b="1" lang="zh-TW"/>
              <a:t>作品上傳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74324"/>
              <a:buFont typeface="Roboto Condensed Light"/>
              <a:buNone/>
            </a:pPr>
            <a:r>
              <a:rPr b="1" lang="zh-TW"/>
              <a:t>&amp;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74324"/>
              <a:buFont typeface="Roboto Condensed Light"/>
              <a:buNone/>
            </a:pPr>
            <a:r>
              <a:rPr b="1" lang="zh-TW"/>
              <a:t>檢查筆記</a:t>
            </a:r>
            <a:endParaRPr b="1"/>
          </a:p>
        </p:txBody>
      </p:sp>
      <p:grpSp>
        <p:nvGrpSpPr>
          <p:cNvPr id="4805" name="Google Shape;4805;p35"/>
          <p:cNvGrpSpPr/>
          <p:nvPr/>
        </p:nvGrpSpPr>
        <p:grpSpPr>
          <a:xfrm>
            <a:off x="5305238" y="1919764"/>
            <a:ext cx="7664824" cy="1925640"/>
            <a:chOff x="5298141" y="2215599"/>
            <a:chExt cx="7664824" cy="1925640"/>
          </a:xfrm>
        </p:grpSpPr>
        <p:sp>
          <p:nvSpPr>
            <p:cNvPr id="4806" name="Google Shape;4806;p35"/>
            <p:cNvSpPr/>
            <p:nvPr/>
          </p:nvSpPr>
          <p:spPr>
            <a:xfrm>
              <a:off x="5298141" y="2215599"/>
              <a:ext cx="7664824" cy="1925640"/>
            </a:xfrm>
            <a:prstGeom prst="rect">
              <a:avLst/>
            </a:prstGeom>
            <a:solidFill>
              <a:srgbClr val="515151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6C6C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7" name="Google Shape;4807;p35"/>
            <p:cNvGrpSpPr/>
            <p:nvPr/>
          </p:nvGrpSpPr>
          <p:grpSpPr>
            <a:xfrm>
              <a:off x="5536514" y="2272526"/>
              <a:ext cx="7202272" cy="1811786"/>
              <a:chOff x="5086324" y="696622"/>
              <a:chExt cx="11236024" cy="2826507"/>
            </a:xfrm>
          </p:grpSpPr>
          <p:pic>
            <p:nvPicPr>
              <p:cNvPr id="4808" name="Google Shape;4808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86324" y="696622"/>
                <a:ext cx="8102653" cy="28265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9" name="Google Shape;4809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3883253" y="890327"/>
                <a:ext cx="2439095" cy="24390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3" name="Shape 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" name="Google Shape;4814;p36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</a:rPr>
              <a:t>本堂課結束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8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p37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</a:rPr>
              <a:t>課後記錄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  <p:sp>
        <p:nvSpPr>
          <p:cNvPr id="4820" name="Google Shape;4820;p37"/>
          <p:cNvSpPr/>
          <p:nvPr/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請老師把行政工作完成再離開唷！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4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p38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</a:rPr>
              <a:t>成果分享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  <p:sp>
        <p:nvSpPr>
          <p:cNvPr id="4826" name="Google Shape;4826;p38"/>
          <p:cNvSpPr/>
          <p:nvPr/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請老師記得把今天學生的表現，分享給家長知道唷！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4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" name="Google Shape;4305;p4"/>
          <p:cNvSpPr txBox="1"/>
          <p:nvPr>
            <p:ph type="title"/>
          </p:nvPr>
        </p:nvSpPr>
        <p:spPr>
          <a:xfrm>
            <a:off x="637260" y="192949"/>
            <a:ext cx="16741862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課程回顧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6" name="Google Shape;4306;p4"/>
          <p:cNvSpPr txBox="1"/>
          <p:nvPr>
            <p:ph idx="1" type="body"/>
          </p:nvPr>
        </p:nvSpPr>
        <p:spPr>
          <a:xfrm>
            <a:off x="93720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回傳符合的第一筆元素。</a:t>
            </a:r>
            <a:endParaRPr/>
          </a:p>
        </p:txBody>
      </p:sp>
      <p:sp>
        <p:nvSpPr>
          <p:cNvPr id="4307" name="Google Shape;4307;p4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Selenium定位-find_element</a:t>
            </a:r>
            <a:r>
              <a:rPr b="1" lang="zh-TW" sz="28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(By.</a:t>
            </a: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</a:t>
            </a:r>
            <a:r>
              <a:rPr b="1" lang="zh-TW" sz="28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xx)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8" name="Google Shape;4308;p4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09" name="Google Shape;4309;p4"/>
          <p:cNvSpPr txBox="1"/>
          <p:nvPr>
            <p:ph idx="4" type="body"/>
          </p:nvPr>
        </p:nvSpPr>
        <p:spPr>
          <a:xfrm>
            <a:off x="937201" y="5284508"/>
            <a:ext cx="757900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回傳符合的元素串列。</a:t>
            </a:r>
            <a:endParaRPr/>
          </a:p>
        </p:txBody>
      </p:sp>
      <p:sp>
        <p:nvSpPr>
          <p:cNvPr id="4310" name="Google Shape;4310;p4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Selenium定位-find_elements</a:t>
            </a:r>
            <a:r>
              <a:rPr b="1" lang="zh-TW" sz="28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</a:t>
            </a: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y.xx</a:t>
            </a:r>
            <a:r>
              <a:rPr b="1" lang="zh-TW" sz="28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xx</a:t>
            </a: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1" name="Google Shape;4311;p4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12" name="Google Shape;4312;p4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click( )</a:t>
            </a:r>
            <a:r>
              <a:rPr b="0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點擊元素</a:t>
            </a:r>
            <a:endParaRPr b="0" i="0" sz="32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send_keys( )</a:t>
            </a:r>
            <a:r>
              <a:rPr b="0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輸入內容</a:t>
            </a:r>
            <a:endParaRPr b="0" i="0" sz="32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3" name="Google Shape;4313;p4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Selenium常用方法</a:t>
            </a:r>
            <a:endParaRPr b="1"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4" name="Google Shape;4314;p4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15" name="Google Shape;4315;p4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匯入Keys模組</a:t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使用方式:send_keys(Keys.ENTER)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Courier"/>
              <a:buNone/>
            </a:pPr>
            <a:r>
              <a:t/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16" name="Google Shape;4316;p4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Selenium按鍵常數</a:t>
            </a:r>
            <a:endParaRPr/>
          </a:p>
        </p:txBody>
      </p:sp>
      <p:sp>
        <p:nvSpPr>
          <p:cNvPr id="4317" name="Google Shape;4317;p4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318" name="Google Shape;4318;p4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ENTER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SHIFT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SPACE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TAB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ARROW_DOWN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CONTROL</a:t>
            </a: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</p:txBody>
      </p:sp>
      <p:sp>
        <p:nvSpPr>
          <p:cNvPr id="4319" name="Google Shape;4319;p4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常用的按鍵常數</a:t>
            </a:r>
            <a:endParaRPr/>
          </a:p>
        </p:txBody>
      </p:sp>
      <p:sp>
        <p:nvSpPr>
          <p:cNvPr id="4320" name="Google Shape;4320;p4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321" name="Google Shape;4321;p4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用find_element回傳的WebElement物件的get_attribute方法。</a:t>
            </a:r>
            <a:endParaRPr/>
          </a:p>
        </p:txBody>
      </p:sp>
      <p:sp>
        <p:nvSpPr>
          <p:cNvPr id="4322" name="Google Shape;4322;p4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selenium取得src屬性方法</a:t>
            </a:r>
            <a:endParaRPr/>
          </a:p>
        </p:txBody>
      </p:sp>
      <p:sp>
        <p:nvSpPr>
          <p:cNvPr id="4323" name="Google Shape;4323;p4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4324" name="Google Shape;43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8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9" name="Google Shape;4329;p5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30" name="Google Shape;4330;p5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課後作業</a:t>
            </a:r>
            <a:endParaRPr/>
          </a:p>
        </p:txBody>
      </p:sp>
      <p:sp>
        <p:nvSpPr>
          <p:cNvPr id="4331" name="Google Shape;4331;p5"/>
          <p:cNvSpPr txBox="1"/>
          <p:nvPr>
            <p:ph idx="2" type="body"/>
          </p:nvPr>
        </p:nvSpPr>
        <p:spPr>
          <a:xfrm>
            <a:off x="9430094" y="4905009"/>
            <a:ext cx="8399078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使用Selenium自動登入Gmail，記得程式碼不要留真正的帳號密碼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完成後取名為XXX_Homework8.py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下次上課前將檔案寄給老師。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寫不出來或有任何問題可請教老師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32" name="Google Shape;43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3" name="Google Shape;4333;p5"/>
          <p:cNvGrpSpPr/>
          <p:nvPr/>
        </p:nvGrpSpPr>
        <p:grpSpPr>
          <a:xfrm>
            <a:off x="947064" y="753559"/>
            <a:ext cx="5534446" cy="8788347"/>
            <a:chOff x="514460" y="581440"/>
            <a:chExt cx="5534446" cy="8788347"/>
          </a:xfrm>
        </p:grpSpPr>
        <p:grpSp>
          <p:nvGrpSpPr>
            <p:cNvPr id="4334" name="Google Shape;4334;p5"/>
            <p:cNvGrpSpPr/>
            <p:nvPr/>
          </p:nvGrpSpPr>
          <p:grpSpPr>
            <a:xfrm>
              <a:off x="514460" y="3835341"/>
              <a:ext cx="5534446" cy="5534446"/>
              <a:chOff x="913045" y="3835341"/>
              <a:chExt cx="5534446" cy="5534446"/>
            </a:xfrm>
          </p:grpSpPr>
          <p:pic>
            <p:nvPicPr>
              <p:cNvPr id="4335" name="Google Shape;4335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13045" y="3835341"/>
                <a:ext cx="5534446" cy="5534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6" name="Google Shape;4336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27922" y="5705884"/>
                <a:ext cx="1904692" cy="19046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37" name="Google Shape;4337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69962" y="581440"/>
              <a:ext cx="2423441" cy="24234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8" name="Google Shape;4338;p5"/>
          <p:cNvSpPr/>
          <p:nvPr/>
        </p:nvSpPr>
        <p:spPr>
          <a:xfrm>
            <a:off x="9045147" y="469656"/>
            <a:ext cx="798246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登入Gmail會開啟新視窗，如何換頁??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查看說明文件的</a:t>
            </a:r>
            <a:endParaRPr b="1" i="0" sz="3200" u="none" cap="none" strike="noStrike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AutoNum type="arabicPeriod"/>
            </a:pPr>
            <a:r>
              <a:rPr b="1" i="0" lang="zh-TW" sz="32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switch_to</a:t>
            </a:r>
            <a:endParaRPr b="1" i="0" sz="3200" u="none" cap="none" strike="noStrike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AutoNum type="arabicPeriod"/>
            </a:pPr>
            <a:r>
              <a:rPr b="1" i="0" lang="zh-TW" sz="3200" u="none" cap="none" strike="noStrike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window_handles</a:t>
            </a:r>
            <a:endParaRPr b="1" i="0" sz="3200" u="none" cap="none" strike="noStrike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2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p6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開始上課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44" name="Google Shape;4344;p6"/>
          <p:cNvSpPr/>
          <p:nvPr/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要專心，今天的課程很有趣唷!</a:t>
            </a:r>
            <a:endParaRPr/>
          </a:p>
        </p:txBody>
      </p:sp>
      <p:pic>
        <p:nvPicPr>
          <p:cNvPr id="4345" name="Google Shape;43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9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7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知識點1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51" name="Google Shape;4351;p7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聊天機器人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52" name="Google Shape;4352;p7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zh-TW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介紹聊天機器人概念與發展</a:t>
            </a:r>
            <a:endParaRPr/>
          </a:p>
        </p:txBody>
      </p:sp>
      <p:pic>
        <p:nvPicPr>
          <p:cNvPr id="4353" name="Google Shape;43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7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8" name="Google Shape;43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4359" name="Google Shape;4359;p8"/>
          <p:cNvSpPr txBox="1"/>
          <p:nvPr>
            <p:ph idx="1" type="body"/>
          </p:nvPr>
        </p:nvSpPr>
        <p:spPr>
          <a:xfrm>
            <a:off x="4470400" y="674349"/>
            <a:ext cx="13458557" cy="245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0"/>
              <a:buFont typeface="Microsoft JhengHei"/>
              <a:buNone/>
            </a:pPr>
            <a:r>
              <a:rPr b="1" lang="zh-TW" sz="11500">
                <a:latin typeface="Microsoft JhengHei"/>
                <a:ea typeface="Microsoft JhengHei"/>
                <a:cs typeface="Microsoft JhengHei"/>
                <a:sym typeface="Microsoft JhengHei"/>
              </a:rPr>
              <a:t>什麼是聊天機器人?</a:t>
            </a:r>
            <a:endParaRPr sz="1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60" name="Google Shape;4360;p8"/>
          <p:cNvSpPr txBox="1"/>
          <p:nvPr>
            <p:ph idx="2" type="body"/>
          </p:nvPr>
        </p:nvSpPr>
        <p:spPr>
          <a:xfrm>
            <a:off x="5529262" y="2412425"/>
            <a:ext cx="12104140" cy="195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Chatbot（又稱為  talkbot、IM bot）是一種電腦程式，能透過文字或語音來建立對話。</a:t>
            </a:r>
            <a:endParaRPr b="1" i="0" sz="36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61" name="Google Shape;4361;p8"/>
          <p:cNvSpPr txBox="1"/>
          <p:nvPr>
            <p:ph idx="2" type="body"/>
          </p:nvPr>
        </p:nvSpPr>
        <p:spPr>
          <a:xfrm>
            <a:off x="215723" y="4639002"/>
            <a:ext cx="17713234" cy="3021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目前市面上的聊天機器人較接近</a:t>
            </a:r>
            <a:r>
              <a:rPr b="1" lang="zh-TW" sz="3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 bot </a:t>
            </a: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(instant messaging，即時通訊），代表是「</a:t>
            </a:r>
            <a:r>
              <a:rPr b="1" lang="zh-TW" sz="3200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以即時通訊軟體作為互動平台的機器人</a:t>
            </a: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」，包含 Facebook Messenger、LINE、WeChat、Telegram等通訊軟體都提供了</a:t>
            </a:r>
            <a:r>
              <a:rPr b="1" lang="zh-TW" sz="32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透過程式建置機器人的服務</a:t>
            </a: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62" name="Google Shape;43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69" y="292580"/>
            <a:ext cx="4000020" cy="4000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3" name="Google Shape;4363;p8"/>
          <p:cNvGrpSpPr/>
          <p:nvPr/>
        </p:nvGrpSpPr>
        <p:grpSpPr>
          <a:xfrm>
            <a:off x="3346823" y="7110016"/>
            <a:ext cx="11581655" cy="2951789"/>
            <a:chOff x="2894013" y="7110016"/>
            <a:chExt cx="11581655" cy="2951789"/>
          </a:xfrm>
        </p:grpSpPr>
        <p:pic>
          <p:nvPicPr>
            <p:cNvPr descr="軟體] Facebook Messenger for Mac 法國上線- Mo PTT 鄉公所" id="4364" name="Google Shape;436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4013" y="7463548"/>
              <a:ext cx="2244724" cy="2244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加入旅天下LINE官方帳號" id="4365" name="Google Shape;4365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38362" y="7110016"/>
              <a:ext cx="2951789" cy="29517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cial-wechat-circle-512 – Protect Your Favorite Cell phone ..." id="4366" name="Google Shape;4366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89776" y="7416716"/>
              <a:ext cx="2291556" cy="2291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Telegram 2019 Logo.svg - 維基百科，自由嘅百科全書" id="4367" name="Google Shape;4367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180957" y="7413560"/>
              <a:ext cx="2294711" cy="22947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1" name="Shape 4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" name="Google Shape;4372;p9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Chatbot的發展</a:t>
            </a:r>
            <a:endParaRPr/>
          </a:p>
        </p:txBody>
      </p:sp>
      <p:cxnSp>
        <p:nvCxnSpPr>
          <p:cNvPr id="4373" name="Google Shape;4373;p9"/>
          <p:cNvCxnSpPr/>
          <p:nvPr/>
        </p:nvCxnSpPr>
        <p:spPr>
          <a:xfrm>
            <a:off x="1343660" y="838200"/>
            <a:ext cx="16249332" cy="0"/>
          </a:xfrm>
          <a:prstGeom prst="straightConnector1">
            <a:avLst/>
          </a:prstGeom>
          <a:noFill/>
          <a:ln cap="flat" cmpd="sng" w="38100">
            <a:solidFill>
              <a:srgbClr val="3762CC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74" name="Google Shape;4374;p9"/>
          <p:cNvSpPr/>
          <p:nvPr/>
        </p:nvSpPr>
        <p:spPr>
          <a:xfrm>
            <a:off x="2400618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5" name="Google Shape;43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74" y="165302"/>
            <a:ext cx="1345796" cy="134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376" name="Google Shape;4376;p9"/>
          <p:cNvSpPr txBox="1"/>
          <p:nvPr/>
        </p:nvSpPr>
        <p:spPr>
          <a:xfrm>
            <a:off x="1877854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1966</a:t>
            </a:r>
            <a:endParaRPr/>
          </a:p>
        </p:txBody>
      </p:sp>
      <p:sp>
        <p:nvSpPr>
          <p:cNvPr id="4377" name="Google Shape;4377;p9"/>
          <p:cNvSpPr/>
          <p:nvPr/>
        </p:nvSpPr>
        <p:spPr>
          <a:xfrm>
            <a:off x="5350254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8" name="Google Shape;4378;p9"/>
          <p:cNvSpPr txBox="1"/>
          <p:nvPr/>
        </p:nvSpPr>
        <p:spPr>
          <a:xfrm>
            <a:off x="4827490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1995</a:t>
            </a:r>
            <a:endParaRPr/>
          </a:p>
        </p:txBody>
      </p:sp>
      <p:sp>
        <p:nvSpPr>
          <p:cNvPr id="4379" name="Google Shape;4379;p9"/>
          <p:cNvSpPr txBox="1"/>
          <p:nvPr/>
        </p:nvSpPr>
        <p:spPr>
          <a:xfrm>
            <a:off x="1877854" y="962842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Eliza</a:t>
            </a:r>
            <a:endParaRPr/>
          </a:p>
        </p:txBody>
      </p:sp>
      <p:sp>
        <p:nvSpPr>
          <p:cNvPr id="4380" name="Google Shape;4380;p9"/>
          <p:cNvSpPr txBox="1"/>
          <p:nvPr/>
        </p:nvSpPr>
        <p:spPr>
          <a:xfrm>
            <a:off x="4633444" y="957515"/>
            <a:ext cx="2167096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A.L.I.C.E.</a:t>
            </a:r>
            <a:endParaRPr/>
          </a:p>
        </p:txBody>
      </p:sp>
      <p:sp>
        <p:nvSpPr>
          <p:cNvPr id="4381" name="Google Shape;4381;p9"/>
          <p:cNvSpPr/>
          <p:nvPr/>
        </p:nvSpPr>
        <p:spPr>
          <a:xfrm>
            <a:off x="8512895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2" name="Google Shape;4382;p9"/>
          <p:cNvSpPr txBox="1"/>
          <p:nvPr/>
        </p:nvSpPr>
        <p:spPr>
          <a:xfrm>
            <a:off x="7990131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2001</a:t>
            </a:r>
            <a:endParaRPr/>
          </a:p>
        </p:txBody>
      </p:sp>
      <p:sp>
        <p:nvSpPr>
          <p:cNvPr id="4383" name="Google Shape;4383;p9"/>
          <p:cNvSpPr txBox="1"/>
          <p:nvPr/>
        </p:nvSpPr>
        <p:spPr>
          <a:xfrm>
            <a:off x="7085998" y="957515"/>
            <a:ext cx="326174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SmarterChild</a:t>
            </a:r>
            <a:endParaRPr b="1" i="0" sz="3200" u="none" cap="none" strike="noStrike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84" name="Google Shape;4384;p9"/>
          <p:cNvSpPr/>
          <p:nvPr/>
        </p:nvSpPr>
        <p:spPr>
          <a:xfrm>
            <a:off x="12130855" y="62357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5" name="Google Shape;4385;p9"/>
          <p:cNvSpPr txBox="1"/>
          <p:nvPr/>
        </p:nvSpPr>
        <p:spPr>
          <a:xfrm>
            <a:off x="11608091" y="-732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2006</a:t>
            </a:r>
            <a:endParaRPr/>
          </a:p>
        </p:txBody>
      </p:sp>
      <p:sp>
        <p:nvSpPr>
          <p:cNvPr id="4386" name="Google Shape;4386;p9"/>
          <p:cNvSpPr txBox="1"/>
          <p:nvPr/>
        </p:nvSpPr>
        <p:spPr>
          <a:xfrm>
            <a:off x="11119944" y="957515"/>
            <a:ext cx="2929789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IBMWaston</a:t>
            </a:r>
            <a:endParaRPr b="1" i="0" sz="3200" u="none" cap="none" strike="noStrike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87" name="Google Shape;4387;p9"/>
          <p:cNvSpPr/>
          <p:nvPr/>
        </p:nvSpPr>
        <p:spPr>
          <a:xfrm flipH="1">
            <a:off x="130581" y="2283817"/>
            <a:ext cx="2860074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3357" y="0"/>
                </a:moveTo>
                <a:close/>
                <a:lnTo>
                  <a:pt x="-13357" y="120000"/>
                </a:lnTo>
              </a:path>
              <a:path extrusionOk="0" fill="none" h="120000" w="120000">
                <a:moveTo>
                  <a:pt x="-13357" y="12984"/>
                </a:moveTo>
                <a:lnTo>
                  <a:pt x="9889" y="-19622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被認為是第一個聊天機器人，也是第一個能通過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圖靈測試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的程序。</a:t>
            </a:r>
            <a:endParaRPr/>
          </a:p>
        </p:txBody>
      </p:sp>
      <p:sp>
        <p:nvSpPr>
          <p:cNvPr id="4388" name="Google Shape;4388;p9"/>
          <p:cNvSpPr/>
          <p:nvPr/>
        </p:nvSpPr>
        <p:spPr>
          <a:xfrm flipH="1">
            <a:off x="3549031" y="2406813"/>
            <a:ext cx="2788598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3357" y="0"/>
                </a:moveTo>
                <a:close/>
                <a:lnTo>
                  <a:pt x="-13357" y="120000"/>
                </a:lnTo>
              </a:path>
              <a:path extrusionOk="0" fill="none" h="120000" w="120000">
                <a:moveTo>
                  <a:pt x="-13357" y="12984"/>
                </a:moveTo>
                <a:lnTo>
                  <a:pt x="14462" y="-2489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一個能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參與人類對話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的程序，90年代在網頁上很受歡迎。</a:t>
            </a:r>
            <a:endParaRPr/>
          </a:p>
        </p:txBody>
      </p:sp>
      <p:sp>
        <p:nvSpPr>
          <p:cNvPr id="4389" name="Google Shape;4389;p9"/>
          <p:cNvSpPr/>
          <p:nvPr/>
        </p:nvSpPr>
        <p:spPr>
          <a:xfrm>
            <a:off x="7048945" y="2509322"/>
            <a:ext cx="3109385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220" y="0"/>
                </a:moveTo>
                <a:close/>
                <a:lnTo>
                  <a:pt x="-10220" y="120000"/>
                </a:lnTo>
              </a:path>
              <a:path extrusionOk="0" fill="none" h="120000" w="120000">
                <a:moveTo>
                  <a:pt x="-10220" y="11539"/>
                </a:moveTo>
                <a:lnTo>
                  <a:pt x="32690" y="-36659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在訊息中廣泛流行的聊天機器人，能提供聊天外的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功能性服務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</p:txBody>
      </p:sp>
      <p:sp>
        <p:nvSpPr>
          <p:cNvPr id="4390" name="Google Shape;4390;p9"/>
          <p:cNvSpPr/>
          <p:nvPr/>
        </p:nvSpPr>
        <p:spPr>
          <a:xfrm>
            <a:off x="10815546" y="2366923"/>
            <a:ext cx="3506185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220" y="0"/>
                </a:moveTo>
                <a:close/>
                <a:lnTo>
                  <a:pt x="-10220" y="120000"/>
                </a:lnTo>
              </a:path>
              <a:path extrusionOk="0" fill="none" h="120000" w="120000">
                <a:moveTo>
                  <a:pt x="-10220" y="11539"/>
                </a:moveTo>
                <a:lnTo>
                  <a:pt x="17790" y="-31297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一個能用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自然語言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回答問題的電腦程式， 是一個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能學習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的聊天機器人。</a:t>
            </a:r>
            <a:endParaRPr/>
          </a:p>
        </p:txBody>
      </p:sp>
      <p:sp>
        <p:nvSpPr>
          <p:cNvPr id="4391" name="Google Shape;4391;p9"/>
          <p:cNvSpPr/>
          <p:nvPr/>
        </p:nvSpPr>
        <p:spPr>
          <a:xfrm>
            <a:off x="14914036" y="566757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2" name="Google Shape;4392;p9"/>
          <p:cNvSpPr txBox="1"/>
          <p:nvPr/>
        </p:nvSpPr>
        <p:spPr>
          <a:xfrm>
            <a:off x="14391272" y="-64134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2010</a:t>
            </a:r>
            <a:endParaRPr/>
          </a:p>
        </p:txBody>
      </p:sp>
      <p:sp>
        <p:nvSpPr>
          <p:cNvPr id="4393" name="Google Shape;4393;p9"/>
          <p:cNvSpPr txBox="1"/>
          <p:nvPr/>
        </p:nvSpPr>
        <p:spPr>
          <a:xfrm>
            <a:off x="14559761" y="900702"/>
            <a:ext cx="1178450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Siri</a:t>
            </a:r>
            <a:endParaRPr/>
          </a:p>
        </p:txBody>
      </p:sp>
      <p:sp>
        <p:nvSpPr>
          <p:cNvPr id="4394" name="Google Shape;4394;p9"/>
          <p:cNvSpPr/>
          <p:nvPr/>
        </p:nvSpPr>
        <p:spPr>
          <a:xfrm>
            <a:off x="16690846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5" name="Google Shape;4395;p9"/>
          <p:cNvSpPr txBox="1"/>
          <p:nvPr/>
        </p:nvSpPr>
        <p:spPr>
          <a:xfrm>
            <a:off x="16168082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2016</a:t>
            </a:r>
            <a:endParaRPr/>
          </a:p>
        </p:txBody>
      </p:sp>
      <p:pic>
        <p:nvPicPr>
          <p:cNvPr descr="軟體] Facebook Messenger for Mac 法國上線- Mo PTT 鄉公所" id="4396" name="Google Shape;43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80984" y="2219913"/>
            <a:ext cx="1422081" cy="1422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ri - 维基百科，自由的百科全书" id="4397" name="Google Shape;439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90132" y="1667548"/>
            <a:ext cx="1478530" cy="1478530"/>
          </a:xfrm>
          <a:prstGeom prst="rect">
            <a:avLst/>
          </a:prstGeom>
          <a:noFill/>
          <a:ln>
            <a:noFill/>
          </a:ln>
        </p:spPr>
      </p:pic>
      <p:sp>
        <p:nvSpPr>
          <p:cNvPr id="4398" name="Google Shape;4398;p9"/>
          <p:cNvSpPr txBox="1"/>
          <p:nvPr/>
        </p:nvSpPr>
        <p:spPr>
          <a:xfrm>
            <a:off x="15687092" y="1070201"/>
            <a:ext cx="2477407" cy="163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聊天機器人</a:t>
            </a:r>
            <a:endParaRPr b="1" i="0" sz="3200" u="none" cap="none" strike="noStrike">
              <a:solidFill>
                <a:srgbClr val="53535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399" name="Google Shape;4399;p9"/>
          <p:cNvCxnSpPr/>
          <p:nvPr/>
        </p:nvCxnSpPr>
        <p:spPr>
          <a:xfrm>
            <a:off x="255692" y="5791200"/>
            <a:ext cx="17462411" cy="0"/>
          </a:xfrm>
          <a:prstGeom prst="straightConnector1">
            <a:avLst/>
          </a:prstGeom>
          <a:noFill/>
          <a:ln cap="flat" cmpd="sng" w="76200">
            <a:solidFill>
              <a:srgbClr val="979797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00" name="Google Shape;4400;p9"/>
          <p:cNvSpPr txBox="1"/>
          <p:nvPr>
            <p:ph idx="1" type="body"/>
          </p:nvPr>
        </p:nvSpPr>
        <p:spPr>
          <a:xfrm>
            <a:off x="302804" y="5933599"/>
            <a:ext cx="2687851" cy="92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圖靈測試?</a:t>
            </a:r>
            <a:endParaRPr/>
          </a:p>
        </p:txBody>
      </p:sp>
      <p:sp>
        <p:nvSpPr>
          <p:cNvPr id="4401" name="Google Shape;4401;p9"/>
          <p:cNvSpPr txBox="1"/>
          <p:nvPr>
            <p:ph idx="1" type="body"/>
          </p:nvPr>
        </p:nvSpPr>
        <p:spPr>
          <a:xfrm>
            <a:off x="12500603" y="5933599"/>
            <a:ext cx="2687851" cy="92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自然語言?</a:t>
            </a:r>
            <a:endParaRPr/>
          </a:p>
        </p:txBody>
      </p:sp>
      <p:cxnSp>
        <p:nvCxnSpPr>
          <p:cNvPr id="4402" name="Google Shape;4402;p9"/>
          <p:cNvCxnSpPr/>
          <p:nvPr/>
        </p:nvCxnSpPr>
        <p:spPr>
          <a:xfrm>
            <a:off x="12174398" y="6021572"/>
            <a:ext cx="0" cy="2621685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03" name="Google Shape;4403;p9"/>
          <p:cNvSpPr txBox="1"/>
          <p:nvPr>
            <p:ph idx="1" type="body"/>
          </p:nvPr>
        </p:nvSpPr>
        <p:spPr>
          <a:xfrm>
            <a:off x="331874" y="6637800"/>
            <a:ext cx="5249061" cy="2241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讓受試者和A與機器對話，如果30%的受試者不能確定出誰是人還是機器，那麼這台機器就通過了圖靈測試。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Both Turing Test and GAN Attempt to Fool a Judge - Hussam Hamdan ..." id="4404" name="Google Shape;4404;p9"/>
          <p:cNvPicPr preferRelativeResize="0"/>
          <p:nvPr/>
        </p:nvPicPr>
        <p:blipFill rotWithShape="1">
          <a:blip r:embed="rId6">
            <a:alphaModFix/>
          </a:blip>
          <a:srcRect b="9653" l="0" r="3422" t="21739"/>
          <a:stretch/>
        </p:blipFill>
        <p:spPr>
          <a:xfrm>
            <a:off x="5350254" y="6065179"/>
            <a:ext cx="6516489" cy="2603460"/>
          </a:xfrm>
          <a:prstGeom prst="rect">
            <a:avLst/>
          </a:prstGeom>
          <a:noFill/>
          <a:ln>
            <a:noFill/>
          </a:ln>
        </p:spPr>
      </p:pic>
      <p:sp>
        <p:nvSpPr>
          <p:cNvPr id="4405" name="Google Shape;4405;p9"/>
          <p:cNvSpPr txBox="1"/>
          <p:nvPr>
            <p:ph idx="1" type="body"/>
          </p:nvPr>
        </p:nvSpPr>
        <p:spPr>
          <a:xfrm>
            <a:off x="7858925" y="8225107"/>
            <a:ext cx="2182255" cy="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受試者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06" name="Google Shape;4406;p9"/>
          <p:cNvSpPr txBox="1"/>
          <p:nvPr>
            <p:ph idx="1" type="body"/>
          </p:nvPr>
        </p:nvSpPr>
        <p:spPr>
          <a:xfrm>
            <a:off x="5820154" y="8137448"/>
            <a:ext cx="534193" cy="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/>
          </a:p>
        </p:txBody>
      </p:sp>
      <p:sp>
        <p:nvSpPr>
          <p:cNvPr id="4407" name="Google Shape;4407;p9"/>
          <p:cNvSpPr txBox="1"/>
          <p:nvPr>
            <p:ph idx="1" type="body"/>
          </p:nvPr>
        </p:nvSpPr>
        <p:spPr>
          <a:xfrm>
            <a:off x="10815546" y="8225107"/>
            <a:ext cx="1290416" cy="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機器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08" name="Google Shape;4408;p9"/>
          <p:cNvSpPr txBox="1"/>
          <p:nvPr>
            <p:ph idx="1" type="body"/>
          </p:nvPr>
        </p:nvSpPr>
        <p:spPr>
          <a:xfrm>
            <a:off x="12567188" y="6620408"/>
            <a:ext cx="5249061" cy="2241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Natural language，指一種自然地隨文化演化的語言，即為我們日常生活中所使用的語言。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6C6C6C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6C6C6C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