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2559B-E035-46FC-ACFB-19392A5F0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36125-CEDE-48C3-B7E2-D38392C84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6424B-E074-4EE1-A11E-C7885A1F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CBEF3-6520-4E05-87BC-D2F9EC0E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7E01C-4DBF-4F35-85CC-274DACA7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46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2F0EF-C3ED-44C9-BBC8-EF3682FE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1E63A2-0952-4458-A3C0-D2BC79366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19F68-E2BC-476D-B6A2-38A405AE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4A737-0031-4D98-A0DA-30847B25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A6260-B6A5-42A8-B5C1-2BF86D41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0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2EE63-D0F8-4239-B8E9-6E4CAE10F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724AA0-DB4A-4B04-8E9E-6DC1B88E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8CC58-B490-48F2-BC72-77C531E3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BDA39-4641-4807-801E-121CDFF5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1AF74-E110-43B1-8B8B-5EC2ABF0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1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01750-15A6-4592-ABA2-13E2885A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AC01D-C9EF-4526-99A2-AA0E3107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FAB95-9425-4D69-A829-FCAB5C65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A442B-8A91-4A2D-9D11-72533AC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134CC-A72A-4CF6-9FD7-C131E62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7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124D6-FEC1-48C7-A024-D9B99FFD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1137A-51E3-4203-9784-4F9FCCE1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0CF16-71C0-45A4-AE26-99563755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BE5AC-9573-49CD-935D-116A4FFD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4B06C-D16E-400A-9C09-77BB9C5C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3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29AA5-CDA7-4303-B227-E7568435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93A8D-4343-4381-AAE6-3DA15DC12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905FA-8A3A-452F-AAE6-76437080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7174E-6F63-471E-B035-BAE20B0D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CFB4E-5E7F-4418-8A7E-B4C7D74E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80C97-09CE-415B-A16B-B3E443CF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2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53451-0915-4B90-A963-86AA9980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A7AA2-287F-45D2-ACE5-D848202B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966562-0B01-44AC-B780-9CE22133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7D6219-B47D-4165-9A4C-96967ECDE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D45A0-9875-4D7C-83E7-66867A032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B73ECB-56C5-4EC1-9E2D-D139EFC8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9D7B69-8C60-46BB-9C31-5F24C307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037B8B-83A0-4726-AFF1-F9791151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4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7541D-AB74-4087-850B-6E970499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3AC61-F5E9-4E25-929D-0911672D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899224-B39A-4720-8E52-AFDCC044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055ED6-A8B4-4176-929D-BF4A7BCC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5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9D8822-8E79-44A7-B061-04F69181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63FAB-226E-494F-8A2A-0D7AA81A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0A742-4BFD-4A63-A534-0F6D466D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4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0BFC2-340B-442C-B8C7-4E542189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FC0D0-E40E-4E31-B917-D38DE241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594A1-F85B-4BD2-A29E-6702AB7A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CAEF6-F0A0-4B00-9CB9-8ADC1F6E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63833-F358-4818-A2F0-61D621E5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67581-EB2D-487D-8BE5-5C4278F8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6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C081D-95C8-4A2E-AD41-128ABFC3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5E5BAD-F2E7-47F4-A844-635769B95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59094-407B-492A-A632-6467CB5C4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F3427-2871-4AE6-9E43-C960959B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A8340-25B2-4C3A-90F8-38472D2E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B5C8D-4734-49A7-9C09-98933370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90B877-B692-4FE7-A25C-EFE80917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13C0F-5B0A-4F6F-B845-34148676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8A711-1175-4C14-AC5B-A943A640F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AE49B-E9ED-4EF3-9725-FDBEAFC63DA4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6CB66-7D67-4121-A17C-2947FA967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3D04C-C2A0-43CE-B0C1-28E6BC27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4AA83-8313-4BC6-873F-E1EB5FA79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5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9" Type="http://schemas.openxmlformats.org/officeDocument/2006/relationships/image" Target="../media/image38.JPEG"/><Relationship Id="rId21" Type="http://schemas.openxmlformats.org/officeDocument/2006/relationships/image" Target="../media/image20.JPEG"/><Relationship Id="rId34" Type="http://schemas.openxmlformats.org/officeDocument/2006/relationships/image" Target="../media/image33.JPEG"/><Relationship Id="rId42" Type="http://schemas.openxmlformats.org/officeDocument/2006/relationships/image" Target="../media/image41.JPEG"/><Relationship Id="rId47" Type="http://schemas.openxmlformats.org/officeDocument/2006/relationships/image" Target="../media/image46.JPEG"/><Relationship Id="rId50" Type="http://schemas.openxmlformats.org/officeDocument/2006/relationships/image" Target="../media/image49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9" Type="http://schemas.openxmlformats.org/officeDocument/2006/relationships/image" Target="../media/image28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JPEG"/><Relationship Id="rId37" Type="http://schemas.openxmlformats.org/officeDocument/2006/relationships/image" Target="../media/image36.JPEG"/><Relationship Id="rId40" Type="http://schemas.openxmlformats.org/officeDocument/2006/relationships/image" Target="../media/image39.JPEG"/><Relationship Id="rId45" Type="http://schemas.openxmlformats.org/officeDocument/2006/relationships/image" Target="../media/image44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36" Type="http://schemas.openxmlformats.org/officeDocument/2006/relationships/image" Target="../media/image35.JPEG"/><Relationship Id="rId49" Type="http://schemas.openxmlformats.org/officeDocument/2006/relationships/image" Target="../media/image48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31" Type="http://schemas.openxmlformats.org/officeDocument/2006/relationships/image" Target="../media/image30.JPEG"/><Relationship Id="rId44" Type="http://schemas.openxmlformats.org/officeDocument/2006/relationships/image" Target="../media/image43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Relationship Id="rId30" Type="http://schemas.openxmlformats.org/officeDocument/2006/relationships/image" Target="../media/image29.JPEG"/><Relationship Id="rId35" Type="http://schemas.openxmlformats.org/officeDocument/2006/relationships/image" Target="../media/image34.JPEG"/><Relationship Id="rId43" Type="http://schemas.openxmlformats.org/officeDocument/2006/relationships/image" Target="../media/image42.JPEG"/><Relationship Id="rId48" Type="http://schemas.openxmlformats.org/officeDocument/2006/relationships/image" Target="../media/image47.JPEG"/><Relationship Id="rId8" Type="http://schemas.openxmlformats.org/officeDocument/2006/relationships/image" Target="../media/image7.JPEG"/><Relationship Id="rId51" Type="http://schemas.openxmlformats.org/officeDocument/2006/relationships/image" Target="../media/image50.JPEG"/><Relationship Id="rId3" Type="http://schemas.openxmlformats.org/officeDocument/2006/relationships/image" Target="../media/image2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JPEG"/><Relationship Id="rId38" Type="http://schemas.openxmlformats.org/officeDocument/2006/relationships/image" Target="../media/image37.JPEG"/><Relationship Id="rId46" Type="http://schemas.openxmlformats.org/officeDocument/2006/relationships/image" Target="../media/image45.JPEG"/><Relationship Id="rId20" Type="http://schemas.openxmlformats.org/officeDocument/2006/relationships/image" Target="../media/image19.JPEG"/><Relationship Id="rId41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JPEG"/><Relationship Id="rId18" Type="http://schemas.openxmlformats.org/officeDocument/2006/relationships/image" Target="../media/image67.JPEG"/><Relationship Id="rId26" Type="http://schemas.openxmlformats.org/officeDocument/2006/relationships/image" Target="../media/image75.JPEG"/><Relationship Id="rId39" Type="http://schemas.openxmlformats.org/officeDocument/2006/relationships/image" Target="../media/image88.JPEG"/><Relationship Id="rId21" Type="http://schemas.openxmlformats.org/officeDocument/2006/relationships/image" Target="../media/image70.JPEG"/><Relationship Id="rId34" Type="http://schemas.openxmlformats.org/officeDocument/2006/relationships/image" Target="../media/image83.JPEG"/><Relationship Id="rId42" Type="http://schemas.openxmlformats.org/officeDocument/2006/relationships/image" Target="../media/image91.JPEG"/><Relationship Id="rId47" Type="http://schemas.openxmlformats.org/officeDocument/2006/relationships/image" Target="../media/image96.JPEG"/><Relationship Id="rId50" Type="http://schemas.openxmlformats.org/officeDocument/2006/relationships/image" Target="../media/image99.JPE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6" Type="http://schemas.openxmlformats.org/officeDocument/2006/relationships/image" Target="../media/image65.JPEG"/><Relationship Id="rId29" Type="http://schemas.openxmlformats.org/officeDocument/2006/relationships/image" Target="../media/image78.JPEG"/><Relationship Id="rId11" Type="http://schemas.openxmlformats.org/officeDocument/2006/relationships/image" Target="../media/image60.JPEG"/><Relationship Id="rId24" Type="http://schemas.openxmlformats.org/officeDocument/2006/relationships/image" Target="../media/image73.JPEG"/><Relationship Id="rId32" Type="http://schemas.openxmlformats.org/officeDocument/2006/relationships/image" Target="../media/image81.JPEG"/><Relationship Id="rId37" Type="http://schemas.openxmlformats.org/officeDocument/2006/relationships/image" Target="../media/image86.JPEG"/><Relationship Id="rId40" Type="http://schemas.openxmlformats.org/officeDocument/2006/relationships/image" Target="../media/image89.JPEG"/><Relationship Id="rId45" Type="http://schemas.openxmlformats.org/officeDocument/2006/relationships/image" Target="../media/image94.JPEG"/><Relationship Id="rId5" Type="http://schemas.openxmlformats.org/officeDocument/2006/relationships/image" Target="../media/image54.JPEG"/><Relationship Id="rId15" Type="http://schemas.openxmlformats.org/officeDocument/2006/relationships/image" Target="../media/image64.JPEG"/><Relationship Id="rId23" Type="http://schemas.openxmlformats.org/officeDocument/2006/relationships/image" Target="../media/image72.JPEG"/><Relationship Id="rId28" Type="http://schemas.openxmlformats.org/officeDocument/2006/relationships/image" Target="../media/image77.JPEG"/><Relationship Id="rId36" Type="http://schemas.openxmlformats.org/officeDocument/2006/relationships/image" Target="../media/image85.JPEG"/><Relationship Id="rId49" Type="http://schemas.openxmlformats.org/officeDocument/2006/relationships/image" Target="../media/image98.JPEG"/><Relationship Id="rId10" Type="http://schemas.openxmlformats.org/officeDocument/2006/relationships/image" Target="../media/image59.JPEG"/><Relationship Id="rId19" Type="http://schemas.openxmlformats.org/officeDocument/2006/relationships/image" Target="../media/image68.JPEG"/><Relationship Id="rId31" Type="http://schemas.openxmlformats.org/officeDocument/2006/relationships/image" Target="../media/image80.JPEG"/><Relationship Id="rId44" Type="http://schemas.openxmlformats.org/officeDocument/2006/relationships/image" Target="../media/image93.JPEG"/><Relationship Id="rId4" Type="http://schemas.openxmlformats.org/officeDocument/2006/relationships/image" Target="../media/image53.JPEG"/><Relationship Id="rId9" Type="http://schemas.openxmlformats.org/officeDocument/2006/relationships/image" Target="../media/image58.JPEG"/><Relationship Id="rId14" Type="http://schemas.openxmlformats.org/officeDocument/2006/relationships/image" Target="../media/image63.JPEG"/><Relationship Id="rId22" Type="http://schemas.openxmlformats.org/officeDocument/2006/relationships/image" Target="../media/image71.JPEG"/><Relationship Id="rId27" Type="http://schemas.openxmlformats.org/officeDocument/2006/relationships/image" Target="../media/image76.JPEG"/><Relationship Id="rId30" Type="http://schemas.openxmlformats.org/officeDocument/2006/relationships/image" Target="../media/image79.JPEG"/><Relationship Id="rId35" Type="http://schemas.openxmlformats.org/officeDocument/2006/relationships/image" Target="../media/image84.JPEG"/><Relationship Id="rId43" Type="http://schemas.openxmlformats.org/officeDocument/2006/relationships/image" Target="../media/image92.JPEG"/><Relationship Id="rId48" Type="http://schemas.openxmlformats.org/officeDocument/2006/relationships/image" Target="../media/image97.JPEG"/><Relationship Id="rId8" Type="http://schemas.openxmlformats.org/officeDocument/2006/relationships/image" Target="../media/image57.JPEG"/><Relationship Id="rId51" Type="http://schemas.openxmlformats.org/officeDocument/2006/relationships/image" Target="../media/image100.JPEG"/><Relationship Id="rId3" Type="http://schemas.openxmlformats.org/officeDocument/2006/relationships/image" Target="../media/image52.JPEG"/><Relationship Id="rId12" Type="http://schemas.openxmlformats.org/officeDocument/2006/relationships/image" Target="../media/image61.JPEG"/><Relationship Id="rId17" Type="http://schemas.openxmlformats.org/officeDocument/2006/relationships/image" Target="../media/image66.JPEG"/><Relationship Id="rId25" Type="http://schemas.openxmlformats.org/officeDocument/2006/relationships/image" Target="../media/image74.JPEG"/><Relationship Id="rId33" Type="http://schemas.openxmlformats.org/officeDocument/2006/relationships/image" Target="../media/image82.JPEG"/><Relationship Id="rId38" Type="http://schemas.openxmlformats.org/officeDocument/2006/relationships/image" Target="../media/image87.JPEG"/><Relationship Id="rId46" Type="http://schemas.openxmlformats.org/officeDocument/2006/relationships/image" Target="../media/image95.JPEG"/><Relationship Id="rId20" Type="http://schemas.openxmlformats.org/officeDocument/2006/relationships/image" Target="../media/image69.JPEG"/><Relationship Id="rId41" Type="http://schemas.openxmlformats.org/officeDocument/2006/relationships/image" Target="../media/image9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JPEG"/><Relationship Id="rId18" Type="http://schemas.openxmlformats.org/officeDocument/2006/relationships/image" Target="../media/image117.JPEG"/><Relationship Id="rId26" Type="http://schemas.openxmlformats.org/officeDocument/2006/relationships/image" Target="../media/image125.JPEG"/><Relationship Id="rId39" Type="http://schemas.openxmlformats.org/officeDocument/2006/relationships/image" Target="../media/image138.JPEG"/><Relationship Id="rId21" Type="http://schemas.openxmlformats.org/officeDocument/2006/relationships/image" Target="../media/image120.JPEG"/><Relationship Id="rId34" Type="http://schemas.openxmlformats.org/officeDocument/2006/relationships/image" Target="../media/image133.JPEG"/><Relationship Id="rId42" Type="http://schemas.openxmlformats.org/officeDocument/2006/relationships/image" Target="../media/image141.JPEG"/><Relationship Id="rId47" Type="http://schemas.openxmlformats.org/officeDocument/2006/relationships/image" Target="../media/image146.JPEG"/><Relationship Id="rId50" Type="http://schemas.openxmlformats.org/officeDocument/2006/relationships/image" Target="../media/image149.JPEG"/><Relationship Id="rId7" Type="http://schemas.openxmlformats.org/officeDocument/2006/relationships/image" Target="../media/image106.JPEG"/><Relationship Id="rId2" Type="http://schemas.openxmlformats.org/officeDocument/2006/relationships/image" Target="../media/image101.JPEG"/><Relationship Id="rId16" Type="http://schemas.openxmlformats.org/officeDocument/2006/relationships/image" Target="../media/image115.JPEG"/><Relationship Id="rId29" Type="http://schemas.openxmlformats.org/officeDocument/2006/relationships/image" Target="../media/image128.JPEG"/><Relationship Id="rId11" Type="http://schemas.openxmlformats.org/officeDocument/2006/relationships/image" Target="../media/image110.JPEG"/><Relationship Id="rId24" Type="http://schemas.openxmlformats.org/officeDocument/2006/relationships/image" Target="../media/image123.JPEG"/><Relationship Id="rId32" Type="http://schemas.openxmlformats.org/officeDocument/2006/relationships/image" Target="../media/image131.JPEG"/><Relationship Id="rId37" Type="http://schemas.openxmlformats.org/officeDocument/2006/relationships/image" Target="../media/image136.JPEG"/><Relationship Id="rId40" Type="http://schemas.openxmlformats.org/officeDocument/2006/relationships/image" Target="../media/image139.JPEG"/><Relationship Id="rId45" Type="http://schemas.openxmlformats.org/officeDocument/2006/relationships/image" Target="../media/image144.JPEG"/><Relationship Id="rId5" Type="http://schemas.openxmlformats.org/officeDocument/2006/relationships/image" Target="../media/image104.JPEG"/><Relationship Id="rId15" Type="http://schemas.openxmlformats.org/officeDocument/2006/relationships/image" Target="../media/image114.JPEG"/><Relationship Id="rId23" Type="http://schemas.openxmlformats.org/officeDocument/2006/relationships/image" Target="../media/image122.JPEG"/><Relationship Id="rId28" Type="http://schemas.openxmlformats.org/officeDocument/2006/relationships/image" Target="../media/image127.JPEG"/><Relationship Id="rId36" Type="http://schemas.openxmlformats.org/officeDocument/2006/relationships/image" Target="../media/image135.JPEG"/><Relationship Id="rId49" Type="http://schemas.openxmlformats.org/officeDocument/2006/relationships/image" Target="../media/image148.JPEG"/><Relationship Id="rId10" Type="http://schemas.openxmlformats.org/officeDocument/2006/relationships/image" Target="../media/image109.JPEG"/><Relationship Id="rId19" Type="http://schemas.openxmlformats.org/officeDocument/2006/relationships/image" Target="../media/image118.JPEG"/><Relationship Id="rId31" Type="http://schemas.openxmlformats.org/officeDocument/2006/relationships/image" Target="../media/image130.JPEG"/><Relationship Id="rId44" Type="http://schemas.openxmlformats.org/officeDocument/2006/relationships/image" Target="../media/image143.JPEG"/><Relationship Id="rId4" Type="http://schemas.openxmlformats.org/officeDocument/2006/relationships/image" Target="../media/image103.JPEG"/><Relationship Id="rId9" Type="http://schemas.openxmlformats.org/officeDocument/2006/relationships/image" Target="../media/image108.JPEG"/><Relationship Id="rId14" Type="http://schemas.openxmlformats.org/officeDocument/2006/relationships/image" Target="../media/image113.JPEG"/><Relationship Id="rId22" Type="http://schemas.openxmlformats.org/officeDocument/2006/relationships/image" Target="../media/image121.JPEG"/><Relationship Id="rId27" Type="http://schemas.openxmlformats.org/officeDocument/2006/relationships/image" Target="../media/image126.JPEG"/><Relationship Id="rId30" Type="http://schemas.openxmlformats.org/officeDocument/2006/relationships/image" Target="../media/image129.JPEG"/><Relationship Id="rId35" Type="http://schemas.openxmlformats.org/officeDocument/2006/relationships/image" Target="../media/image134.JPEG"/><Relationship Id="rId43" Type="http://schemas.openxmlformats.org/officeDocument/2006/relationships/image" Target="../media/image142.JPEG"/><Relationship Id="rId48" Type="http://schemas.openxmlformats.org/officeDocument/2006/relationships/image" Target="../media/image147.JPEG"/><Relationship Id="rId8" Type="http://schemas.openxmlformats.org/officeDocument/2006/relationships/image" Target="../media/image107.JPEG"/><Relationship Id="rId51" Type="http://schemas.openxmlformats.org/officeDocument/2006/relationships/image" Target="../media/image150.JPEG"/><Relationship Id="rId3" Type="http://schemas.openxmlformats.org/officeDocument/2006/relationships/image" Target="../media/image102.JPEG"/><Relationship Id="rId12" Type="http://schemas.openxmlformats.org/officeDocument/2006/relationships/image" Target="../media/image111.JPEG"/><Relationship Id="rId17" Type="http://schemas.openxmlformats.org/officeDocument/2006/relationships/image" Target="../media/image116.JPEG"/><Relationship Id="rId25" Type="http://schemas.openxmlformats.org/officeDocument/2006/relationships/image" Target="../media/image124.JPEG"/><Relationship Id="rId33" Type="http://schemas.openxmlformats.org/officeDocument/2006/relationships/image" Target="../media/image132.JPEG"/><Relationship Id="rId38" Type="http://schemas.openxmlformats.org/officeDocument/2006/relationships/image" Target="../media/image137.JPEG"/><Relationship Id="rId46" Type="http://schemas.openxmlformats.org/officeDocument/2006/relationships/image" Target="../media/image145.JPEG"/><Relationship Id="rId20" Type="http://schemas.openxmlformats.org/officeDocument/2006/relationships/image" Target="../media/image119.JPEG"/><Relationship Id="rId41" Type="http://schemas.openxmlformats.org/officeDocument/2006/relationships/image" Target="../media/image14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室内, 床, 小, 红色&#10;&#10;描述已自动生成">
            <a:extLst>
              <a:ext uri="{FF2B5EF4-FFF2-40B4-BE49-F238E27FC236}">
                <a16:creationId xmlns:a16="http://schemas.microsoft.com/office/drawing/2014/main" id="{31714830-C36A-4247-B99A-BAC69D135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-7772400"/>
            <a:ext cx="2438400" cy="2438400"/>
          </a:xfrm>
          <a:prstGeom prst="rect">
            <a:avLst/>
          </a:prstGeom>
        </p:spPr>
      </p:pic>
      <p:pic>
        <p:nvPicPr>
          <p:cNvPr id="7" name="图片 6" descr="动物躺在沙滩上&#10;&#10;描述已自动生成">
            <a:extLst>
              <a:ext uri="{FF2B5EF4-FFF2-40B4-BE49-F238E27FC236}">
                <a16:creationId xmlns:a16="http://schemas.microsoft.com/office/drawing/2014/main" id="{1E8F6E88-1500-4057-B318-DDF2C3FD8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-7772400"/>
            <a:ext cx="2438400" cy="2438400"/>
          </a:xfrm>
          <a:prstGeom prst="rect">
            <a:avLst/>
          </a:prstGeom>
        </p:spPr>
      </p:pic>
      <p:pic>
        <p:nvPicPr>
          <p:cNvPr id="9" name="图片 8" descr="人们站在雪地上滑雪&#10;&#10;描述已自动生成">
            <a:extLst>
              <a:ext uri="{FF2B5EF4-FFF2-40B4-BE49-F238E27FC236}">
                <a16:creationId xmlns:a16="http://schemas.microsoft.com/office/drawing/2014/main" id="{5A36DC12-1CDE-44CD-8A23-E3AA29F92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-7772400"/>
            <a:ext cx="2438400" cy="2438400"/>
          </a:xfrm>
          <a:prstGeom prst="rect">
            <a:avLst/>
          </a:prstGeom>
        </p:spPr>
      </p:pic>
      <p:pic>
        <p:nvPicPr>
          <p:cNvPr id="11" name="图片 10" descr="白色的狗&#10;&#10;描述已自动生成">
            <a:extLst>
              <a:ext uri="{FF2B5EF4-FFF2-40B4-BE49-F238E27FC236}">
                <a16:creationId xmlns:a16="http://schemas.microsoft.com/office/drawing/2014/main" id="{AFDCECC4-DA8D-4887-A41E-BC32F6E31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-7772400"/>
            <a:ext cx="2438400" cy="2438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5DCFD1F-F1D4-4037-AEFE-4C528B3AE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-7772400"/>
            <a:ext cx="2438400" cy="2438400"/>
          </a:xfrm>
          <a:prstGeom prst="rect">
            <a:avLst/>
          </a:prstGeom>
        </p:spPr>
      </p:pic>
      <p:pic>
        <p:nvPicPr>
          <p:cNvPr id="15" name="图片 14" descr="图片包含 室内, 桌子, 小, 床&#10;&#10;描述已自动生成">
            <a:extLst>
              <a:ext uri="{FF2B5EF4-FFF2-40B4-BE49-F238E27FC236}">
                <a16:creationId xmlns:a16="http://schemas.microsoft.com/office/drawing/2014/main" id="{5D0BBD81-1EB9-450D-9CA1-A1A94879F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-5334000"/>
            <a:ext cx="2438400" cy="2438400"/>
          </a:xfrm>
          <a:prstGeom prst="rect">
            <a:avLst/>
          </a:prstGeom>
        </p:spPr>
      </p:pic>
      <p:pic>
        <p:nvPicPr>
          <p:cNvPr id="17" name="图片 16" descr="动物躺在沙滩上&#10;&#10;描述已自动生成">
            <a:extLst>
              <a:ext uri="{FF2B5EF4-FFF2-40B4-BE49-F238E27FC236}">
                <a16:creationId xmlns:a16="http://schemas.microsoft.com/office/drawing/2014/main" id="{931F27A1-7BC2-44B1-B9C5-6B3EC0B4F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-5334000"/>
            <a:ext cx="2438400" cy="2438400"/>
          </a:xfrm>
          <a:prstGeom prst="rect">
            <a:avLst/>
          </a:prstGeom>
        </p:spPr>
      </p:pic>
      <p:pic>
        <p:nvPicPr>
          <p:cNvPr id="19" name="图片 18" descr="人们站在雪地上滑雪&#10;&#10;描述已自动生成">
            <a:extLst>
              <a:ext uri="{FF2B5EF4-FFF2-40B4-BE49-F238E27FC236}">
                <a16:creationId xmlns:a16="http://schemas.microsoft.com/office/drawing/2014/main" id="{9E4A8362-C5D1-4DD4-AF90-F4FFCE2E10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-5334000"/>
            <a:ext cx="2438400" cy="2438400"/>
          </a:xfrm>
          <a:prstGeom prst="rect">
            <a:avLst/>
          </a:prstGeom>
        </p:spPr>
      </p:pic>
      <p:pic>
        <p:nvPicPr>
          <p:cNvPr id="21" name="图片 20" descr="白色的狗&#10;&#10;描述已自动生成">
            <a:extLst>
              <a:ext uri="{FF2B5EF4-FFF2-40B4-BE49-F238E27FC236}">
                <a16:creationId xmlns:a16="http://schemas.microsoft.com/office/drawing/2014/main" id="{3662BE89-2530-492B-8A8E-452FD854BC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-5334000"/>
            <a:ext cx="2438400" cy="2438400"/>
          </a:xfrm>
          <a:prstGeom prst="rect">
            <a:avLst/>
          </a:prstGeom>
        </p:spPr>
      </p:pic>
      <p:pic>
        <p:nvPicPr>
          <p:cNvPr id="23" name="图片 22" descr="杯子里有饮料&#10;&#10;描述已自动生成">
            <a:extLst>
              <a:ext uri="{FF2B5EF4-FFF2-40B4-BE49-F238E27FC236}">
                <a16:creationId xmlns:a16="http://schemas.microsoft.com/office/drawing/2014/main" id="{9183AA64-9ACE-4AD1-8055-DE2EC32988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-5334000"/>
            <a:ext cx="2438400" cy="2438400"/>
          </a:xfrm>
          <a:prstGeom prst="rect">
            <a:avLst/>
          </a:prstGeom>
        </p:spPr>
      </p:pic>
      <p:pic>
        <p:nvPicPr>
          <p:cNvPr id="25" name="图片 24" descr="图片包含 室内, 桌子, 装满, 床&#10;&#10;描述已自动生成">
            <a:extLst>
              <a:ext uri="{FF2B5EF4-FFF2-40B4-BE49-F238E27FC236}">
                <a16:creationId xmlns:a16="http://schemas.microsoft.com/office/drawing/2014/main" id="{0B855A7E-1EB7-47B8-97B8-A684814ABD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-2895600"/>
            <a:ext cx="2438400" cy="2438400"/>
          </a:xfrm>
          <a:prstGeom prst="rect">
            <a:avLst/>
          </a:prstGeom>
        </p:spPr>
      </p:pic>
      <p:pic>
        <p:nvPicPr>
          <p:cNvPr id="27" name="图片 26" descr="图片包含 动物, 户外, 水, 躺&#10;&#10;描述已自动生成">
            <a:extLst>
              <a:ext uri="{FF2B5EF4-FFF2-40B4-BE49-F238E27FC236}">
                <a16:creationId xmlns:a16="http://schemas.microsoft.com/office/drawing/2014/main" id="{632DCC58-9194-4972-94FE-EDA5C567D5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-2895600"/>
            <a:ext cx="2438400" cy="2438400"/>
          </a:xfrm>
          <a:prstGeom prst="rect">
            <a:avLst/>
          </a:prstGeom>
        </p:spPr>
      </p:pic>
      <p:pic>
        <p:nvPicPr>
          <p:cNvPr id="29" name="图片 28" descr="人们站在雪地上滑雪&#10;&#10;描述已自动生成">
            <a:extLst>
              <a:ext uri="{FF2B5EF4-FFF2-40B4-BE49-F238E27FC236}">
                <a16:creationId xmlns:a16="http://schemas.microsoft.com/office/drawing/2014/main" id="{3BEB0DE0-2E4E-4768-ABC0-4F27F7A9AB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-2895600"/>
            <a:ext cx="2438400" cy="2438400"/>
          </a:xfrm>
          <a:prstGeom prst="rect">
            <a:avLst/>
          </a:prstGeom>
        </p:spPr>
      </p:pic>
      <p:pic>
        <p:nvPicPr>
          <p:cNvPr id="31" name="图片 30" descr="白色的狗&#10;&#10;描述已自动生成">
            <a:extLst>
              <a:ext uri="{FF2B5EF4-FFF2-40B4-BE49-F238E27FC236}">
                <a16:creationId xmlns:a16="http://schemas.microsoft.com/office/drawing/2014/main" id="{B096F54B-66B5-4B9E-B592-43763D49EC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-2895600"/>
            <a:ext cx="2438400" cy="2438400"/>
          </a:xfrm>
          <a:prstGeom prst="rect">
            <a:avLst/>
          </a:prstGeom>
        </p:spPr>
      </p:pic>
      <p:pic>
        <p:nvPicPr>
          <p:cNvPr id="33" name="图片 32" descr="杯子里有饮料&#10;&#10;描述已自动生成">
            <a:extLst>
              <a:ext uri="{FF2B5EF4-FFF2-40B4-BE49-F238E27FC236}">
                <a16:creationId xmlns:a16="http://schemas.microsoft.com/office/drawing/2014/main" id="{D2E43CE4-9C14-48C7-82A0-A663800F97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-2895600"/>
            <a:ext cx="2438400" cy="2438400"/>
          </a:xfrm>
          <a:prstGeom prst="rect">
            <a:avLst/>
          </a:prstGeom>
        </p:spPr>
      </p:pic>
      <p:pic>
        <p:nvPicPr>
          <p:cNvPr id="35" name="图片 34" descr="图片包含 室内, 椅子, 旧, 桌子&#10;&#10;描述已自动生成">
            <a:extLst>
              <a:ext uri="{FF2B5EF4-FFF2-40B4-BE49-F238E27FC236}">
                <a16:creationId xmlns:a16="http://schemas.microsoft.com/office/drawing/2014/main" id="{C0209636-9E04-49C9-8883-1B843E7967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-457200"/>
            <a:ext cx="2438400" cy="2438400"/>
          </a:xfrm>
          <a:prstGeom prst="rect">
            <a:avLst/>
          </a:prstGeom>
        </p:spPr>
      </p:pic>
      <p:pic>
        <p:nvPicPr>
          <p:cNvPr id="37" name="图片 36" descr="图片包含 动物, 户外, 水, 躺&#10;&#10;描述已自动生成">
            <a:extLst>
              <a:ext uri="{FF2B5EF4-FFF2-40B4-BE49-F238E27FC236}">
                <a16:creationId xmlns:a16="http://schemas.microsoft.com/office/drawing/2014/main" id="{0A359213-BDA6-44B5-88C1-00AF7CE1C3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-457200"/>
            <a:ext cx="2438400" cy="2438400"/>
          </a:xfrm>
          <a:prstGeom prst="rect">
            <a:avLst/>
          </a:prstGeom>
        </p:spPr>
      </p:pic>
      <p:pic>
        <p:nvPicPr>
          <p:cNvPr id="39" name="图片 38" descr="人们在雪山上滑雪&#10;&#10;描述已自动生成">
            <a:extLst>
              <a:ext uri="{FF2B5EF4-FFF2-40B4-BE49-F238E27FC236}">
                <a16:creationId xmlns:a16="http://schemas.microsoft.com/office/drawing/2014/main" id="{D8DCBC21-8291-43DE-A4BD-043F79EFBD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-457200"/>
            <a:ext cx="2438400" cy="2438400"/>
          </a:xfrm>
          <a:prstGeom prst="rect">
            <a:avLst/>
          </a:prstGeom>
        </p:spPr>
      </p:pic>
      <p:pic>
        <p:nvPicPr>
          <p:cNvPr id="41" name="图片 40" descr="白色的狗&#10;&#10;描述已自动生成">
            <a:extLst>
              <a:ext uri="{FF2B5EF4-FFF2-40B4-BE49-F238E27FC236}">
                <a16:creationId xmlns:a16="http://schemas.microsoft.com/office/drawing/2014/main" id="{13418501-5659-44DD-916C-2448B43E4E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-457200"/>
            <a:ext cx="2438400" cy="2438400"/>
          </a:xfrm>
          <a:prstGeom prst="rect">
            <a:avLst/>
          </a:prstGeom>
        </p:spPr>
      </p:pic>
      <p:pic>
        <p:nvPicPr>
          <p:cNvPr id="43" name="图片 42" descr="杯子里有饮料&#10;&#10;描述已自动生成">
            <a:extLst>
              <a:ext uri="{FF2B5EF4-FFF2-40B4-BE49-F238E27FC236}">
                <a16:creationId xmlns:a16="http://schemas.microsoft.com/office/drawing/2014/main" id="{A3835F69-4AE9-4082-89E5-7602C1CC1C6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-457200"/>
            <a:ext cx="2438400" cy="2438400"/>
          </a:xfrm>
          <a:prstGeom prst="rect">
            <a:avLst/>
          </a:prstGeom>
        </p:spPr>
      </p:pic>
      <p:pic>
        <p:nvPicPr>
          <p:cNvPr id="45" name="图片 44" descr="图片包含 室内, 床, 小, 躺&#10;&#10;描述已自动生成">
            <a:extLst>
              <a:ext uri="{FF2B5EF4-FFF2-40B4-BE49-F238E27FC236}">
                <a16:creationId xmlns:a16="http://schemas.microsoft.com/office/drawing/2014/main" id="{A465D1BD-377F-4605-AC29-7C875492F1F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1981200"/>
            <a:ext cx="2438400" cy="2438400"/>
          </a:xfrm>
          <a:prstGeom prst="rect">
            <a:avLst/>
          </a:prstGeom>
        </p:spPr>
      </p:pic>
      <p:pic>
        <p:nvPicPr>
          <p:cNvPr id="47" name="图片 46" descr="图片包含 动物, 户外, 水, 黑色&#10;&#10;描述已自动生成">
            <a:extLst>
              <a:ext uri="{FF2B5EF4-FFF2-40B4-BE49-F238E27FC236}">
                <a16:creationId xmlns:a16="http://schemas.microsoft.com/office/drawing/2014/main" id="{E7CB345F-CC7C-4938-8059-DA04FB793C0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1981200"/>
            <a:ext cx="2438400" cy="2438400"/>
          </a:xfrm>
          <a:prstGeom prst="rect">
            <a:avLst/>
          </a:prstGeom>
        </p:spPr>
      </p:pic>
      <p:pic>
        <p:nvPicPr>
          <p:cNvPr id="49" name="图片 48" descr="人们在雪地上滑雪&#10;&#10;描述已自动生成">
            <a:extLst>
              <a:ext uri="{FF2B5EF4-FFF2-40B4-BE49-F238E27FC236}">
                <a16:creationId xmlns:a16="http://schemas.microsoft.com/office/drawing/2014/main" id="{44AB7690-063D-45D8-AFBB-3F53731C518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1981200"/>
            <a:ext cx="2438400" cy="2438400"/>
          </a:xfrm>
          <a:prstGeom prst="rect">
            <a:avLst/>
          </a:prstGeom>
        </p:spPr>
      </p:pic>
      <p:pic>
        <p:nvPicPr>
          <p:cNvPr id="51" name="图片 50" descr="白色的狗&#10;&#10;描述已自动生成">
            <a:extLst>
              <a:ext uri="{FF2B5EF4-FFF2-40B4-BE49-F238E27FC236}">
                <a16:creationId xmlns:a16="http://schemas.microsoft.com/office/drawing/2014/main" id="{F07D8CC1-72FF-4AB0-8A38-66F900AFD6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1981200"/>
            <a:ext cx="2438400" cy="2438400"/>
          </a:xfrm>
          <a:prstGeom prst="rect">
            <a:avLst/>
          </a:prstGeom>
        </p:spPr>
      </p:pic>
      <p:pic>
        <p:nvPicPr>
          <p:cNvPr id="53" name="图片 52" descr="杯子里有饮料&#10;&#10;描述已自动生成">
            <a:extLst>
              <a:ext uri="{FF2B5EF4-FFF2-40B4-BE49-F238E27FC236}">
                <a16:creationId xmlns:a16="http://schemas.microsoft.com/office/drawing/2014/main" id="{83F81E8F-4AA2-49E9-859D-9BF220567E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1981200"/>
            <a:ext cx="2438400" cy="2438400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1AE89C86-9F6F-417D-9F6D-8BDCD42A739A}"/>
              </a:ext>
            </a:extLst>
          </p:cNvPr>
          <p:cNvSpPr/>
          <p:nvPr/>
        </p:nvSpPr>
        <p:spPr>
          <a:xfrm>
            <a:off x="-286231" y="-715336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045A911-8141-4BCA-B641-33FE16A50955}"/>
              </a:ext>
            </a:extLst>
          </p:cNvPr>
          <p:cNvSpPr/>
          <p:nvPr/>
        </p:nvSpPr>
        <p:spPr>
          <a:xfrm>
            <a:off x="-286231" y="-471496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3BC9AEE-F677-4A67-A190-6EBAF5BC05CC}"/>
              </a:ext>
            </a:extLst>
          </p:cNvPr>
          <p:cNvSpPr/>
          <p:nvPr/>
        </p:nvSpPr>
        <p:spPr>
          <a:xfrm>
            <a:off x="-286231" y="-227656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图片 57" descr="图片包含 室内, 床, 小, 行李箱&#10;&#10;描述已自动生成">
            <a:extLst>
              <a:ext uri="{FF2B5EF4-FFF2-40B4-BE49-F238E27FC236}">
                <a16:creationId xmlns:a16="http://schemas.microsoft.com/office/drawing/2014/main" id="{4682D0F5-7F39-4B1F-9935-0D4449E5DFC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4419600"/>
            <a:ext cx="2438400" cy="2438400"/>
          </a:xfrm>
          <a:prstGeom prst="rect">
            <a:avLst/>
          </a:prstGeom>
        </p:spPr>
      </p:pic>
      <p:pic>
        <p:nvPicPr>
          <p:cNvPr id="60" name="图片 59" descr="图片包含 动物, 户外, 躺, 在&#10;&#10;描述已自动生成">
            <a:extLst>
              <a:ext uri="{FF2B5EF4-FFF2-40B4-BE49-F238E27FC236}">
                <a16:creationId xmlns:a16="http://schemas.microsoft.com/office/drawing/2014/main" id="{B8FEEF89-9FF8-43ED-9012-64972488996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4419600"/>
            <a:ext cx="2438400" cy="2438400"/>
          </a:xfrm>
          <a:prstGeom prst="rect">
            <a:avLst/>
          </a:prstGeom>
        </p:spPr>
      </p:pic>
      <p:pic>
        <p:nvPicPr>
          <p:cNvPr id="62" name="图片 61" descr="雪地里有人在滑雪&#10;&#10;描述已自动生成">
            <a:extLst>
              <a:ext uri="{FF2B5EF4-FFF2-40B4-BE49-F238E27FC236}">
                <a16:creationId xmlns:a16="http://schemas.microsoft.com/office/drawing/2014/main" id="{A1FF63CB-0866-4D18-B1A1-B4B4C2AEF92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4419600"/>
            <a:ext cx="2438400" cy="2438400"/>
          </a:xfrm>
          <a:prstGeom prst="rect">
            <a:avLst/>
          </a:prstGeom>
        </p:spPr>
      </p:pic>
      <p:pic>
        <p:nvPicPr>
          <p:cNvPr id="64" name="图片 63" descr="白色的狗&#10;&#10;描述已自动生成">
            <a:extLst>
              <a:ext uri="{FF2B5EF4-FFF2-40B4-BE49-F238E27FC236}">
                <a16:creationId xmlns:a16="http://schemas.microsoft.com/office/drawing/2014/main" id="{1D1C4C24-3807-4FF1-8107-31AD88C535B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4419600"/>
            <a:ext cx="2438400" cy="2438400"/>
          </a:xfrm>
          <a:prstGeom prst="rect">
            <a:avLst/>
          </a:prstGeom>
        </p:spPr>
      </p:pic>
      <p:pic>
        <p:nvPicPr>
          <p:cNvPr id="66" name="图片 65" descr="杯子里有饮料&#10;&#10;描述已自动生成">
            <a:extLst>
              <a:ext uri="{FF2B5EF4-FFF2-40B4-BE49-F238E27FC236}">
                <a16:creationId xmlns:a16="http://schemas.microsoft.com/office/drawing/2014/main" id="{98D8DBA8-C118-46DE-BF7F-F257EF8BCE0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4419600"/>
            <a:ext cx="2438400" cy="2438400"/>
          </a:xfrm>
          <a:prstGeom prst="rect">
            <a:avLst/>
          </a:prstGeom>
        </p:spPr>
      </p:pic>
      <p:pic>
        <p:nvPicPr>
          <p:cNvPr id="68" name="图片 67" descr="图片包含 室内, 床, 旧, 白色&#10;&#10;描述已自动生成">
            <a:extLst>
              <a:ext uri="{FF2B5EF4-FFF2-40B4-BE49-F238E27FC236}">
                <a16:creationId xmlns:a16="http://schemas.microsoft.com/office/drawing/2014/main" id="{036D966A-FD7F-4F33-BC62-192C72B13B1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6858000"/>
            <a:ext cx="2438400" cy="2438400"/>
          </a:xfrm>
          <a:prstGeom prst="rect">
            <a:avLst/>
          </a:prstGeom>
        </p:spPr>
      </p:pic>
      <p:pic>
        <p:nvPicPr>
          <p:cNvPr id="70" name="图片 69" descr="图片包含 动物, 户外, 躺, 站&#10;&#10;描述已自动生成">
            <a:extLst>
              <a:ext uri="{FF2B5EF4-FFF2-40B4-BE49-F238E27FC236}">
                <a16:creationId xmlns:a16="http://schemas.microsoft.com/office/drawing/2014/main" id="{7925757E-7345-47CF-8DFF-267B125077D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6858000"/>
            <a:ext cx="2438400" cy="2438400"/>
          </a:xfrm>
          <a:prstGeom prst="rect">
            <a:avLst/>
          </a:prstGeom>
        </p:spPr>
      </p:pic>
      <p:pic>
        <p:nvPicPr>
          <p:cNvPr id="72" name="图片 71" descr="人们在雪地上滑雪&#10;&#10;描述已自动生成">
            <a:extLst>
              <a:ext uri="{FF2B5EF4-FFF2-40B4-BE49-F238E27FC236}">
                <a16:creationId xmlns:a16="http://schemas.microsoft.com/office/drawing/2014/main" id="{DF05B76F-D4EF-498C-9D29-07225BA2D1A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6858000"/>
            <a:ext cx="2438400" cy="2438400"/>
          </a:xfrm>
          <a:prstGeom prst="rect">
            <a:avLst/>
          </a:prstGeom>
        </p:spPr>
      </p:pic>
      <p:pic>
        <p:nvPicPr>
          <p:cNvPr id="74" name="图片 73" descr="图片包含 动物, 狗, 看着, 棕色&#10;&#10;描述已自动生成">
            <a:extLst>
              <a:ext uri="{FF2B5EF4-FFF2-40B4-BE49-F238E27FC236}">
                <a16:creationId xmlns:a16="http://schemas.microsoft.com/office/drawing/2014/main" id="{0A0DE056-BC0B-439C-9A8A-77CE9317887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6858000"/>
            <a:ext cx="2438400" cy="2438400"/>
          </a:xfrm>
          <a:prstGeom prst="rect">
            <a:avLst/>
          </a:prstGeom>
        </p:spPr>
      </p:pic>
      <p:pic>
        <p:nvPicPr>
          <p:cNvPr id="76" name="图片 75" descr="杯子里有饮料&#10;&#10;描述已自动生成">
            <a:extLst>
              <a:ext uri="{FF2B5EF4-FFF2-40B4-BE49-F238E27FC236}">
                <a16:creationId xmlns:a16="http://schemas.microsoft.com/office/drawing/2014/main" id="{D383B3AC-AE8D-470B-AB9D-2D846E1E9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6858000"/>
            <a:ext cx="2438400" cy="2438400"/>
          </a:xfrm>
          <a:prstGeom prst="rect">
            <a:avLst/>
          </a:prstGeom>
        </p:spPr>
      </p:pic>
      <p:pic>
        <p:nvPicPr>
          <p:cNvPr id="78" name="图片 77" descr="图片包含 室内, 床, 猫, 躺&#10;&#10;描述已自动生成">
            <a:extLst>
              <a:ext uri="{FF2B5EF4-FFF2-40B4-BE49-F238E27FC236}">
                <a16:creationId xmlns:a16="http://schemas.microsoft.com/office/drawing/2014/main" id="{D862B1FC-F3CD-4C43-8D34-69B79698312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9296400"/>
            <a:ext cx="2438400" cy="2438400"/>
          </a:xfrm>
          <a:prstGeom prst="rect">
            <a:avLst/>
          </a:prstGeom>
        </p:spPr>
      </p:pic>
      <p:pic>
        <p:nvPicPr>
          <p:cNvPr id="80" name="图片 79" descr="图片包含 动物, 站, 水, 躺&#10;&#10;描述已自动生成">
            <a:extLst>
              <a:ext uri="{FF2B5EF4-FFF2-40B4-BE49-F238E27FC236}">
                <a16:creationId xmlns:a16="http://schemas.microsoft.com/office/drawing/2014/main" id="{B05D0010-45A1-4F7B-B486-F0EE93732D2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9296400"/>
            <a:ext cx="2438400" cy="2438400"/>
          </a:xfrm>
          <a:prstGeom prst="rect">
            <a:avLst/>
          </a:prstGeom>
        </p:spPr>
      </p:pic>
      <p:pic>
        <p:nvPicPr>
          <p:cNvPr id="82" name="图片 81" descr="一群人在雪地滑雪&#10;&#10;描述已自动生成">
            <a:extLst>
              <a:ext uri="{FF2B5EF4-FFF2-40B4-BE49-F238E27FC236}">
                <a16:creationId xmlns:a16="http://schemas.microsoft.com/office/drawing/2014/main" id="{EC577B7C-5970-4A39-9D97-99DEDA1D721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9296400"/>
            <a:ext cx="2438400" cy="2438400"/>
          </a:xfrm>
          <a:prstGeom prst="rect">
            <a:avLst/>
          </a:prstGeom>
        </p:spPr>
      </p:pic>
      <p:pic>
        <p:nvPicPr>
          <p:cNvPr id="84" name="图片 83" descr="模糊的狗&#10;&#10;描述已自动生成">
            <a:extLst>
              <a:ext uri="{FF2B5EF4-FFF2-40B4-BE49-F238E27FC236}">
                <a16:creationId xmlns:a16="http://schemas.microsoft.com/office/drawing/2014/main" id="{708BA64B-E8F9-423D-8BE7-B3251722072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9296400"/>
            <a:ext cx="2438400" cy="2438400"/>
          </a:xfrm>
          <a:prstGeom prst="rect">
            <a:avLst/>
          </a:prstGeom>
        </p:spPr>
      </p:pic>
      <p:pic>
        <p:nvPicPr>
          <p:cNvPr id="86" name="图片 85" descr="杯子里有饮料&#10;&#10;描述已自动生成">
            <a:extLst>
              <a:ext uri="{FF2B5EF4-FFF2-40B4-BE49-F238E27FC236}">
                <a16:creationId xmlns:a16="http://schemas.microsoft.com/office/drawing/2014/main" id="{BD1D783F-B791-46A5-98C6-F76CADC956E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9296400"/>
            <a:ext cx="2438400" cy="2438400"/>
          </a:xfrm>
          <a:prstGeom prst="rect">
            <a:avLst/>
          </a:prstGeom>
        </p:spPr>
      </p:pic>
      <p:pic>
        <p:nvPicPr>
          <p:cNvPr id="88" name="图片 87" descr="图片包含 室内, 猫, 躺, 小&#10;&#10;描述已自动生成">
            <a:extLst>
              <a:ext uri="{FF2B5EF4-FFF2-40B4-BE49-F238E27FC236}">
                <a16:creationId xmlns:a16="http://schemas.microsoft.com/office/drawing/2014/main" id="{AAD031D4-16CD-4FDE-862A-2265FA6BCCC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11734800"/>
            <a:ext cx="2438400" cy="2438400"/>
          </a:xfrm>
          <a:prstGeom prst="rect">
            <a:avLst/>
          </a:prstGeom>
        </p:spPr>
      </p:pic>
      <p:pic>
        <p:nvPicPr>
          <p:cNvPr id="90" name="图片 89" descr="图片包含 动物, 户外, 草, 躺&#10;&#10;描述已自动生成">
            <a:extLst>
              <a:ext uri="{FF2B5EF4-FFF2-40B4-BE49-F238E27FC236}">
                <a16:creationId xmlns:a16="http://schemas.microsoft.com/office/drawing/2014/main" id="{151C941B-5A31-41EC-AE5E-8AA00C6AB27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11734800"/>
            <a:ext cx="2438400" cy="2438400"/>
          </a:xfrm>
          <a:prstGeom prst="rect">
            <a:avLst/>
          </a:prstGeom>
        </p:spPr>
      </p:pic>
      <p:pic>
        <p:nvPicPr>
          <p:cNvPr id="92" name="图片 91" descr="人们走在雪地上&#10;&#10;描述已自动生成">
            <a:extLst>
              <a:ext uri="{FF2B5EF4-FFF2-40B4-BE49-F238E27FC236}">
                <a16:creationId xmlns:a16="http://schemas.microsoft.com/office/drawing/2014/main" id="{EE0A7A42-4F07-4423-B304-280EAA5FD26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11734800"/>
            <a:ext cx="2438400" cy="2438400"/>
          </a:xfrm>
          <a:prstGeom prst="rect">
            <a:avLst/>
          </a:prstGeom>
        </p:spPr>
      </p:pic>
      <p:pic>
        <p:nvPicPr>
          <p:cNvPr id="94" name="图片 93" descr="图片包含 动物, 狗, 看着, 室内&#10;&#10;描述已自动生成">
            <a:extLst>
              <a:ext uri="{FF2B5EF4-FFF2-40B4-BE49-F238E27FC236}">
                <a16:creationId xmlns:a16="http://schemas.microsoft.com/office/drawing/2014/main" id="{A1A4371B-0ECE-49DB-995F-0B2BD0836888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11734800"/>
            <a:ext cx="2438400" cy="2438400"/>
          </a:xfrm>
          <a:prstGeom prst="rect">
            <a:avLst/>
          </a:prstGeom>
        </p:spPr>
      </p:pic>
      <p:pic>
        <p:nvPicPr>
          <p:cNvPr id="96" name="图片 95" descr="桌子上的碗&#10;&#10;描述已自动生成">
            <a:extLst>
              <a:ext uri="{FF2B5EF4-FFF2-40B4-BE49-F238E27FC236}">
                <a16:creationId xmlns:a16="http://schemas.microsoft.com/office/drawing/2014/main" id="{DEE5D7D4-05B3-4C12-A736-6F348B5E226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11734800"/>
            <a:ext cx="2438400" cy="2438400"/>
          </a:xfrm>
          <a:prstGeom prst="rect">
            <a:avLst/>
          </a:prstGeom>
        </p:spPr>
      </p:pic>
      <p:pic>
        <p:nvPicPr>
          <p:cNvPr id="98" name="图片 97" descr="图片包含 旧, 汽车, 白色, 床&#10;&#10;描述已自动生成">
            <a:extLst>
              <a:ext uri="{FF2B5EF4-FFF2-40B4-BE49-F238E27FC236}">
                <a16:creationId xmlns:a16="http://schemas.microsoft.com/office/drawing/2014/main" id="{A0FD5AE9-2922-481A-81E2-E2B5A147FC1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87" y="14173200"/>
            <a:ext cx="2438400" cy="2438400"/>
          </a:xfrm>
          <a:prstGeom prst="rect">
            <a:avLst/>
          </a:prstGeom>
        </p:spPr>
      </p:pic>
      <p:pic>
        <p:nvPicPr>
          <p:cNvPr id="100" name="图片 99" descr="图片包含 户外, 一群, 水, 小&#10;&#10;描述已自动生成">
            <a:extLst>
              <a:ext uri="{FF2B5EF4-FFF2-40B4-BE49-F238E27FC236}">
                <a16:creationId xmlns:a16="http://schemas.microsoft.com/office/drawing/2014/main" id="{AC62CF09-2082-48BA-AC48-CF72986AA31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32" y="14173200"/>
            <a:ext cx="2438400" cy="2438400"/>
          </a:xfrm>
          <a:prstGeom prst="rect">
            <a:avLst/>
          </a:prstGeom>
        </p:spPr>
      </p:pic>
      <p:pic>
        <p:nvPicPr>
          <p:cNvPr id="102" name="图片 101" descr="一群动物在雪地上&#10;&#10;描述已自动生成">
            <a:extLst>
              <a:ext uri="{FF2B5EF4-FFF2-40B4-BE49-F238E27FC236}">
                <a16:creationId xmlns:a16="http://schemas.microsoft.com/office/drawing/2014/main" id="{EA317E5A-316B-4FB9-AF9E-E2D10940B76F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32" y="14173200"/>
            <a:ext cx="2438400" cy="2438400"/>
          </a:xfrm>
          <a:prstGeom prst="rect">
            <a:avLst/>
          </a:prstGeom>
        </p:spPr>
      </p:pic>
      <p:pic>
        <p:nvPicPr>
          <p:cNvPr id="104" name="图片 103" descr="模糊的照片&#10;&#10;描述已自动生成">
            <a:extLst>
              <a:ext uri="{FF2B5EF4-FFF2-40B4-BE49-F238E27FC236}">
                <a16:creationId xmlns:a16="http://schemas.microsoft.com/office/drawing/2014/main" id="{A1FE7555-0F51-4292-9575-8F725634010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15" y="14173200"/>
            <a:ext cx="2438400" cy="2438400"/>
          </a:xfrm>
          <a:prstGeom prst="rect">
            <a:avLst/>
          </a:prstGeom>
        </p:spPr>
      </p:pic>
      <p:pic>
        <p:nvPicPr>
          <p:cNvPr id="106" name="图片 105" descr="桌子上的碗&#10;&#10;描述已自动生成">
            <a:extLst>
              <a:ext uri="{FF2B5EF4-FFF2-40B4-BE49-F238E27FC236}">
                <a16:creationId xmlns:a16="http://schemas.microsoft.com/office/drawing/2014/main" id="{BB2518F2-2D1C-42AD-9C35-A19B302DD57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49" y="14173200"/>
            <a:ext cx="2438400" cy="2438400"/>
          </a:xfrm>
          <a:prstGeom prst="rect">
            <a:avLst/>
          </a:prstGeom>
        </p:spPr>
      </p:pic>
      <p:sp>
        <p:nvSpPr>
          <p:cNvPr id="107" name="矩形 106">
            <a:extLst>
              <a:ext uri="{FF2B5EF4-FFF2-40B4-BE49-F238E27FC236}">
                <a16:creationId xmlns:a16="http://schemas.microsoft.com/office/drawing/2014/main" id="{8418FDA6-764E-4A3E-A420-669C6FED3298}"/>
              </a:ext>
            </a:extLst>
          </p:cNvPr>
          <p:cNvSpPr/>
          <p:nvPr/>
        </p:nvSpPr>
        <p:spPr>
          <a:xfrm>
            <a:off x="-286231" y="1618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65449A8-495B-4DA7-9ECB-803504642A5D}"/>
              </a:ext>
            </a:extLst>
          </p:cNvPr>
          <p:cNvSpPr/>
          <p:nvPr/>
        </p:nvSpPr>
        <p:spPr>
          <a:xfrm>
            <a:off x="-286231" y="26002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54298A4-863F-4375-9B2F-B268F09F5203}"/>
              </a:ext>
            </a:extLst>
          </p:cNvPr>
          <p:cNvSpPr/>
          <p:nvPr/>
        </p:nvSpPr>
        <p:spPr>
          <a:xfrm>
            <a:off x="-286231" y="50386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3E3DD2D-BF1C-4C74-93D4-9AE3349EC0DC}"/>
              </a:ext>
            </a:extLst>
          </p:cNvPr>
          <p:cNvSpPr/>
          <p:nvPr/>
        </p:nvSpPr>
        <p:spPr>
          <a:xfrm>
            <a:off x="-286231" y="74770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σ=30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CAB9608-9685-4D79-8286-84E82B199C30}"/>
              </a:ext>
            </a:extLst>
          </p:cNvPr>
          <p:cNvSpPr/>
          <p:nvPr/>
        </p:nvSpPr>
        <p:spPr>
          <a:xfrm>
            <a:off x="-286231" y="99154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σ=40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BC37594-7FF2-4557-BD59-45AAD2051E9D}"/>
              </a:ext>
            </a:extLst>
          </p:cNvPr>
          <p:cNvSpPr/>
          <p:nvPr/>
        </p:nvSpPr>
        <p:spPr>
          <a:xfrm>
            <a:off x="-286231" y="123538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0C1C980-11A3-4329-8C9B-424465FCF6B8}"/>
              </a:ext>
            </a:extLst>
          </p:cNvPr>
          <p:cNvSpPr/>
          <p:nvPr/>
        </p:nvSpPr>
        <p:spPr>
          <a:xfrm>
            <a:off x="-286231" y="1479223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σ=70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1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狮子的脸&#10;&#10;描述已自动生成">
            <a:extLst>
              <a:ext uri="{FF2B5EF4-FFF2-40B4-BE49-F238E27FC236}">
                <a16:creationId xmlns:a16="http://schemas.microsoft.com/office/drawing/2014/main" id="{5BA81455-FD10-4BC3-9A80-C759578C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-7498080"/>
            <a:ext cx="2438400" cy="2438400"/>
          </a:xfrm>
          <a:prstGeom prst="rect">
            <a:avLst/>
          </a:prstGeom>
        </p:spPr>
      </p:pic>
      <p:pic>
        <p:nvPicPr>
          <p:cNvPr id="6" name="图片 5" descr="图片包含 桌子, 杯子, 香蕉, 狗&#10;&#10;描述已自动生成">
            <a:extLst>
              <a:ext uri="{FF2B5EF4-FFF2-40B4-BE49-F238E27FC236}">
                <a16:creationId xmlns:a16="http://schemas.microsoft.com/office/drawing/2014/main" id="{064E53C3-EEF6-4F69-899B-837FE6291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-7498080"/>
            <a:ext cx="2438400" cy="2438400"/>
          </a:xfrm>
          <a:prstGeom prst="rect">
            <a:avLst/>
          </a:prstGeom>
        </p:spPr>
      </p:pic>
      <p:pic>
        <p:nvPicPr>
          <p:cNvPr id="10" name="图片 9" descr="图片包含 户外, 动物, 桌子, 小&#10;&#10;描述已自动生成">
            <a:extLst>
              <a:ext uri="{FF2B5EF4-FFF2-40B4-BE49-F238E27FC236}">
                <a16:creationId xmlns:a16="http://schemas.microsoft.com/office/drawing/2014/main" id="{29EE9B7B-A037-49FC-A419-CDB3BC349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-7498080"/>
            <a:ext cx="2438400" cy="2438400"/>
          </a:xfrm>
          <a:prstGeom prst="rect">
            <a:avLst/>
          </a:prstGeom>
        </p:spPr>
      </p:pic>
      <p:pic>
        <p:nvPicPr>
          <p:cNvPr id="14" name="图片 13" descr="白色的小动物&#10;&#10;描述已自动生成">
            <a:extLst>
              <a:ext uri="{FF2B5EF4-FFF2-40B4-BE49-F238E27FC236}">
                <a16:creationId xmlns:a16="http://schemas.microsoft.com/office/drawing/2014/main" id="{8418C2B8-A4F8-4F92-803E-D078332CF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-7498080"/>
            <a:ext cx="2438400" cy="2438400"/>
          </a:xfrm>
          <a:prstGeom prst="rect">
            <a:avLst/>
          </a:prstGeom>
        </p:spPr>
      </p:pic>
      <p:pic>
        <p:nvPicPr>
          <p:cNvPr id="18" name="图片 17" descr="图片包含 动物, 珊瑚, 绿色, 大&#10;&#10;描述已自动生成">
            <a:extLst>
              <a:ext uri="{FF2B5EF4-FFF2-40B4-BE49-F238E27FC236}">
                <a16:creationId xmlns:a16="http://schemas.microsoft.com/office/drawing/2014/main" id="{95854AF2-D6F6-41B9-AF19-37FAB8F57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-7498080"/>
            <a:ext cx="2438400" cy="2438400"/>
          </a:xfrm>
          <a:prstGeom prst="rect">
            <a:avLst/>
          </a:prstGeom>
        </p:spPr>
      </p:pic>
      <p:pic>
        <p:nvPicPr>
          <p:cNvPr id="22" name="图片 21" descr="棕色的狮子&#10;&#10;描述已自动生成">
            <a:extLst>
              <a:ext uri="{FF2B5EF4-FFF2-40B4-BE49-F238E27FC236}">
                <a16:creationId xmlns:a16="http://schemas.microsoft.com/office/drawing/2014/main" id="{6B1DA666-047E-40D9-A426-3F481CCFF6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-5071110"/>
            <a:ext cx="2438400" cy="2438400"/>
          </a:xfrm>
          <a:prstGeom prst="rect">
            <a:avLst/>
          </a:prstGeom>
        </p:spPr>
      </p:pic>
      <p:pic>
        <p:nvPicPr>
          <p:cNvPr id="26" name="图片 25" descr="图片包含 桌子, 香蕉, 粉色, 蛋糕&#10;&#10;描述已自动生成">
            <a:extLst>
              <a:ext uri="{FF2B5EF4-FFF2-40B4-BE49-F238E27FC236}">
                <a16:creationId xmlns:a16="http://schemas.microsoft.com/office/drawing/2014/main" id="{85A78A29-82F7-4E51-816C-CE2F692ECF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-5071110"/>
            <a:ext cx="2438400" cy="2438400"/>
          </a:xfrm>
          <a:prstGeom prst="rect">
            <a:avLst/>
          </a:prstGeom>
        </p:spPr>
      </p:pic>
      <p:pic>
        <p:nvPicPr>
          <p:cNvPr id="30" name="图片 29" descr="图片包含 户外, 动物, 建筑, 桌子&#10;&#10;描述已自动生成">
            <a:extLst>
              <a:ext uri="{FF2B5EF4-FFF2-40B4-BE49-F238E27FC236}">
                <a16:creationId xmlns:a16="http://schemas.microsoft.com/office/drawing/2014/main" id="{03BA212E-28EA-4437-966A-B5ECDA3D61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-5071110"/>
            <a:ext cx="2438400" cy="2438400"/>
          </a:xfrm>
          <a:prstGeom prst="rect">
            <a:avLst/>
          </a:prstGeom>
        </p:spPr>
      </p:pic>
      <p:pic>
        <p:nvPicPr>
          <p:cNvPr id="34" name="图片 33" descr="白色的小动物&#10;&#10;描述已自动生成">
            <a:extLst>
              <a:ext uri="{FF2B5EF4-FFF2-40B4-BE49-F238E27FC236}">
                <a16:creationId xmlns:a16="http://schemas.microsoft.com/office/drawing/2014/main" id="{5733C1B1-4C95-4766-8318-83FBEE6626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-5071110"/>
            <a:ext cx="2438400" cy="2438400"/>
          </a:xfrm>
          <a:prstGeom prst="rect">
            <a:avLst/>
          </a:prstGeom>
        </p:spPr>
      </p:pic>
      <p:pic>
        <p:nvPicPr>
          <p:cNvPr id="38" name="图片 37" descr="图片包含 动物, 珊瑚, 绿色, 大&#10;&#10;描述已自动生成">
            <a:extLst>
              <a:ext uri="{FF2B5EF4-FFF2-40B4-BE49-F238E27FC236}">
                <a16:creationId xmlns:a16="http://schemas.microsoft.com/office/drawing/2014/main" id="{EE8ADE94-9CCB-4C8C-9626-7142CBA334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-5071110"/>
            <a:ext cx="2438400" cy="2438400"/>
          </a:xfrm>
          <a:prstGeom prst="rect">
            <a:avLst/>
          </a:prstGeom>
        </p:spPr>
      </p:pic>
      <p:pic>
        <p:nvPicPr>
          <p:cNvPr id="42" name="图片 41" descr="棕色的狮子&#10;&#10;描述已自动生成">
            <a:extLst>
              <a:ext uri="{FF2B5EF4-FFF2-40B4-BE49-F238E27FC236}">
                <a16:creationId xmlns:a16="http://schemas.microsoft.com/office/drawing/2014/main" id="{24BD09D0-9158-4A0A-8DA9-51F69367FC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-2652713"/>
            <a:ext cx="2438400" cy="2438400"/>
          </a:xfrm>
          <a:prstGeom prst="rect">
            <a:avLst/>
          </a:prstGeom>
        </p:spPr>
      </p:pic>
      <p:pic>
        <p:nvPicPr>
          <p:cNvPr id="46" name="图片 45" descr="图片包含 桌子&#10;&#10;描述已自动生成">
            <a:extLst>
              <a:ext uri="{FF2B5EF4-FFF2-40B4-BE49-F238E27FC236}">
                <a16:creationId xmlns:a16="http://schemas.microsoft.com/office/drawing/2014/main" id="{9C60D96A-3005-4F41-95DF-BB94E2A59A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-2652713"/>
            <a:ext cx="2438400" cy="2438400"/>
          </a:xfrm>
          <a:prstGeom prst="rect">
            <a:avLst/>
          </a:prstGeom>
        </p:spPr>
      </p:pic>
      <p:pic>
        <p:nvPicPr>
          <p:cNvPr id="50" name="图片 49" descr="图片包含 户外, 建筑, 动物, 桌子&#10;&#10;描述已自动生成">
            <a:extLst>
              <a:ext uri="{FF2B5EF4-FFF2-40B4-BE49-F238E27FC236}">
                <a16:creationId xmlns:a16="http://schemas.microsoft.com/office/drawing/2014/main" id="{3CAC577F-4BCC-4699-8132-78CF6A409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-2652713"/>
            <a:ext cx="2438400" cy="2438400"/>
          </a:xfrm>
          <a:prstGeom prst="rect">
            <a:avLst/>
          </a:prstGeom>
        </p:spPr>
      </p:pic>
      <p:pic>
        <p:nvPicPr>
          <p:cNvPr id="57" name="图片 56" descr="白色的动物&#10;&#10;描述已自动生成">
            <a:extLst>
              <a:ext uri="{FF2B5EF4-FFF2-40B4-BE49-F238E27FC236}">
                <a16:creationId xmlns:a16="http://schemas.microsoft.com/office/drawing/2014/main" id="{9CD13A3C-6FF9-4150-9F52-F1327B250C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-2652713"/>
            <a:ext cx="2438400" cy="2438400"/>
          </a:xfrm>
          <a:prstGeom prst="rect">
            <a:avLst/>
          </a:prstGeom>
        </p:spPr>
      </p:pic>
      <p:pic>
        <p:nvPicPr>
          <p:cNvPr id="61" name="图片 60" descr="图片包含 动物, 珊瑚, 橙子, 绿色&#10;&#10;描述已自动生成">
            <a:extLst>
              <a:ext uri="{FF2B5EF4-FFF2-40B4-BE49-F238E27FC236}">
                <a16:creationId xmlns:a16="http://schemas.microsoft.com/office/drawing/2014/main" id="{83150E1C-1D6C-4970-80FF-5FAF1480C8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-2652713"/>
            <a:ext cx="2438400" cy="2438400"/>
          </a:xfrm>
          <a:prstGeom prst="rect">
            <a:avLst/>
          </a:prstGeom>
        </p:spPr>
      </p:pic>
      <p:pic>
        <p:nvPicPr>
          <p:cNvPr id="65" name="图片 64" descr="棕色的狮子&#10;&#10;描述已自动生成">
            <a:extLst>
              <a:ext uri="{FF2B5EF4-FFF2-40B4-BE49-F238E27FC236}">
                <a16:creationId xmlns:a16="http://schemas.microsoft.com/office/drawing/2014/main" id="{ADC1622F-CBA3-425E-974B-30B9F61FE4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-237502"/>
            <a:ext cx="2438400" cy="2438400"/>
          </a:xfrm>
          <a:prstGeom prst="rect">
            <a:avLst/>
          </a:prstGeom>
        </p:spPr>
      </p:pic>
      <p:pic>
        <p:nvPicPr>
          <p:cNvPr id="69" name="图片 68" descr="图片包含 桌子, 电话, 游戏机, 白色&#10;&#10;描述已自动生成">
            <a:extLst>
              <a:ext uri="{FF2B5EF4-FFF2-40B4-BE49-F238E27FC236}">
                <a16:creationId xmlns:a16="http://schemas.microsoft.com/office/drawing/2014/main" id="{3ADB3655-F8DA-4F4C-AF51-C5A121DF64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-237502"/>
            <a:ext cx="2438400" cy="2438400"/>
          </a:xfrm>
          <a:prstGeom prst="rect">
            <a:avLst/>
          </a:prstGeom>
        </p:spPr>
      </p:pic>
      <p:pic>
        <p:nvPicPr>
          <p:cNvPr id="73" name="图片 72" descr="图片包含 户外, 建筑, 桌子, 小&#10;&#10;描述已自动生成">
            <a:extLst>
              <a:ext uri="{FF2B5EF4-FFF2-40B4-BE49-F238E27FC236}">
                <a16:creationId xmlns:a16="http://schemas.microsoft.com/office/drawing/2014/main" id="{92939EF0-3FD4-411D-9096-AB9E1AFDE1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-237502"/>
            <a:ext cx="2438400" cy="2438400"/>
          </a:xfrm>
          <a:prstGeom prst="rect">
            <a:avLst/>
          </a:prstGeom>
        </p:spPr>
      </p:pic>
      <p:pic>
        <p:nvPicPr>
          <p:cNvPr id="77" name="图片 76" descr="小老鼠&#10;&#10;描述已自动生成">
            <a:extLst>
              <a:ext uri="{FF2B5EF4-FFF2-40B4-BE49-F238E27FC236}">
                <a16:creationId xmlns:a16="http://schemas.microsoft.com/office/drawing/2014/main" id="{EE8661FC-D2E0-4241-A847-88BD3BD0C6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-237502"/>
            <a:ext cx="2438400" cy="2438400"/>
          </a:xfrm>
          <a:prstGeom prst="rect">
            <a:avLst/>
          </a:prstGeom>
        </p:spPr>
      </p:pic>
      <p:pic>
        <p:nvPicPr>
          <p:cNvPr id="81" name="图片 80" descr="图片包含 珊瑚, 动物, 绿色, 大&#10;&#10;描述已自动生成">
            <a:extLst>
              <a:ext uri="{FF2B5EF4-FFF2-40B4-BE49-F238E27FC236}">
                <a16:creationId xmlns:a16="http://schemas.microsoft.com/office/drawing/2014/main" id="{651AF4B6-08CF-455B-BFF8-0738DB09973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-237502"/>
            <a:ext cx="2438400" cy="2438400"/>
          </a:xfrm>
          <a:prstGeom prst="rect">
            <a:avLst/>
          </a:prstGeom>
        </p:spPr>
      </p:pic>
      <p:pic>
        <p:nvPicPr>
          <p:cNvPr id="85" name="图片 84" descr="猫的狮子&#10;&#10;描述已自动生成">
            <a:extLst>
              <a:ext uri="{FF2B5EF4-FFF2-40B4-BE49-F238E27FC236}">
                <a16:creationId xmlns:a16="http://schemas.microsoft.com/office/drawing/2014/main" id="{4BD7CFAD-FD17-4683-87C5-E8E23A8298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2160912"/>
            <a:ext cx="2438400" cy="24384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BA8F92D2-BB77-4B90-957B-FA41BCC68B1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2160912"/>
            <a:ext cx="2438400" cy="2438400"/>
          </a:xfrm>
          <a:prstGeom prst="rect">
            <a:avLst/>
          </a:prstGeom>
        </p:spPr>
      </p:pic>
      <p:pic>
        <p:nvPicPr>
          <p:cNvPr id="93" name="图片 92" descr="图片包含 户外, 桌子, 小, 木&#10;&#10;描述已自动生成">
            <a:extLst>
              <a:ext uri="{FF2B5EF4-FFF2-40B4-BE49-F238E27FC236}">
                <a16:creationId xmlns:a16="http://schemas.microsoft.com/office/drawing/2014/main" id="{AC223C0A-2DB4-4AF3-8796-A55EBF41CD0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2160912"/>
            <a:ext cx="2438400" cy="2438400"/>
          </a:xfrm>
          <a:prstGeom prst="rect">
            <a:avLst/>
          </a:prstGeom>
        </p:spPr>
      </p:pic>
      <p:pic>
        <p:nvPicPr>
          <p:cNvPr id="97" name="图片 96" descr="模糊的动物的脸&#10;&#10;描述已自动生成">
            <a:extLst>
              <a:ext uri="{FF2B5EF4-FFF2-40B4-BE49-F238E27FC236}">
                <a16:creationId xmlns:a16="http://schemas.microsoft.com/office/drawing/2014/main" id="{6CD3FA3C-0510-4DF3-9424-8F5CC58E452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2160912"/>
            <a:ext cx="2438400" cy="2438400"/>
          </a:xfrm>
          <a:prstGeom prst="rect">
            <a:avLst/>
          </a:prstGeom>
        </p:spPr>
      </p:pic>
      <p:pic>
        <p:nvPicPr>
          <p:cNvPr id="101" name="图片 100" descr="图片包含 珊瑚, 动物, 看着, 绿色&#10;&#10;描述已自动生成">
            <a:extLst>
              <a:ext uri="{FF2B5EF4-FFF2-40B4-BE49-F238E27FC236}">
                <a16:creationId xmlns:a16="http://schemas.microsoft.com/office/drawing/2014/main" id="{943CD0A0-D0B4-4454-A3BB-2C7EFB335F6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2160912"/>
            <a:ext cx="2438400" cy="2438400"/>
          </a:xfrm>
          <a:prstGeom prst="rect">
            <a:avLst/>
          </a:prstGeom>
        </p:spPr>
      </p:pic>
      <p:pic>
        <p:nvPicPr>
          <p:cNvPr id="105" name="图片 104" descr="棕色的狮子&#10;&#10;描述已自动生成">
            <a:extLst>
              <a:ext uri="{FF2B5EF4-FFF2-40B4-BE49-F238E27FC236}">
                <a16:creationId xmlns:a16="http://schemas.microsoft.com/office/drawing/2014/main" id="{EA7F0719-1FA3-4C39-9374-72E3EA2FD03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4598397"/>
            <a:ext cx="2438400" cy="2438400"/>
          </a:xfrm>
          <a:prstGeom prst="rect">
            <a:avLst/>
          </a:prstGeom>
        </p:spPr>
      </p:pic>
      <p:pic>
        <p:nvPicPr>
          <p:cNvPr id="115" name="图片 114" descr="图片包含 对, 游戏机&#10;&#10;描述已自动生成">
            <a:extLst>
              <a:ext uri="{FF2B5EF4-FFF2-40B4-BE49-F238E27FC236}">
                <a16:creationId xmlns:a16="http://schemas.microsoft.com/office/drawing/2014/main" id="{CA8C08CC-4289-4015-BEBA-4C3570818E9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4598397"/>
            <a:ext cx="2438400" cy="2438400"/>
          </a:xfrm>
          <a:prstGeom prst="rect">
            <a:avLst/>
          </a:prstGeom>
        </p:spPr>
      </p:pic>
      <p:pic>
        <p:nvPicPr>
          <p:cNvPr id="117" name="图片 116" descr="图片包含 户外, 桌子, 小, 站&#10;&#10;描述已自动生成">
            <a:extLst>
              <a:ext uri="{FF2B5EF4-FFF2-40B4-BE49-F238E27FC236}">
                <a16:creationId xmlns:a16="http://schemas.microsoft.com/office/drawing/2014/main" id="{7CFEEA21-36B7-4F54-8485-9171D8AB916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4598397"/>
            <a:ext cx="2438400" cy="2438400"/>
          </a:xfrm>
          <a:prstGeom prst="rect">
            <a:avLst/>
          </a:prstGeom>
        </p:spPr>
      </p:pic>
      <p:pic>
        <p:nvPicPr>
          <p:cNvPr id="119" name="图片 118" descr="模糊的老鼠&#10;&#10;描述已自动生成">
            <a:extLst>
              <a:ext uri="{FF2B5EF4-FFF2-40B4-BE49-F238E27FC236}">
                <a16:creationId xmlns:a16="http://schemas.microsoft.com/office/drawing/2014/main" id="{6738AE3C-AF30-4032-B703-2B792E652D2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4598397"/>
            <a:ext cx="2438400" cy="2438400"/>
          </a:xfrm>
          <a:prstGeom prst="rect">
            <a:avLst/>
          </a:prstGeom>
        </p:spPr>
      </p:pic>
      <p:pic>
        <p:nvPicPr>
          <p:cNvPr id="121" name="图片 120" descr="图片包含 草, 看着, 珊瑚, 动物&#10;&#10;描述已自动生成">
            <a:extLst>
              <a:ext uri="{FF2B5EF4-FFF2-40B4-BE49-F238E27FC236}">
                <a16:creationId xmlns:a16="http://schemas.microsoft.com/office/drawing/2014/main" id="{D10CF771-5112-4BF5-AFE6-334863FE196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4598397"/>
            <a:ext cx="2438400" cy="2438400"/>
          </a:xfrm>
          <a:prstGeom prst="rect">
            <a:avLst/>
          </a:prstGeom>
        </p:spPr>
      </p:pic>
      <p:pic>
        <p:nvPicPr>
          <p:cNvPr id="123" name="图片 122" descr="图片包含 动物, 猫, 野猫, 看着&#10;&#10;描述已自动生成">
            <a:extLst>
              <a:ext uri="{FF2B5EF4-FFF2-40B4-BE49-F238E27FC236}">
                <a16:creationId xmlns:a16="http://schemas.microsoft.com/office/drawing/2014/main" id="{D4F8D867-7CD7-457D-B8CB-60A5CB28AA2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7035478"/>
            <a:ext cx="2438400" cy="2438400"/>
          </a:xfrm>
          <a:prstGeom prst="rect">
            <a:avLst/>
          </a:prstGeom>
        </p:spPr>
      </p:pic>
      <p:pic>
        <p:nvPicPr>
          <p:cNvPr id="125" name="图片 124" descr="图片包含 游戏机, 对, 红色&#10;&#10;描述已自动生成">
            <a:extLst>
              <a:ext uri="{FF2B5EF4-FFF2-40B4-BE49-F238E27FC236}">
                <a16:creationId xmlns:a16="http://schemas.microsoft.com/office/drawing/2014/main" id="{8649444F-FE25-4807-BA89-29A06D4AEBC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7035478"/>
            <a:ext cx="2438400" cy="2438400"/>
          </a:xfrm>
          <a:prstGeom prst="rect">
            <a:avLst/>
          </a:prstGeom>
        </p:spPr>
      </p:pic>
      <p:pic>
        <p:nvPicPr>
          <p:cNvPr id="127" name="图片 126" descr="图片包含 户外, 桌子, 小, 橙子&#10;&#10;描述已自动生成">
            <a:extLst>
              <a:ext uri="{FF2B5EF4-FFF2-40B4-BE49-F238E27FC236}">
                <a16:creationId xmlns:a16="http://schemas.microsoft.com/office/drawing/2014/main" id="{C55BC13E-F582-41C7-96D3-94A4CB3EBDD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7035478"/>
            <a:ext cx="2438400" cy="2438400"/>
          </a:xfrm>
          <a:prstGeom prst="rect">
            <a:avLst/>
          </a:prstGeom>
        </p:spPr>
      </p:pic>
      <p:pic>
        <p:nvPicPr>
          <p:cNvPr id="129" name="图片 128" descr="模糊的老鼠&#10;&#10;描述已自动生成">
            <a:extLst>
              <a:ext uri="{FF2B5EF4-FFF2-40B4-BE49-F238E27FC236}">
                <a16:creationId xmlns:a16="http://schemas.microsoft.com/office/drawing/2014/main" id="{A42B239D-01DC-4F32-A89D-CFB6B6BE60A4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7035478"/>
            <a:ext cx="2438400" cy="2438400"/>
          </a:xfrm>
          <a:prstGeom prst="rect">
            <a:avLst/>
          </a:prstGeom>
        </p:spPr>
      </p:pic>
      <p:pic>
        <p:nvPicPr>
          <p:cNvPr id="131" name="图片 130" descr="图片包含 草, 绿色, 珊瑚, 橙子&#10;&#10;描述已自动生成">
            <a:extLst>
              <a:ext uri="{FF2B5EF4-FFF2-40B4-BE49-F238E27FC236}">
                <a16:creationId xmlns:a16="http://schemas.microsoft.com/office/drawing/2014/main" id="{F2F1BBF8-E5D8-4573-8088-B1FF372B866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7035478"/>
            <a:ext cx="2438400" cy="2438400"/>
          </a:xfrm>
          <a:prstGeom prst="rect">
            <a:avLst/>
          </a:prstGeom>
        </p:spPr>
      </p:pic>
      <p:pic>
        <p:nvPicPr>
          <p:cNvPr id="133" name="图片 132" descr="图片包含 动物, 猫, 野猫, 看着&#10;&#10;描述已自动生成">
            <a:extLst>
              <a:ext uri="{FF2B5EF4-FFF2-40B4-BE49-F238E27FC236}">
                <a16:creationId xmlns:a16="http://schemas.microsoft.com/office/drawing/2014/main" id="{EE4B295D-E882-4C6B-BEE5-51DA6DA9EC1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9461452"/>
            <a:ext cx="2438400" cy="2438400"/>
          </a:xfrm>
          <a:prstGeom prst="rect">
            <a:avLst/>
          </a:prstGeom>
        </p:spPr>
      </p:pic>
      <p:pic>
        <p:nvPicPr>
          <p:cNvPr id="135" name="图片 134" descr="图片包含 游戏机, 对, 桌子, 红色&#10;&#10;描述已自动生成">
            <a:extLst>
              <a:ext uri="{FF2B5EF4-FFF2-40B4-BE49-F238E27FC236}">
                <a16:creationId xmlns:a16="http://schemas.microsoft.com/office/drawing/2014/main" id="{1D2BBFB2-25A8-4F2B-82A4-48D09E3FD63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9461452"/>
            <a:ext cx="2438400" cy="2438400"/>
          </a:xfrm>
          <a:prstGeom prst="rect">
            <a:avLst/>
          </a:prstGeom>
        </p:spPr>
      </p:pic>
      <p:pic>
        <p:nvPicPr>
          <p:cNvPr id="137" name="图片 136" descr="图片包含 户外, 桌子, 绿色, 站&#10;&#10;描述已自动生成">
            <a:extLst>
              <a:ext uri="{FF2B5EF4-FFF2-40B4-BE49-F238E27FC236}">
                <a16:creationId xmlns:a16="http://schemas.microsoft.com/office/drawing/2014/main" id="{EA149D99-FE90-4ED4-9139-42D8586D745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9461452"/>
            <a:ext cx="2438400" cy="2438400"/>
          </a:xfrm>
          <a:prstGeom prst="rect">
            <a:avLst/>
          </a:prstGeom>
        </p:spPr>
      </p:pic>
      <p:pic>
        <p:nvPicPr>
          <p:cNvPr id="139" name="图片 138" descr="图片包含 看着, 前, 关, 笔记本&#10;&#10;描述已自动生成">
            <a:extLst>
              <a:ext uri="{FF2B5EF4-FFF2-40B4-BE49-F238E27FC236}">
                <a16:creationId xmlns:a16="http://schemas.microsoft.com/office/drawing/2014/main" id="{1685B533-997E-44C5-A3CD-FD9C03821F0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9461452"/>
            <a:ext cx="2438400" cy="2438400"/>
          </a:xfrm>
          <a:prstGeom prst="rect">
            <a:avLst/>
          </a:prstGeom>
        </p:spPr>
      </p:pic>
      <p:pic>
        <p:nvPicPr>
          <p:cNvPr id="141" name="图片 140" descr="图片包含 草, 绿色, 看着, 水果&#10;&#10;描述已自动生成">
            <a:extLst>
              <a:ext uri="{FF2B5EF4-FFF2-40B4-BE49-F238E27FC236}">
                <a16:creationId xmlns:a16="http://schemas.microsoft.com/office/drawing/2014/main" id="{75A65BE7-5A47-4896-AB7C-38B6E534783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9461452"/>
            <a:ext cx="2438400" cy="2438400"/>
          </a:xfrm>
          <a:prstGeom prst="rect">
            <a:avLst/>
          </a:prstGeom>
        </p:spPr>
      </p:pic>
      <p:pic>
        <p:nvPicPr>
          <p:cNvPr id="143" name="图片 142" descr="图片包含 动物, 棕色, 看着, 猫&#10;&#10;描述已自动生成">
            <a:extLst>
              <a:ext uri="{FF2B5EF4-FFF2-40B4-BE49-F238E27FC236}">
                <a16:creationId xmlns:a16="http://schemas.microsoft.com/office/drawing/2014/main" id="{87D3398E-835D-4828-AF8B-4C994D8664F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11895713"/>
            <a:ext cx="2438400" cy="2438400"/>
          </a:xfrm>
          <a:prstGeom prst="rect">
            <a:avLst/>
          </a:prstGeom>
        </p:spPr>
      </p:pic>
      <p:pic>
        <p:nvPicPr>
          <p:cNvPr id="145" name="图片 144" descr="图片包含 红色, 关, 桌子, 对&#10;&#10;描述已自动生成">
            <a:extLst>
              <a:ext uri="{FF2B5EF4-FFF2-40B4-BE49-F238E27FC236}">
                <a16:creationId xmlns:a16="http://schemas.microsoft.com/office/drawing/2014/main" id="{F139DFE5-DD4F-439E-A1B6-D9D16119DDC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11895713"/>
            <a:ext cx="2438400" cy="2438400"/>
          </a:xfrm>
          <a:prstGeom prst="rect">
            <a:avLst/>
          </a:prstGeom>
        </p:spPr>
      </p:pic>
      <p:pic>
        <p:nvPicPr>
          <p:cNvPr id="147" name="图片 146" descr="图片包含 户外, 围栏, 区, 桌子&#10;&#10;描述已自动生成">
            <a:extLst>
              <a:ext uri="{FF2B5EF4-FFF2-40B4-BE49-F238E27FC236}">
                <a16:creationId xmlns:a16="http://schemas.microsoft.com/office/drawing/2014/main" id="{81EC3BA1-1CF5-4360-80E0-F36E07AE201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11895713"/>
            <a:ext cx="2438400" cy="2438400"/>
          </a:xfrm>
          <a:prstGeom prst="rect">
            <a:avLst/>
          </a:prstGeom>
        </p:spPr>
      </p:pic>
      <p:pic>
        <p:nvPicPr>
          <p:cNvPr id="149" name="图片 148" descr="图片包含 看着, 前, 水果, 笔记本&#10;&#10;描述已自动生成">
            <a:extLst>
              <a:ext uri="{FF2B5EF4-FFF2-40B4-BE49-F238E27FC236}">
                <a16:creationId xmlns:a16="http://schemas.microsoft.com/office/drawing/2014/main" id="{D2BD726F-622F-4ED0-A47A-8063C581C37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11895713"/>
            <a:ext cx="2438400" cy="2438400"/>
          </a:xfrm>
          <a:prstGeom prst="rect">
            <a:avLst/>
          </a:prstGeom>
        </p:spPr>
      </p:pic>
      <p:pic>
        <p:nvPicPr>
          <p:cNvPr id="151" name="图片 150" descr="图片包含 草, 绿色, 站, 桌子&#10;&#10;描述已自动生成">
            <a:extLst>
              <a:ext uri="{FF2B5EF4-FFF2-40B4-BE49-F238E27FC236}">
                <a16:creationId xmlns:a16="http://schemas.microsoft.com/office/drawing/2014/main" id="{7800A839-85B7-4705-A029-18C070207D4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11895713"/>
            <a:ext cx="2438400" cy="2438400"/>
          </a:xfrm>
          <a:prstGeom prst="rect">
            <a:avLst/>
          </a:prstGeom>
        </p:spPr>
      </p:pic>
      <p:pic>
        <p:nvPicPr>
          <p:cNvPr id="153" name="图片 152" descr="图片包含 动物, 看着, 棕色, 前&#10;&#10;描述已自动生成">
            <a:extLst>
              <a:ext uri="{FF2B5EF4-FFF2-40B4-BE49-F238E27FC236}">
                <a16:creationId xmlns:a16="http://schemas.microsoft.com/office/drawing/2014/main" id="{4260339D-B0F3-474E-ACA6-B5CD1CD48C0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030" y="14341404"/>
            <a:ext cx="2438400" cy="2438400"/>
          </a:xfrm>
          <a:prstGeom prst="rect">
            <a:avLst/>
          </a:prstGeom>
        </p:spPr>
      </p:pic>
      <p:pic>
        <p:nvPicPr>
          <p:cNvPr id="155" name="图片 154" descr="图片包含 红色, 停止, 躺, 关&#10;&#10;描述已自动生成">
            <a:extLst>
              <a:ext uri="{FF2B5EF4-FFF2-40B4-BE49-F238E27FC236}">
                <a16:creationId xmlns:a16="http://schemas.microsoft.com/office/drawing/2014/main" id="{8A2D98FB-AEFA-4E65-A384-CD1365E631F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96" y="14341404"/>
            <a:ext cx="2438400" cy="2438400"/>
          </a:xfrm>
          <a:prstGeom prst="rect">
            <a:avLst/>
          </a:prstGeom>
        </p:spPr>
      </p:pic>
      <p:pic>
        <p:nvPicPr>
          <p:cNvPr id="157" name="图片 156" descr="图片包含 户外, 桌子, 手推车, 伞&#10;&#10;描述已自动生成">
            <a:extLst>
              <a:ext uri="{FF2B5EF4-FFF2-40B4-BE49-F238E27FC236}">
                <a16:creationId xmlns:a16="http://schemas.microsoft.com/office/drawing/2014/main" id="{0A80D589-0C4F-4631-A5AB-78DDE05A6AE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978" y="14341404"/>
            <a:ext cx="2438400" cy="2438400"/>
          </a:xfrm>
          <a:prstGeom prst="rect">
            <a:avLst/>
          </a:prstGeom>
        </p:spPr>
      </p:pic>
      <p:pic>
        <p:nvPicPr>
          <p:cNvPr id="159" name="图片 158" descr="图片包含 看着, 前, 花, 桌子&#10;&#10;描述已自动生成">
            <a:extLst>
              <a:ext uri="{FF2B5EF4-FFF2-40B4-BE49-F238E27FC236}">
                <a16:creationId xmlns:a16="http://schemas.microsoft.com/office/drawing/2014/main" id="{B02925BE-E964-44FC-9B50-025E00D6AD8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30" y="14341404"/>
            <a:ext cx="2438400" cy="2438400"/>
          </a:xfrm>
          <a:prstGeom prst="rect">
            <a:avLst/>
          </a:prstGeom>
        </p:spPr>
      </p:pic>
      <p:pic>
        <p:nvPicPr>
          <p:cNvPr id="163" name="图片 162" descr="图片包含 草, 绿色, 站, 前&#10;&#10;描述已自动生成">
            <a:extLst>
              <a:ext uri="{FF2B5EF4-FFF2-40B4-BE49-F238E27FC236}">
                <a16:creationId xmlns:a16="http://schemas.microsoft.com/office/drawing/2014/main" id="{0DA54CBA-4E1C-41E9-BDAE-42A5E451B12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630" y="14341404"/>
            <a:ext cx="2438400" cy="2438400"/>
          </a:xfrm>
          <a:prstGeom prst="rect">
            <a:avLst/>
          </a:prstGeom>
        </p:spPr>
      </p:pic>
      <p:sp>
        <p:nvSpPr>
          <p:cNvPr id="164" name="矩形 163">
            <a:extLst>
              <a:ext uri="{FF2B5EF4-FFF2-40B4-BE49-F238E27FC236}">
                <a16:creationId xmlns:a16="http://schemas.microsoft.com/office/drawing/2014/main" id="{3B7E7A9F-D335-4F61-9B80-A2A6D54F0F8D}"/>
              </a:ext>
            </a:extLst>
          </p:cNvPr>
          <p:cNvSpPr/>
          <p:nvPr/>
        </p:nvSpPr>
        <p:spPr>
          <a:xfrm>
            <a:off x="91546" y="-687904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A061A97-8095-4261-A1EF-99DF10CB9E0C}"/>
              </a:ext>
            </a:extLst>
          </p:cNvPr>
          <p:cNvSpPr/>
          <p:nvPr/>
        </p:nvSpPr>
        <p:spPr>
          <a:xfrm>
            <a:off x="91546" y="-445207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8929952C-7D73-4A14-8EAB-744E936203D3}"/>
              </a:ext>
            </a:extLst>
          </p:cNvPr>
          <p:cNvSpPr/>
          <p:nvPr/>
        </p:nvSpPr>
        <p:spPr>
          <a:xfrm>
            <a:off x="91546" y="-2033677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D375F31B-19AC-4004-9B74-5C4EB9C0C546}"/>
              </a:ext>
            </a:extLst>
          </p:cNvPr>
          <p:cNvSpPr/>
          <p:nvPr/>
        </p:nvSpPr>
        <p:spPr>
          <a:xfrm>
            <a:off x="91546" y="38153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0C9B946-56E6-4E42-9D54-EB86C3751704}"/>
              </a:ext>
            </a:extLst>
          </p:cNvPr>
          <p:cNvSpPr/>
          <p:nvPr/>
        </p:nvSpPr>
        <p:spPr>
          <a:xfrm>
            <a:off x="91546" y="2779948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E70C35C-93EC-4AF5-B12F-0C42683DBB6B}"/>
              </a:ext>
            </a:extLst>
          </p:cNvPr>
          <p:cNvSpPr/>
          <p:nvPr/>
        </p:nvSpPr>
        <p:spPr>
          <a:xfrm>
            <a:off x="91546" y="5217433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FF4C6916-C01F-426F-985F-AB135B8B7D2E}"/>
              </a:ext>
            </a:extLst>
          </p:cNvPr>
          <p:cNvSpPr/>
          <p:nvPr/>
        </p:nvSpPr>
        <p:spPr>
          <a:xfrm>
            <a:off x="91546" y="765451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σ=30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216F0F0-02AA-4CBA-AD6E-A8DF008E4968}"/>
              </a:ext>
            </a:extLst>
          </p:cNvPr>
          <p:cNvSpPr/>
          <p:nvPr/>
        </p:nvSpPr>
        <p:spPr>
          <a:xfrm>
            <a:off x="91546" y="10080488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σ=40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BF1A97B9-7336-4AEA-A8F5-9611D61A1847}"/>
              </a:ext>
            </a:extLst>
          </p:cNvPr>
          <p:cNvSpPr/>
          <p:nvPr/>
        </p:nvSpPr>
        <p:spPr>
          <a:xfrm>
            <a:off x="91546" y="12514749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760D5C4-7820-4021-BC14-642774E48666}"/>
              </a:ext>
            </a:extLst>
          </p:cNvPr>
          <p:cNvSpPr/>
          <p:nvPr/>
        </p:nvSpPr>
        <p:spPr>
          <a:xfrm>
            <a:off x="91546" y="14960440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σ=70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8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盒子, 容器, 游戏机, 床&#10;&#10;描述已自动生成">
            <a:extLst>
              <a:ext uri="{FF2B5EF4-FFF2-40B4-BE49-F238E27FC236}">
                <a16:creationId xmlns:a16="http://schemas.microsoft.com/office/drawing/2014/main" id="{D78DF7C3-F5C7-4A14-8427-911095BF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-5405120"/>
            <a:ext cx="2438400" cy="2438400"/>
          </a:xfrm>
          <a:prstGeom prst="rect">
            <a:avLst/>
          </a:prstGeom>
        </p:spPr>
      </p:pic>
      <p:pic>
        <p:nvPicPr>
          <p:cNvPr id="7" name="图片 6" descr="草地上的卡车&#10;&#10;描述已自动生成">
            <a:extLst>
              <a:ext uri="{FF2B5EF4-FFF2-40B4-BE49-F238E27FC236}">
                <a16:creationId xmlns:a16="http://schemas.microsoft.com/office/drawing/2014/main" id="{61670CA9-8797-4DB3-9636-C68458A8B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-5405120"/>
            <a:ext cx="2438400" cy="2438400"/>
          </a:xfrm>
          <a:prstGeom prst="rect">
            <a:avLst/>
          </a:prstGeom>
        </p:spPr>
      </p:pic>
      <p:pic>
        <p:nvPicPr>
          <p:cNvPr id="9" name="图片 8" descr="图片包含 动物, 水, 户外, 黑色&#10;&#10;描述已自动生成">
            <a:extLst>
              <a:ext uri="{FF2B5EF4-FFF2-40B4-BE49-F238E27FC236}">
                <a16:creationId xmlns:a16="http://schemas.microsoft.com/office/drawing/2014/main" id="{8C421774-3DF5-4C7F-9762-295466291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-5405120"/>
            <a:ext cx="2438400" cy="2438400"/>
          </a:xfrm>
          <a:prstGeom prst="rect">
            <a:avLst/>
          </a:prstGeom>
        </p:spPr>
      </p:pic>
      <p:pic>
        <p:nvPicPr>
          <p:cNvPr id="12" name="图片 11" descr="图片包含 草, 日落, 男人, 伞&#10;&#10;描述已自动生成">
            <a:extLst>
              <a:ext uri="{FF2B5EF4-FFF2-40B4-BE49-F238E27FC236}">
                <a16:creationId xmlns:a16="http://schemas.microsoft.com/office/drawing/2014/main" id="{964E9164-5094-4C61-A77F-5EF3215E2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-5405120"/>
            <a:ext cx="2438400" cy="2438400"/>
          </a:xfrm>
          <a:prstGeom prst="rect">
            <a:avLst/>
          </a:prstGeom>
        </p:spPr>
      </p:pic>
      <p:pic>
        <p:nvPicPr>
          <p:cNvPr id="15" name="图片 14" descr="正在飞行的鸟&#10;&#10;描述已自动生成">
            <a:extLst>
              <a:ext uri="{FF2B5EF4-FFF2-40B4-BE49-F238E27FC236}">
                <a16:creationId xmlns:a16="http://schemas.microsoft.com/office/drawing/2014/main" id="{353CC782-3E7D-43A4-BFFF-629574DD2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-5405120"/>
            <a:ext cx="2438400" cy="2438400"/>
          </a:xfrm>
          <a:prstGeom prst="rect">
            <a:avLst/>
          </a:prstGeom>
        </p:spPr>
      </p:pic>
      <p:pic>
        <p:nvPicPr>
          <p:cNvPr id="17" name="图片 16" descr="图片包含 容器, 盒子, 室内, 桌子&#10;&#10;描述已自动生成">
            <a:extLst>
              <a:ext uri="{FF2B5EF4-FFF2-40B4-BE49-F238E27FC236}">
                <a16:creationId xmlns:a16="http://schemas.microsoft.com/office/drawing/2014/main" id="{4028BBC2-0ECB-4372-A19B-0D4BCA9724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-2966720"/>
            <a:ext cx="2438400" cy="2438400"/>
          </a:xfrm>
          <a:prstGeom prst="rect">
            <a:avLst/>
          </a:prstGeom>
        </p:spPr>
      </p:pic>
      <p:pic>
        <p:nvPicPr>
          <p:cNvPr id="20" name="图片 19" descr="草地上的卡车&#10;&#10;描述已自动生成">
            <a:extLst>
              <a:ext uri="{FF2B5EF4-FFF2-40B4-BE49-F238E27FC236}">
                <a16:creationId xmlns:a16="http://schemas.microsoft.com/office/drawing/2014/main" id="{30335E9E-73E5-4A34-BA23-1437457AD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-2966720"/>
            <a:ext cx="2438400" cy="2438400"/>
          </a:xfrm>
          <a:prstGeom prst="rect">
            <a:avLst/>
          </a:prstGeom>
        </p:spPr>
      </p:pic>
      <p:pic>
        <p:nvPicPr>
          <p:cNvPr id="23" name="图片 22" descr="图片包含 动物, 户外, 水, 黑色&#10;&#10;描述已自动生成">
            <a:extLst>
              <a:ext uri="{FF2B5EF4-FFF2-40B4-BE49-F238E27FC236}">
                <a16:creationId xmlns:a16="http://schemas.microsoft.com/office/drawing/2014/main" id="{F4D071BE-D37A-4FFF-B682-FC725125F1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-2966720"/>
            <a:ext cx="2438400" cy="2438400"/>
          </a:xfrm>
          <a:prstGeom prst="rect">
            <a:avLst/>
          </a:prstGeom>
        </p:spPr>
      </p:pic>
      <p:pic>
        <p:nvPicPr>
          <p:cNvPr id="25" name="图片 24" descr="图片包含 户外, 草, 日落, 太阳&#10;&#10;描述已自动生成">
            <a:extLst>
              <a:ext uri="{FF2B5EF4-FFF2-40B4-BE49-F238E27FC236}">
                <a16:creationId xmlns:a16="http://schemas.microsoft.com/office/drawing/2014/main" id="{D6BC5964-EAD1-4684-95C9-B7438BD423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-2966720"/>
            <a:ext cx="2438400" cy="2438400"/>
          </a:xfrm>
          <a:prstGeom prst="rect">
            <a:avLst/>
          </a:prstGeom>
        </p:spPr>
      </p:pic>
      <p:pic>
        <p:nvPicPr>
          <p:cNvPr id="28" name="图片 27" descr="鸟飞在空中&#10;&#10;描述已自动生成">
            <a:extLst>
              <a:ext uri="{FF2B5EF4-FFF2-40B4-BE49-F238E27FC236}">
                <a16:creationId xmlns:a16="http://schemas.microsoft.com/office/drawing/2014/main" id="{AC2CEB2E-7C1B-44EE-8818-1AC93B1C31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-2966720"/>
            <a:ext cx="2438400" cy="2438400"/>
          </a:xfrm>
          <a:prstGeom prst="rect">
            <a:avLst/>
          </a:prstGeom>
        </p:spPr>
      </p:pic>
      <p:pic>
        <p:nvPicPr>
          <p:cNvPr id="31" name="图片 30" descr="草地上的卡车&#10;&#10;描述已自动生成">
            <a:extLst>
              <a:ext uri="{FF2B5EF4-FFF2-40B4-BE49-F238E27FC236}">
                <a16:creationId xmlns:a16="http://schemas.microsoft.com/office/drawing/2014/main" id="{09DDFFD9-F9A8-44F7-908A-C17ECA661C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-527050"/>
            <a:ext cx="2438400" cy="2438400"/>
          </a:xfrm>
          <a:prstGeom prst="rect">
            <a:avLst/>
          </a:prstGeom>
        </p:spPr>
      </p:pic>
      <p:pic>
        <p:nvPicPr>
          <p:cNvPr id="33" name="图片 32" descr="图片包含 动物, 户外, 水, 岩石&#10;&#10;描述已自动生成">
            <a:extLst>
              <a:ext uri="{FF2B5EF4-FFF2-40B4-BE49-F238E27FC236}">
                <a16:creationId xmlns:a16="http://schemas.microsoft.com/office/drawing/2014/main" id="{22FDC1B8-765F-4488-B101-0597203573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-527050"/>
            <a:ext cx="2438400" cy="2438400"/>
          </a:xfrm>
          <a:prstGeom prst="rect">
            <a:avLst/>
          </a:prstGeom>
        </p:spPr>
      </p:pic>
      <p:pic>
        <p:nvPicPr>
          <p:cNvPr id="36" name="图片 35" descr="图片包含 户外, 草, 日落, 站&#10;&#10;描述已自动生成">
            <a:extLst>
              <a:ext uri="{FF2B5EF4-FFF2-40B4-BE49-F238E27FC236}">
                <a16:creationId xmlns:a16="http://schemas.microsoft.com/office/drawing/2014/main" id="{EEE60FFF-8327-4959-B87D-AB8FC2851A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-527050"/>
            <a:ext cx="2438400" cy="2438400"/>
          </a:xfrm>
          <a:prstGeom prst="rect">
            <a:avLst/>
          </a:prstGeom>
        </p:spPr>
      </p:pic>
      <p:pic>
        <p:nvPicPr>
          <p:cNvPr id="39" name="图片 38" descr="鸟飞在空中&#10;&#10;描述已自动生成">
            <a:extLst>
              <a:ext uri="{FF2B5EF4-FFF2-40B4-BE49-F238E27FC236}">
                <a16:creationId xmlns:a16="http://schemas.microsoft.com/office/drawing/2014/main" id="{F15A0A21-078E-4DDA-88F4-7B51818C64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-527050"/>
            <a:ext cx="2438400" cy="2438400"/>
          </a:xfrm>
          <a:prstGeom prst="rect">
            <a:avLst/>
          </a:prstGeom>
        </p:spPr>
      </p:pic>
      <p:pic>
        <p:nvPicPr>
          <p:cNvPr id="41" name="图片 40" descr="图片包含 盒子, 容器, 床, 小&#10;&#10;描述已自动生成">
            <a:extLst>
              <a:ext uri="{FF2B5EF4-FFF2-40B4-BE49-F238E27FC236}">
                <a16:creationId xmlns:a16="http://schemas.microsoft.com/office/drawing/2014/main" id="{95E9D944-3487-487D-9D6E-03B8133178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-527050"/>
            <a:ext cx="2438400" cy="2438400"/>
          </a:xfrm>
          <a:prstGeom prst="rect">
            <a:avLst/>
          </a:prstGeom>
        </p:spPr>
      </p:pic>
      <p:pic>
        <p:nvPicPr>
          <p:cNvPr id="44" name="图片 43" descr="图片包含 盒子, 容器, 床, 小&#10;&#10;描述已自动生成">
            <a:extLst>
              <a:ext uri="{FF2B5EF4-FFF2-40B4-BE49-F238E27FC236}">
                <a16:creationId xmlns:a16="http://schemas.microsoft.com/office/drawing/2014/main" id="{510EB929-75C6-4109-8A59-AFA8409FCD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1911350"/>
            <a:ext cx="2438400" cy="2438400"/>
          </a:xfrm>
          <a:prstGeom prst="rect">
            <a:avLst/>
          </a:prstGeom>
        </p:spPr>
      </p:pic>
      <p:pic>
        <p:nvPicPr>
          <p:cNvPr id="47" name="图片 46" descr="草地上的卡车&#10;&#10;描述已自动生成">
            <a:extLst>
              <a:ext uri="{FF2B5EF4-FFF2-40B4-BE49-F238E27FC236}">
                <a16:creationId xmlns:a16="http://schemas.microsoft.com/office/drawing/2014/main" id="{3E44F48A-18C3-416E-B0E8-25CDE727BB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1911350"/>
            <a:ext cx="2438400" cy="2438400"/>
          </a:xfrm>
          <a:prstGeom prst="rect">
            <a:avLst/>
          </a:prstGeom>
        </p:spPr>
      </p:pic>
      <p:pic>
        <p:nvPicPr>
          <p:cNvPr id="49" name="图片 48" descr="图片包含 动物, 户外, 黑色, 水&#10;&#10;描述已自动生成">
            <a:extLst>
              <a:ext uri="{FF2B5EF4-FFF2-40B4-BE49-F238E27FC236}">
                <a16:creationId xmlns:a16="http://schemas.microsoft.com/office/drawing/2014/main" id="{7F28A8EF-D546-40F1-B9C8-1C0806F922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1911350"/>
            <a:ext cx="2438400" cy="2438400"/>
          </a:xfrm>
          <a:prstGeom prst="rect">
            <a:avLst/>
          </a:prstGeom>
        </p:spPr>
      </p:pic>
      <p:pic>
        <p:nvPicPr>
          <p:cNvPr id="52" name="图片 51" descr="图片包含 草, 户外, 日落, 站&#10;&#10;描述已自动生成">
            <a:extLst>
              <a:ext uri="{FF2B5EF4-FFF2-40B4-BE49-F238E27FC236}">
                <a16:creationId xmlns:a16="http://schemas.microsoft.com/office/drawing/2014/main" id="{836B86D5-5B97-4542-9D10-731FB94AE32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1911350"/>
            <a:ext cx="2438400" cy="2438400"/>
          </a:xfrm>
          <a:prstGeom prst="rect">
            <a:avLst/>
          </a:prstGeom>
        </p:spPr>
      </p:pic>
      <p:pic>
        <p:nvPicPr>
          <p:cNvPr id="54" name="图片 53" descr="鸟在飞&#10;&#10;描述已自动生成">
            <a:extLst>
              <a:ext uri="{FF2B5EF4-FFF2-40B4-BE49-F238E27FC236}">
                <a16:creationId xmlns:a16="http://schemas.microsoft.com/office/drawing/2014/main" id="{EB17FE1F-9147-490C-B233-C92C50D3BA3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1911350"/>
            <a:ext cx="2438400" cy="2438400"/>
          </a:xfrm>
          <a:prstGeom prst="rect">
            <a:avLst/>
          </a:prstGeom>
        </p:spPr>
      </p:pic>
      <p:pic>
        <p:nvPicPr>
          <p:cNvPr id="56" name="图片 55" descr="图片包含 室内, 盒子, 容器, 床&#10;&#10;描述已自动生成">
            <a:extLst>
              <a:ext uri="{FF2B5EF4-FFF2-40B4-BE49-F238E27FC236}">
                <a16:creationId xmlns:a16="http://schemas.microsoft.com/office/drawing/2014/main" id="{53142E61-E27C-43AA-BC0C-C408F8EAD2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4345305"/>
            <a:ext cx="2438400" cy="2438400"/>
          </a:xfrm>
          <a:prstGeom prst="rect">
            <a:avLst/>
          </a:prstGeom>
        </p:spPr>
      </p:pic>
      <p:pic>
        <p:nvPicPr>
          <p:cNvPr id="59" name="图片 58" descr="草地上的机器&#10;&#10;描述已自动生成">
            <a:extLst>
              <a:ext uri="{FF2B5EF4-FFF2-40B4-BE49-F238E27FC236}">
                <a16:creationId xmlns:a16="http://schemas.microsoft.com/office/drawing/2014/main" id="{60430A28-C879-4C6A-A0AC-21C5F3DB17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4345305"/>
            <a:ext cx="2438400" cy="2438400"/>
          </a:xfrm>
          <a:prstGeom prst="rect">
            <a:avLst/>
          </a:prstGeom>
        </p:spPr>
      </p:pic>
      <p:pic>
        <p:nvPicPr>
          <p:cNvPr id="62" name="图片 61" descr="图片包含 动物, 户外, 黑色, 水&#10;&#10;描述已自动生成">
            <a:extLst>
              <a:ext uri="{FF2B5EF4-FFF2-40B4-BE49-F238E27FC236}">
                <a16:creationId xmlns:a16="http://schemas.microsoft.com/office/drawing/2014/main" id="{B16B5FF6-C359-445D-A484-940A6465306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4345305"/>
            <a:ext cx="2438400" cy="2438400"/>
          </a:xfrm>
          <a:prstGeom prst="rect">
            <a:avLst/>
          </a:prstGeom>
        </p:spPr>
      </p:pic>
      <p:pic>
        <p:nvPicPr>
          <p:cNvPr id="64" name="图片 63" descr="图片包含 草, 户外, 模糊, 站&#10;&#10;描述已自动生成">
            <a:extLst>
              <a:ext uri="{FF2B5EF4-FFF2-40B4-BE49-F238E27FC236}">
                <a16:creationId xmlns:a16="http://schemas.microsoft.com/office/drawing/2014/main" id="{6440BD27-0EBC-4D30-93A7-C28F5B5620D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4345305"/>
            <a:ext cx="2438400" cy="2438400"/>
          </a:xfrm>
          <a:prstGeom prst="rect">
            <a:avLst/>
          </a:prstGeom>
        </p:spPr>
      </p:pic>
      <p:pic>
        <p:nvPicPr>
          <p:cNvPr id="67" name="图片 66" descr="鸟飞在空中&#10;&#10;描述已自动生成">
            <a:extLst>
              <a:ext uri="{FF2B5EF4-FFF2-40B4-BE49-F238E27FC236}">
                <a16:creationId xmlns:a16="http://schemas.microsoft.com/office/drawing/2014/main" id="{635F84C5-C889-4D44-883C-AC80842B593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4345305"/>
            <a:ext cx="2438400" cy="2438400"/>
          </a:xfrm>
          <a:prstGeom prst="rect">
            <a:avLst/>
          </a:prstGeom>
        </p:spPr>
      </p:pic>
      <p:pic>
        <p:nvPicPr>
          <p:cNvPr id="70" name="图片 69" descr="图片包含 室内, 盒子, 小, 大&#10;&#10;描述已自动生成">
            <a:extLst>
              <a:ext uri="{FF2B5EF4-FFF2-40B4-BE49-F238E27FC236}">
                <a16:creationId xmlns:a16="http://schemas.microsoft.com/office/drawing/2014/main" id="{7A90CDB2-76C4-4524-8BA2-437FAA7A464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6749415"/>
            <a:ext cx="2438400" cy="2438400"/>
          </a:xfrm>
          <a:prstGeom prst="rect">
            <a:avLst/>
          </a:prstGeom>
        </p:spPr>
      </p:pic>
      <p:pic>
        <p:nvPicPr>
          <p:cNvPr id="72" name="图片 71" descr="草地上的机器&#10;&#10;描述已自动生成">
            <a:extLst>
              <a:ext uri="{FF2B5EF4-FFF2-40B4-BE49-F238E27FC236}">
                <a16:creationId xmlns:a16="http://schemas.microsoft.com/office/drawing/2014/main" id="{9355128F-2279-440E-A160-79455E4A434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6749415"/>
            <a:ext cx="2438400" cy="2438400"/>
          </a:xfrm>
          <a:prstGeom prst="rect">
            <a:avLst/>
          </a:prstGeom>
        </p:spPr>
      </p:pic>
      <p:pic>
        <p:nvPicPr>
          <p:cNvPr id="75" name="图片 74" descr="黑色的海豹&#10;&#10;描述已自动生成">
            <a:extLst>
              <a:ext uri="{FF2B5EF4-FFF2-40B4-BE49-F238E27FC236}">
                <a16:creationId xmlns:a16="http://schemas.microsoft.com/office/drawing/2014/main" id="{E0AD4A7B-BDB1-4AEC-A544-D1C05211317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6749415"/>
            <a:ext cx="2438400" cy="2438400"/>
          </a:xfrm>
          <a:prstGeom prst="rect">
            <a:avLst/>
          </a:prstGeom>
        </p:spPr>
      </p:pic>
      <p:pic>
        <p:nvPicPr>
          <p:cNvPr id="78" name="图片 77" descr="图片包含 草, 游戏机, 日落, 树&#10;&#10;描述已自动生成">
            <a:extLst>
              <a:ext uri="{FF2B5EF4-FFF2-40B4-BE49-F238E27FC236}">
                <a16:creationId xmlns:a16="http://schemas.microsoft.com/office/drawing/2014/main" id="{28993A59-34CD-40E3-AC6D-F0743F518FC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6749415"/>
            <a:ext cx="2438400" cy="2438400"/>
          </a:xfrm>
          <a:prstGeom prst="rect">
            <a:avLst/>
          </a:prstGeom>
        </p:spPr>
      </p:pic>
      <p:pic>
        <p:nvPicPr>
          <p:cNvPr id="80" name="图片 79" descr="图片包含 动物, 鸟, 户外, 鹰&#10;&#10;描述已自动生成">
            <a:extLst>
              <a:ext uri="{FF2B5EF4-FFF2-40B4-BE49-F238E27FC236}">
                <a16:creationId xmlns:a16="http://schemas.microsoft.com/office/drawing/2014/main" id="{D61B2A55-B958-46EF-89B4-3DD23D3151E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6749415"/>
            <a:ext cx="2438400" cy="2438400"/>
          </a:xfrm>
          <a:prstGeom prst="rect">
            <a:avLst/>
          </a:prstGeom>
        </p:spPr>
      </p:pic>
      <p:pic>
        <p:nvPicPr>
          <p:cNvPr id="83" name="图片 82" descr="图片包含 室内, 盒子, 小, 房间&#10;&#10;描述已自动生成">
            <a:extLst>
              <a:ext uri="{FF2B5EF4-FFF2-40B4-BE49-F238E27FC236}">
                <a16:creationId xmlns:a16="http://schemas.microsoft.com/office/drawing/2014/main" id="{38EAFDF7-44EF-49DB-A6F1-0A33A81D91E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9176385"/>
            <a:ext cx="2438400" cy="2438400"/>
          </a:xfrm>
          <a:prstGeom prst="rect">
            <a:avLst/>
          </a:prstGeom>
        </p:spPr>
      </p:pic>
      <p:pic>
        <p:nvPicPr>
          <p:cNvPr id="86" name="图片 85" descr="草地上的机器&#10;&#10;描述已自动生成">
            <a:extLst>
              <a:ext uri="{FF2B5EF4-FFF2-40B4-BE49-F238E27FC236}">
                <a16:creationId xmlns:a16="http://schemas.microsoft.com/office/drawing/2014/main" id="{3944AAC2-EAA7-4C89-99F1-55AE9A8D44B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9176385"/>
            <a:ext cx="2438400" cy="2438400"/>
          </a:xfrm>
          <a:prstGeom prst="rect">
            <a:avLst/>
          </a:prstGeom>
        </p:spPr>
      </p:pic>
      <p:pic>
        <p:nvPicPr>
          <p:cNvPr id="88" name="图片 87" descr="图片包含 动物, 户外, 黑色, 看着&#10;&#10;描述已自动生成">
            <a:extLst>
              <a:ext uri="{FF2B5EF4-FFF2-40B4-BE49-F238E27FC236}">
                <a16:creationId xmlns:a16="http://schemas.microsoft.com/office/drawing/2014/main" id="{243C4283-C9F4-4DF2-8F72-F8834BA7E8A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9176385"/>
            <a:ext cx="2438400" cy="2438400"/>
          </a:xfrm>
          <a:prstGeom prst="rect">
            <a:avLst/>
          </a:prstGeom>
        </p:spPr>
      </p:pic>
      <p:pic>
        <p:nvPicPr>
          <p:cNvPr id="91" name="图片 90" descr="图片包含 草, 户外, 日落, 模糊&#10;&#10;描述已自动生成">
            <a:extLst>
              <a:ext uri="{FF2B5EF4-FFF2-40B4-BE49-F238E27FC236}">
                <a16:creationId xmlns:a16="http://schemas.microsoft.com/office/drawing/2014/main" id="{6DC9F0C9-2326-4D95-969A-FCF0D7B3F9D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9176385"/>
            <a:ext cx="2438400" cy="2438400"/>
          </a:xfrm>
          <a:prstGeom prst="rect">
            <a:avLst/>
          </a:prstGeom>
        </p:spPr>
      </p:pic>
      <p:pic>
        <p:nvPicPr>
          <p:cNvPr id="94" name="图片 93" descr="鸟飞在空中&#10;&#10;描述已自动生成">
            <a:extLst>
              <a:ext uri="{FF2B5EF4-FFF2-40B4-BE49-F238E27FC236}">
                <a16:creationId xmlns:a16="http://schemas.microsoft.com/office/drawing/2014/main" id="{4AE38ED8-5A8F-4CDE-891D-5755FD1ACFD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9176385"/>
            <a:ext cx="2438400" cy="2438400"/>
          </a:xfrm>
          <a:prstGeom prst="rect">
            <a:avLst/>
          </a:prstGeom>
        </p:spPr>
      </p:pic>
      <p:pic>
        <p:nvPicPr>
          <p:cNvPr id="96" name="图片 95" descr="图片包含 室内, 床, 小, 房间&#10;&#10;描述已自动生成">
            <a:extLst>
              <a:ext uri="{FF2B5EF4-FFF2-40B4-BE49-F238E27FC236}">
                <a16:creationId xmlns:a16="http://schemas.microsoft.com/office/drawing/2014/main" id="{ECBC1779-0C90-4DE5-A5B4-BBB0087F21B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11580495"/>
            <a:ext cx="2438400" cy="2438400"/>
          </a:xfrm>
          <a:prstGeom prst="rect">
            <a:avLst/>
          </a:prstGeom>
        </p:spPr>
      </p:pic>
      <p:pic>
        <p:nvPicPr>
          <p:cNvPr id="99" name="图片 98" descr="草地上的风景&#10;&#10;描述已自动生成">
            <a:extLst>
              <a:ext uri="{FF2B5EF4-FFF2-40B4-BE49-F238E27FC236}">
                <a16:creationId xmlns:a16="http://schemas.microsoft.com/office/drawing/2014/main" id="{7A217AC8-F02F-46AD-8418-A515B03FB4E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11580495"/>
            <a:ext cx="2438400" cy="2438400"/>
          </a:xfrm>
          <a:prstGeom prst="rect">
            <a:avLst/>
          </a:prstGeom>
        </p:spPr>
      </p:pic>
      <p:pic>
        <p:nvPicPr>
          <p:cNvPr id="102" name="图片 101" descr="图片包含 动物, 狗, 户外, 躺&#10;&#10;描述已自动生成">
            <a:extLst>
              <a:ext uri="{FF2B5EF4-FFF2-40B4-BE49-F238E27FC236}">
                <a16:creationId xmlns:a16="http://schemas.microsoft.com/office/drawing/2014/main" id="{6853D6F8-371A-4B09-8873-691EB244BA8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11580495"/>
            <a:ext cx="2438400" cy="2438400"/>
          </a:xfrm>
          <a:prstGeom prst="rect">
            <a:avLst/>
          </a:prstGeom>
        </p:spPr>
      </p:pic>
      <p:pic>
        <p:nvPicPr>
          <p:cNvPr id="104" name="图片 103" descr="图片包含 草, 户外, 火, 游戏机&#10;&#10;描述已自动生成">
            <a:extLst>
              <a:ext uri="{FF2B5EF4-FFF2-40B4-BE49-F238E27FC236}">
                <a16:creationId xmlns:a16="http://schemas.microsoft.com/office/drawing/2014/main" id="{D2FA66F3-97A4-4BB4-AEF8-F92D32A2BC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11580495"/>
            <a:ext cx="2438400" cy="2438400"/>
          </a:xfrm>
          <a:prstGeom prst="rect">
            <a:avLst/>
          </a:prstGeom>
        </p:spPr>
      </p:pic>
      <p:pic>
        <p:nvPicPr>
          <p:cNvPr id="107" name="图片 106" descr="图片包含 动物, 户外, 鸟, 水&#10;&#10;描述已自动生成">
            <a:extLst>
              <a:ext uri="{FF2B5EF4-FFF2-40B4-BE49-F238E27FC236}">
                <a16:creationId xmlns:a16="http://schemas.microsoft.com/office/drawing/2014/main" id="{E977BBA9-F49A-4579-BC5B-B074B20C18A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11580495"/>
            <a:ext cx="2438400" cy="2438400"/>
          </a:xfrm>
          <a:prstGeom prst="rect">
            <a:avLst/>
          </a:prstGeom>
        </p:spPr>
      </p:pic>
      <p:pic>
        <p:nvPicPr>
          <p:cNvPr id="109" name="图片 108" descr="草地上的花&#10;&#10;描述已自动生成">
            <a:extLst>
              <a:ext uri="{FF2B5EF4-FFF2-40B4-BE49-F238E27FC236}">
                <a16:creationId xmlns:a16="http://schemas.microsoft.com/office/drawing/2014/main" id="{6E28D462-E247-4A9E-8E75-AF3403BDFC2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14013180"/>
            <a:ext cx="2438400" cy="2438400"/>
          </a:xfrm>
          <a:prstGeom prst="rect">
            <a:avLst/>
          </a:prstGeom>
        </p:spPr>
      </p:pic>
      <p:pic>
        <p:nvPicPr>
          <p:cNvPr id="111" name="图片 110" descr="图片包含 狗, 动物, 户外, 猿&#10;&#10;描述已自动生成">
            <a:extLst>
              <a:ext uri="{FF2B5EF4-FFF2-40B4-BE49-F238E27FC236}">
                <a16:creationId xmlns:a16="http://schemas.microsoft.com/office/drawing/2014/main" id="{649B4132-BC56-4BD2-8BCA-9399FCCA78C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14013180"/>
            <a:ext cx="2438400" cy="2438400"/>
          </a:xfrm>
          <a:prstGeom prst="rect">
            <a:avLst/>
          </a:prstGeom>
        </p:spPr>
      </p:pic>
      <p:pic>
        <p:nvPicPr>
          <p:cNvPr id="113" name="图片 112" descr="图片包含 草, 游戏机, 火&#10;&#10;描述已自动生成">
            <a:extLst>
              <a:ext uri="{FF2B5EF4-FFF2-40B4-BE49-F238E27FC236}">
                <a16:creationId xmlns:a16="http://schemas.microsoft.com/office/drawing/2014/main" id="{E17C58F2-8D0E-4EF1-8CEE-CEE24A5F03F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14013180"/>
            <a:ext cx="2438400" cy="2438400"/>
          </a:xfrm>
          <a:prstGeom prst="rect">
            <a:avLst/>
          </a:prstGeom>
        </p:spPr>
      </p:pic>
      <p:pic>
        <p:nvPicPr>
          <p:cNvPr id="116" name="图片 115" descr="黑色的鸟&#10;&#10;描述已自动生成">
            <a:extLst>
              <a:ext uri="{FF2B5EF4-FFF2-40B4-BE49-F238E27FC236}">
                <a16:creationId xmlns:a16="http://schemas.microsoft.com/office/drawing/2014/main" id="{2CE4066B-0B2B-4431-8DAA-F2F53AA5F9BF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14013180"/>
            <a:ext cx="2438400" cy="2438400"/>
          </a:xfrm>
          <a:prstGeom prst="rect">
            <a:avLst/>
          </a:prstGeom>
        </p:spPr>
      </p:pic>
      <p:pic>
        <p:nvPicPr>
          <p:cNvPr id="120" name="图片 119" descr="图片包含 室内, 桌子, 床, 房间&#10;&#10;描述已自动生成">
            <a:extLst>
              <a:ext uri="{FF2B5EF4-FFF2-40B4-BE49-F238E27FC236}">
                <a16:creationId xmlns:a16="http://schemas.microsoft.com/office/drawing/2014/main" id="{6E01E4A1-7CD6-4A85-8FD2-BC783143B96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14013180"/>
            <a:ext cx="2438400" cy="2438400"/>
          </a:xfrm>
          <a:prstGeom prst="rect">
            <a:avLst/>
          </a:prstGeom>
        </p:spPr>
      </p:pic>
      <p:pic>
        <p:nvPicPr>
          <p:cNvPr id="124" name="图片 123" descr="图片包含 汽车, 船, 电脑, 桌子&#10;&#10;描述已自动生成">
            <a:extLst>
              <a:ext uri="{FF2B5EF4-FFF2-40B4-BE49-F238E27FC236}">
                <a16:creationId xmlns:a16="http://schemas.microsoft.com/office/drawing/2014/main" id="{5E700EC8-E574-451D-9AA6-8E40AFF68A35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548" y="16428720"/>
            <a:ext cx="2438400" cy="2438400"/>
          </a:xfrm>
          <a:prstGeom prst="rect">
            <a:avLst/>
          </a:prstGeom>
        </p:spPr>
      </p:pic>
      <p:pic>
        <p:nvPicPr>
          <p:cNvPr id="128" name="图片 127" descr="图片包含 户外, 草, 大, 水&#10;&#10;描述已自动生成">
            <a:extLst>
              <a:ext uri="{FF2B5EF4-FFF2-40B4-BE49-F238E27FC236}">
                <a16:creationId xmlns:a16="http://schemas.microsoft.com/office/drawing/2014/main" id="{74272B45-DC10-41C8-B407-521951CCB59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0" y="16428720"/>
            <a:ext cx="2438400" cy="2438400"/>
          </a:xfrm>
          <a:prstGeom prst="rect">
            <a:avLst/>
          </a:prstGeom>
        </p:spPr>
      </p:pic>
      <p:pic>
        <p:nvPicPr>
          <p:cNvPr id="132" name="图片 131" descr="图片包含 狗, 户外, 草, 看着&#10;&#10;描述已自动生成">
            <a:extLst>
              <a:ext uri="{FF2B5EF4-FFF2-40B4-BE49-F238E27FC236}">
                <a16:creationId xmlns:a16="http://schemas.microsoft.com/office/drawing/2014/main" id="{C2246D7C-5212-42D3-ADE2-CB8FEF003219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0" y="16428720"/>
            <a:ext cx="2438400" cy="2438400"/>
          </a:xfrm>
          <a:prstGeom prst="rect">
            <a:avLst/>
          </a:prstGeom>
        </p:spPr>
      </p:pic>
      <p:pic>
        <p:nvPicPr>
          <p:cNvPr id="136" name="图片 135" descr="图片包含 草, 户外, 站, 人们&#10;&#10;描述已自动生成">
            <a:extLst>
              <a:ext uri="{FF2B5EF4-FFF2-40B4-BE49-F238E27FC236}">
                <a16:creationId xmlns:a16="http://schemas.microsoft.com/office/drawing/2014/main" id="{7B7EA7FC-BBA1-4C2D-984A-D21BE43960F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08" y="16428720"/>
            <a:ext cx="2438400" cy="2438400"/>
          </a:xfrm>
          <a:prstGeom prst="rect">
            <a:avLst/>
          </a:prstGeom>
        </p:spPr>
      </p:pic>
      <p:pic>
        <p:nvPicPr>
          <p:cNvPr id="140" name="图片 139" descr="图片包含 户外, 动物, 鸟, 黑色&#10;&#10;描述已自动生成">
            <a:extLst>
              <a:ext uri="{FF2B5EF4-FFF2-40B4-BE49-F238E27FC236}">
                <a16:creationId xmlns:a16="http://schemas.microsoft.com/office/drawing/2014/main" id="{0C5F651D-DC0F-4A0C-94A5-211812441640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28" y="16428720"/>
            <a:ext cx="2438400" cy="2438400"/>
          </a:xfrm>
          <a:prstGeom prst="rect">
            <a:avLst/>
          </a:prstGeom>
        </p:spPr>
      </p:pic>
      <p:sp>
        <p:nvSpPr>
          <p:cNvPr id="162" name="矩形 161">
            <a:extLst>
              <a:ext uri="{FF2B5EF4-FFF2-40B4-BE49-F238E27FC236}">
                <a16:creationId xmlns:a16="http://schemas.microsoft.com/office/drawing/2014/main" id="{5730B7CA-DBC5-468E-B0FD-B92C07EE179F}"/>
              </a:ext>
            </a:extLst>
          </p:cNvPr>
          <p:cNvSpPr/>
          <p:nvPr/>
        </p:nvSpPr>
        <p:spPr>
          <a:xfrm>
            <a:off x="1014978" y="-478608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138E746D-195D-457D-A23C-29C4FD391B1E}"/>
              </a:ext>
            </a:extLst>
          </p:cNvPr>
          <p:cNvSpPr/>
          <p:nvPr/>
        </p:nvSpPr>
        <p:spPr>
          <a:xfrm>
            <a:off x="1014978" y="-2347684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898FB12-3A81-4454-B089-A00440BBAE63}"/>
              </a:ext>
            </a:extLst>
          </p:cNvPr>
          <p:cNvSpPr/>
          <p:nvPr/>
        </p:nvSpPr>
        <p:spPr>
          <a:xfrm>
            <a:off x="1014978" y="9198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A03B1CF-F180-4FD8-8B44-7DEA62687698}"/>
              </a:ext>
            </a:extLst>
          </p:cNvPr>
          <p:cNvSpPr/>
          <p:nvPr/>
        </p:nvSpPr>
        <p:spPr>
          <a:xfrm>
            <a:off x="1014978" y="253038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σ=15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3702C64-F595-4674-AF65-73918B284E6D}"/>
              </a:ext>
            </a:extLst>
          </p:cNvPr>
          <p:cNvSpPr/>
          <p:nvPr/>
        </p:nvSpPr>
        <p:spPr>
          <a:xfrm>
            <a:off x="1014978" y="4964341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581E05B-3628-476D-8039-F61CA7673BC2}"/>
              </a:ext>
            </a:extLst>
          </p:cNvPr>
          <p:cNvSpPr/>
          <p:nvPr/>
        </p:nvSpPr>
        <p:spPr>
          <a:xfrm>
            <a:off x="1014978" y="7368451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σ=25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4F00EA58-6E55-4C63-B705-82A0DC7752AB}"/>
              </a:ext>
            </a:extLst>
          </p:cNvPr>
          <p:cNvSpPr/>
          <p:nvPr/>
        </p:nvSpPr>
        <p:spPr>
          <a:xfrm>
            <a:off x="1014978" y="9795421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σ=30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434210F-3990-456B-97E8-933CD70D8F54}"/>
              </a:ext>
            </a:extLst>
          </p:cNvPr>
          <p:cNvSpPr/>
          <p:nvPr/>
        </p:nvSpPr>
        <p:spPr>
          <a:xfrm>
            <a:off x="1014978" y="12199531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σ=40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65B91EBC-876C-451B-85F0-5D3B7189BDC0}"/>
              </a:ext>
            </a:extLst>
          </p:cNvPr>
          <p:cNvSpPr/>
          <p:nvPr/>
        </p:nvSpPr>
        <p:spPr>
          <a:xfrm>
            <a:off x="1014978" y="1463221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σ=50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B4747C5-FE93-4306-9FC3-11BD0CC1C88D}"/>
              </a:ext>
            </a:extLst>
          </p:cNvPr>
          <p:cNvSpPr/>
          <p:nvPr/>
        </p:nvSpPr>
        <p:spPr>
          <a:xfrm>
            <a:off x="1014978" y="17047756"/>
            <a:ext cx="12618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σ=70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5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114</Words>
  <Application>Microsoft Office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Yuzhi ZHAO</dc:creator>
  <cp:lastModifiedBy>Yuzhi ZHAO</cp:lastModifiedBy>
  <cp:revision>6</cp:revision>
  <dcterms:created xsi:type="dcterms:W3CDTF">2020-04-17T15:40:48Z</dcterms:created>
  <dcterms:modified xsi:type="dcterms:W3CDTF">2020-04-17T16:34:01Z</dcterms:modified>
</cp:coreProperties>
</file>