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4" r:id="rId2"/>
  </p:sldMasterIdLst>
  <p:notesMasterIdLst>
    <p:notesMasterId r:id="rId15"/>
  </p:notesMasterIdLst>
  <p:sldIdLst>
    <p:sldId id="266" r:id="rId3"/>
    <p:sldId id="259" r:id="rId4"/>
    <p:sldId id="260" r:id="rId5"/>
    <p:sldId id="261" r:id="rId6"/>
    <p:sldId id="262" r:id="rId7"/>
    <p:sldId id="267" r:id="rId8"/>
    <p:sldId id="269" r:id="rId9"/>
    <p:sldId id="270" r:id="rId10"/>
    <p:sldId id="271" r:id="rId11"/>
    <p:sldId id="272" r:id="rId12"/>
    <p:sldId id="274" r:id="rId13"/>
    <p:sldId id="275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E4945-7FBB-42A9-A0EB-131F3926BCBF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C95CF-AA36-4759-B851-9479564E0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235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6678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zh-TW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2</a:t>
            </a:fld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1268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zh-TW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3</a:t>
            </a:fld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5518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zh-TW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4</a:t>
            </a:fld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9197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zh-TW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5</a:t>
            </a:fld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9246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altLang="zh-TW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42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altLang="zh-TW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423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altLang="zh-TW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2340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altLang="zh-TW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792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altLang="zh-TW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0777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0" cy="7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altLang="zh-TW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0668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altLang="zh-TW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973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altLang="zh-TW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7040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altLang="zh-TW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54794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對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altLang="zh-TW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90572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altLang="zh-TW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908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0" cy="7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altLang="zh-TW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7692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altLang="zh-TW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90593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含標題的內容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altLang="zh-TW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45365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altLang="zh-TW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68873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altLang="zh-TW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46715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altLang="zh-TW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899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altLang="zh-TW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258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altLang="zh-TW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7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altLang="zh-TW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468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對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altLang="zh-TW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650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altLang="zh-TW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963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altLang="zh-TW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081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含標題的內容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altLang="zh-TW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954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 amt="27000"/>
          </a:blip>
          <a:stretch>
            <a:fillRect t="-8999" b="-8998"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altLang="zh-TW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84466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 amt="27000"/>
          </a:blip>
          <a:stretch>
            <a:fillRect t="-8999" b="-8998"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altLang="zh-TW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61388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321850" y="2672782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altLang="en-US" sz="6933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車流定位與分析</a:t>
            </a:r>
            <a:endParaRPr sz="6933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592286" y="4209802"/>
            <a:ext cx="512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網站程式資料庫設計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電機四林子</a:t>
            </a:r>
            <a:r>
              <a:rPr lang="zh-TW" altLang="en-US" dirty="0"/>
              <a:t>翔</a:t>
            </a:r>
          </a:p>
        </p:txBody>
      </p:sp>
    </p:spTree>
    <p:extLst>
      <p:ext uri="{BB962C8B-B14F-4D97-AF65-F5344CB8AC3E}">
        <p14:creationId xmlns:p14="http://schemas.microsoft.com/office/powerpoint/2010/main" val="229510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0919" t="12411" r="27581" b="9375"/>
          <a:stretch/>
        </p:blipFill>
        <p:spPr>
          <a:xfrm>
            <a:off x="261256" y="1778209"/>
            <a:ext cx="5577841" cy="398829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8183" t="14466" r="27690" b="9463"/>
          <a:stretch/>
        </p:blipFill>
        <p:spPr>
          <a:xfrm>
            <a:off x="5993441" y="1778209"/>
            <a:ext cx="5937303" cy="395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7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Icon listener function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36" t="12768" r="1559" b="9733"/>
          <a:stretch/>
        </p:blipFill>
        <p:spPr>
          <a:xfrm>
            <a:off x="415599" y="1536633"/>
            <a:ext cx="10518011" cy="466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22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Problems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en-US" altLang="zh-TW" dirty="0"/>
              <a:t>L</a:t>
            </a:r>
            <a:r>
              <a:rPr lang="en-US" altLang="zh-TW" dirty="0" smtClean="0"/>
              <a:t>ora and </a:t>
            </a:r>
            <a:r>
              <a:rPr lang="en-US" altLang="zh-TW" dirty="0" err="1" smtClean="0"/>
              <a:t>gps</a:t>
            </a:r>
            <a:r>
              <a:rPr lang="en-US" altLang="zh-TW" dirty="0" smtClean="0"/>
              <a:t> modules are not inexpensive as I thought.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2. </a:t>
            </a:r>
            <a:r>
              <a:rPr lang="en-US" altLang="zh-TW" dirty="0" err="1" smtClean="0"/>
              <a:t>gps</a:t>
            </a:r>
            <a:r>
              <a:rPr lang="en-US" altLang="zh-TW" dirty="0" smtClean="0"/>
              <a:t> module is not very accuracy( I’m not moving, but still get speed value.)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123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需求探索</a:t>
            </a:r>
            <a:endParaRPr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zh-TW" altLang="en-US" dirty="0" smtClean="0"/>
              <a:t>台北市一年花</a:t>
            </a:r>
            <a:r>
              <a:rPr lang="en-US" altLang="zh-TW" dirty="0" smtClean="0"/>
              <a:t>12.5</a:t>
            </a:r>
            <a:r>
              <a:rPr lang="zh-TW" altLang="en-US" dirty="0" smtClean="0"/>
              <a:t>億在捷運轉公車的補助上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zh-TW" altLang="en-US" dirty="0" smtClean="0"/>
              <a:t>雙北市平均自駕車的比率約</a:t>
            </a:r>
            <a:r>
              <a:rPr lang="en-US" altLang="zh-TW" dirty="0" smtClean="0"/>
              <a:t>55.5%</a:t>
            </a:r>
            <a:endParaRPr lang="en-US" altLang="zh-TW" dirty="0"/>
          </a:p>
          <a:p>
            <a:pPr>
              <a:lnSpc>
                <a:spcPct val="200000"/>
              </a:lnSpc>
            </a:pPr>
            <a:r>
              <a:rPr lang="zh-TW" altLang="en-US" dirty="0" smtClean="0"/>
              <a:t>台北市有</a:t>
            </a:r>
            <a:r>
              <a:rPr lang="en-US" altLang="zh-TW" dirty="0" smtClean="0"/>
              <a:t>300</a:t>
            </a:r>
            <a:r>
              <a:rPr lang="zh-TW" altLang="en-US" dirty="0" smtClean="0"/>
              <a:t>萬輛汽機車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zh-TW" altLang="en-US" dirty="0" smtClean="0"/>
              <a:t>台北市政府沒有駕駛者起訖與行車路線等</a:t>
            </a:r>
            <a:r>
              <a:rPr lang="zh-TW" altLang="en-US" dirty="0" smtClean="0"/>
              <a:t>資料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391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專案發想</a:t>
            </a:r>
            <a:endParaRPr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被</a:t>
            </a:r>
            <a:r>
              <a:rPr lang="zh-TW" altLang="en-US" dirty="0"/>
              <a:t>動</a:t>
            </a:r>
            <a:r>
              <a:rPr lang="zh-TW" altLang="en-US" dirty="0" smtClean="0"/>
              <a:t>定位晶片</a:t>
            </a:r>
            <a:endParaRPr lang="en-US" altLang="zh-TW" dirty="0" smtClean="0"/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上傳匿名資料</a:t>
            </a:r>
            <a:endParaRPr lang="en-US" altLang="zh-TW" dirty="0" smtClean="0"/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儲存資料庫</a:t>
            </a:r>
            <a:endParaRPr lang="en-US" altLang="zh-TW" dirty="0" smtClean="0"/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整合分析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806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流程概念圖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51" y="3537989"/>
            <a:ext cx="3271967" cy="218131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51" y="3761576"/>
            <a:ext cx="1001617" cy="100161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554" y="4081765"/>
            <a:ext cx="1225572" cy="75563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77436" y="3576910"/>
            <a:ext cx="176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Client</a:t>
            </a:r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6048494" y="3576910"/>
            <a:ext cx="2557501" cy="1833112"/>
            <a:chOff x="5392176" y="3946242"/>
            <a:chExt cx="1762263" cy="1263118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2176" y="3966009"/>
              <a:ext cx="1243351" cy="1243351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5392176" y="3946242"/>
              <a:ext cx="1762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server</a:t>
              </a:r>
              <a:endParaRPr lang="zh-TW" altLang="en-US" dirty="0"/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609" y="3281306"/>
            <a:ext cx="2224074" cy="222407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50" y="1882936"/>
            <a:ext cx="2316508" cy="1542522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623753" y="2027294"/>
            <a:ext cx="170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Vehicle Route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850976" y="2552008"/>
            <a:ext cx="1837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MongoDB database</a:t>
            </a:r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530" y="3864302"/>
            <a:ext cx="1422005" cy="86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41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資料格</a:t>
            </a:r>
            <a:r>
              <a:rPr lang="zh-TW" altLang="en-US" dirty="0"/>
              <a:t>式</a:t>
            </a:r>
            <a:endParaRPr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TW" dirty="0" err="1" smtClean="0"/>
              <a:t>Json</a:t>
            </a:r>
            <a:r>
              <a:rPr lang="en-US" altLang="zh-TW" dirty="0" smtClean="0"/>
              <a:t> Format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0">
              <a:buNone/>
            </a:pPr>
            <a:endParaRPr lang="en-US" altLang="zh-TW" dirty="0"/>
          </a:p>
          <a:p>
            <a:pPr lvl="0">
              <a:buNone/>
            </a:pPr>
            <a:r>
              <a:rPr lang="en-US" altLang="zh-TW" dirty="0"/>
              <a:t>Sending packet: </a:t>
            </a:r>
            <a:r>
              <a:rPr lang="en-US" altLang="zh-TW" dirty="0" smtClean="0"/>
              <a:t>{</a:t>
            </a:r>
          </a:p>
          <a:p>
            <a:pPr lvl="0">
              <a:buNone/>
            </a:pPr>
            <a:r>
              <a:rPr lang="en-US" altLang="zh-TW" dirty="0" smtClean="0"/>
              <a:t>"</a:t>
            </a:r>
            <a:r>
              <a:rPr lang="en-US" altLang="zh-TW" dirty="0"/>
              <a:t>sensor":"</a:t>
            </a:r>
            <a:r>
              <a:rPr lang="en-US" altLang="zh-TW" dirty="0" err="1"/>
              <a:t>gps</a:t>
            </a:r>
            <a:r>
              <a:rPr lang="en-US" altLang="zh-TW" dirty="0" smtClean="0"/>
              <a:t>",</a:t>
            </a:r>
          </a:p>
          <a:p>
            <a:pPr lvl="0">
              <a:buNone/>
            </a:pPr>
            <a:r>
              <a:rPr lang="en-US" altLang="zh-TW" dirty="0" smtClean="0"/>
              <a:t>“time”:“25/06/2017</a:t>
            </a:r>
            <a:r>
              <a:rPr lang="zh-TW" altLang="en-US" dirty="0" smtClean="0"/>
              <a:t>   </a:t>
            </a:r>
            <a:r>
              <a:rPr lang="en-US" altLang="zh-TW" dirty="0" smtClean="0"/>
              <a:t>20:05:52",</a:t>
            </a:r>
          </a:p>
          <a:p>
            <a:pPr lvl="0">
              <a:buNone/>
            </a:pPr>
            <a:r>
              <a:rPr lang="en-US" altLang="zh-TW" dirty="0" smtClean="0"/>
              <a:t>"</a:t>
            </a:r>
            <a:r>
              <a:rPr lang="en-US" altLang="zh-TW" dirty="0"/>
              <a:t>counter":2</a:t>
            </a:r>
            <a:r>
              <a:rPr lang="en-US" altLang="zh-TW" dirty="0" smtClean="0"/>
              <a:t>,</a:t>
            </a:r>
          </a:p>
          <a:p>
            <a:pPr lvl="0">
              <a:buNone/>
            </a:pPr>
            <a:r>
              <a:rPr lang="en-US" altLang="zh-TW" dirty="0" smtClean="0"/>
              <a:t>"</a:t>
            </a:r>
            <a:r>
              <a:rPr lang="en-US" altLang="zh-TW" dirty="0"/>
              <a:t>id":1</a:t>
            </a:r>
            <a:r>
              <a:rPr lang="en-US" altLang="zh-TW" dirty="0" smtClean="0"/>
              <a:t>,</a:t>
            </a:r>
          </a:p>
          <a:p>
            <a:pPr lvl="0">
              <a:buNone/>
            </a:pPr>
            <a:r>
              <a:rPr lang="en-US" altLang="zh-TW" dirty="0" smtClean="0"/>
              <a:t>"</a:t>
            </a:r>
            <a:r>
              <a:rPr lang="en-US" altLang="zh-TW" dirty="0"/>
              <a:t>lat</a:t>
            </a:r>
            <a:r>
              <a:rPr lang="en-US" altLang="zh-TW" dirty="0" smtClean="0"/>
              <a:t>":22.22,</a:t>
            </a:r>
          </a:p>
          <a:p>
            <a:pPr lvl="0">
              <a:buNone/>
            </a:pPr>
            <a:r>
              <a:rPr lang="en-US" altLang="zh-TW" dirty="0" smtClean="0"/>
              <a:t>"</a:t>
            </a:r>
            <a:r>
              <a:rPr lang="en-US" altLang="zh-TW" dirty="0"/>
              <a:t>lng":</a:t>
            </a:r>
            <a:r>
              <a:rPr lang="en-US" altLang="zh-TW" dirty="0" smtClean="0"/>
              <a:t>114.135,</a:t>
            </a:r>
          </a:p>
          <a:p>
            <a:pPr lvl="0">
              <a:buNone/>
            </a:pPr>
            <a:r>
              <a:rPr lang="en-US" altLang="zh-TW" dirty="0" smtClean="0"/>
              <a:t>"</a:t>
            </a:r>
            <a:r>
              <a:rPr lang="en-US" altLang="zh-TW" dirty="0"/>
              <a:t>speed</a:t>
            </a:r>
            <a:r>
              <a:rPr lang="en-US" altLang="zh-TW" dirty="0" smtClean="0"/>
              <a:t>":0.256</a:t>
            </a:r>
          </a:p>
          <a:p>
            <a:pPr lvl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}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28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硬體實作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3600" dirty="0" smtClean="0"/>
              <a:t>Arduino + Lora shield 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Problem: </a:t>
            </a:r>
            <a:r>
              <a:rPr lang="zh-TW" altLang="en-US" dirty="0" smtClean="0"/>
              <a:t>此模組沒有</a:t>
            </a:r>
            <a:r>
              <a:rPr lang="en-US" altLang="zh-TW" dirty="0" err="1" smtClean="0"/>
              <a:t>gps</a:t>
            </a:r>
            <a:r>
              <a:rPr lang="zh-TW" altLang="en-US" dirty="0" smtClean="0"/>
              <a:t>功能，得再買</a:t>
            </a:r>
            <a:r>
              <a:rPr lang="en-US" altLang="zh-TW" dirty="0" err="1" smtClean="0"/>
              <a:t>gps</a:t>
            </a:r>
            <a:r>
              <a:rPr lang="zh-TW" altLang="en-US" dirty="0" smtClean="0"/>
              <a:t>晶片</a:t>
            </a:r>
            <a:endParaRPr lang="en-US" altLang="zh-TW" dirty="0" smtClean="0"/>
          </a:p>
          <a:p>
            <a:pPr marL="177800" indent="0">
              <a:buNone/>
            </a:pPr>
            <a:r>
              <a:rPr lang="zh-TW" altLang="en-US" dirty="0" smtClean="0"/>
              <a:t>一個</a:t>
            </a:r>
            <a:r>
              <a:rPr lang="en-US" altLang="zh-TW" dirty="0" err="1" smtClean="0"/>
              <a:t>gps</a:t>
            </a:r>
            <a:r>
              <a:rPr lang="zh-TW" altLang="en-US" smtClean="0"/>
              <a:t>晶片可能要一百多元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496" y="1126451"/>
            <a:ext cx="47625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Sender </a:t>
            </a:r>
            <a:r>
              <a:rPr lang="zh-TW" altLang="en-US" dirty="0" smtClean="0"/>
              <a:t>端  </a:t>
            </a:r>
            <a:r>
              <a:rPr lang="en-US" altLang="zh-TW" sz="2800" dirty="0"/>
              <a:t>Arduino + </a:t>
            </a:r>
            <a:r>
              <a:rPr lang="en-US" altLang="zh-TW" sz="2800" dirty="0" err="1"/>
              <a:t>lora</a:t>
            </a:r>
            <a:r>
              <a:rPr lang="en-US" altLang="zh-TW" sz="2800" dirty="0"/>
              <a:t> shield + GPS module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7967" t="9732" r="772" b="13303"/>
          <a:stretch/>
        </p:blipFill>
        <p:spPr>
          <a:xfrm>
            <a:off x="415600" y="1536633"/>
            <a:ext cx="10772129" cy="510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38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Receiver </a:t>
            </a:r>
            <a:r>
              <a:rPr lang="zh-TW" altLang="en-US" dirty="0" smtClean="0"/>
              <a:t>端</a:t>
            </a:r>
            <a:r>
              <a:rPr lang="en-US" altLang="zh-TW" dirty="0"/>
              <a:t> </a:t>
            </a:r>
            <a:r>
              <a:rPr lang="en-US" altLang="zh-TW" sz="2800" dirty="0"/>
              <a:t>Lora + </a:t>
            </a:r>
            <a:r>
              <a:rPr lang="en-US" altLang="zh-TW" sz="2800" dirty="0" err="1"/>
              <a:t>Nodejs</a:t>
            </a:r>
            <a:r>
              <a:rPr lang="en-US" altLang="zh-TW" sz="2800" dirty="0"/>
              <a:t> + google map </a:t>
            </a:r>
            <a:r>
              <a:rPr lang="en-US" altLang="zh-TW" sz="2800" dirty="0" err="1"/>
              <a:t>api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441" t="7053" r="13824" b="17589"/>
          <a:stretch/>
        </p:blipFill>
        <p:spPr>
          <a:xfrm>
            <a:off x="415600" y="1536633"/>
            <a:ext cx="10238869" cy="511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71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前端網站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36" t="12768" r="1575" b="9554"/>
          <a:stretch/>
        </p:blipFill>
        <p:spPr>
          <a:xfrm>
            <a:off x="533165" y="1740372"/>
            <a:ext cx="10187225" cy="453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226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208</Words>
  <Application>Microsoft Office PowerPoint</Application>
  <PresentationFormat>寬螢幕</PresentationFormat>
  <Paragraphs>57</Paragraphs>
  <Slides>12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1_Office 佈景主題</vt:lpstr>
      <vt:lpstr>2_Office 佈景主題</vt:lpstr>
      <vt:lpstr>PowerPoint 簡報</vt:lpstr>
      <vt:lpstr>需求探索</vt:lpstr>
      <vt:lpstr>專案發想</vt:lpstr>
      <vt:lpstr>流程概念圖</vt:lpstr>
      <vt:lpstr>資料格式</vt:lpstr>
      <vt:lpstr>硬體實作</vt:lpstr>
      <vt:lpstr>Sender 端  Arduino + lora shield + GPS module </vt:lpstr>
      <vt:lpstr>Receiver 端 Lora + Nodejs + google map api </vt:lpstr>
      <vt:lpstr>前端網站</vt:lpstr>
      <vt:lpstr>Function</vt:lpstr>
      <vt:lpstr>Icon listener function</vt:lpstr>
      <vt:lpstr>Problems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林子翔</dc:creator>
  <cp:lastModifiedBy>林子翔</cp:lastModifiedBy>
  <cp:revision>19</cp:revision>
  <dcterms:created xsi:type="dcterms:W3CDTF">2017-05-14T14:59:14Z</dcterms:created>
  <dcterms:modified xsi:type="dcterms:W3CDTF">2017-12-31T03:50:53Z</dcterms:modified>
</cp:coreProperties>
</file>