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476AB37-2DF1-4DE3-9668-48640CDE639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91840" y="1633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 SCRIPT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Nimmy K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2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Center for Cyber Security Systems and Networks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Amrita Vishwa Vidyapeetham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Exporting Variables...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080000" y="1512000"/>
            <a:ext cx="7344000" cy="540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script2.sh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demonstrate variable scope 2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Let's verify their current value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$0 :: var1 : $var1, var2 : $var2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Let's change their values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var1=flop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var2=bleh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./script1.sh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Input!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var1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1296000" y="2822400"/>
            <a:ext cx="7488000" cy="40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Ask the user for their name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Hello, who am I talking to?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varname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It\'s nice to meet you $varname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with Read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648360" y="1656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commonly used options however are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which allows you to specify a prompt and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which makes the input silent.</a:t>
            </a:r>
            <a:endParaRPr b="0" lang="en-IN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576000" y="2160000"/>
            <a:ext cx="9144000" cy="73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login.sh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Ask the user for login details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-p 'Username: ' uservar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-sp 'Password: ' passvar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Thankyou $uservar we now have your login details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Arithmetic!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&lt;arithmetic expression&gt;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792000" y="2232000"/>
            <a:ext cx="7776000" cy="76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let_example.sh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Basic arithmetic using let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a=5+4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$a # 9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"a = 5 + 4"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$a # 9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a++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$a # 10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"a = 4 * 5"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$a # 20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"a = $1 + 30"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$a # 30 + first command line argument</a:t>
            </a:r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600" spc="-1" strike="noStrike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648000" y="1563480"/>
            <a:ext cx="7704000" cy="566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expr_example.sh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Basic arithmetic using expr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 5 + 4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 "5 + 4"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 5+4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 5 \* $1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 11 % 2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a=$( expr 10 - 3 )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$a # 7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1584000" y="346320"/>
            <a:ext cx="7632000" cy="663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expansion_example.sh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Basic arithmetic using double parentheses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a=$(( 4 + 5 ))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$a # 9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a=$((3+5))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$a # 8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b=$(( a + 3 ))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$b # 11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b=$(( $a + 4 ))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$b # 12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 b++ ))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$b # 13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 b += 3 ))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$b # 16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a=$(( 4 * 5 ))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$a # 20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368000" y="576000"/>
            <a:ext cx="4704840" cy="391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length_example.sh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Show the length of a variable.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a='Hello World'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${#a} # 11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b=4953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${#b} # 4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If Statements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[ &lt;some test&gt; ]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&lt;commands&gt;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4968000" y="3168000"/>
            <a:ext cx="3651840" cy="36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if_example.sh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Basic if statement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[ $1 -gt 100 ] 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Hey that\'s a large number.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pwd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Else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2160000" y="1899360"/>
            <a:ext cx="5040000" cy="491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else example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[ $# -eq 1 ] 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nl $1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nl /dev/stdin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Elif Else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64000" y="1459800"/>
            <a:ext cx="5957280" cy="66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if_elif.sh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elif statements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[ $1 -ge 18 ]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You may go to the party.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elif [ $2 == 'yes' ]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You may go to the party but be back before midnight.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You may not go to the party.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 bash script?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Bash script is a plain text file which contains a series of commands.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 Operations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- &amp;&amp;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- ||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05920" y="2631960"/>
            <a:ext cx="6274080" cy="470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or example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[ $USER == 'bob' ] || [ $USER == 'andy' ] 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 -alh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Loops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224000" y="1562400"/>
            <a:ext cx="2168280" cy="167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[ &lt;some test&gt; ]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&lt;commands&gt;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done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320000" y="1944000"/>
            <a:ext cx="5020560" cy="543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while_loop.sh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Basic while loop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counter=1 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[ $counter -le 10 ] 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$counter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((counter++))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All done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Until Loop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56000" y="1224000"/>
            <a:ext cx="6408000" cy="946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until_loop.sh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Basic until loop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counter=1 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until [ $counter -gt 10 ] 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$counter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((counter++))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All done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Loops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var in &lt;list&gt;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&lt;commands&gt;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4228920" y="2631960"/>
            <a:ext cx="4339080" cy="491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for_loop.sh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Basic for loop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names='Stan Kyle Cartman'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name in $names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$name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All done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Functions!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function_name () {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&lt;commands&gt;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function_name {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&lt;commands&gt;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Functions...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512000" y="1440000"/>
            <a:ext cx="6768000" cy="47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function_example.sh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Basic function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print_something () {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Hello I am a function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print_something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print_something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Passing Arguements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800000" y="1563480"/>
            <a:ext cx="6768000" cy="439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arguments_example.sh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Passing arguments to a function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print_something () {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Hello $1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print_something Mars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print_something Jupiter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https://ryanstutorials.net/bash-scripting-tutorial/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run it?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gedit firstscript.sh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 -l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the file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chmod 755 firstscript.sh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./firstscript.sh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Shebang (#!)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to the interpreter (or program) that should be used to run (or interpret) the rest of the lines in the text file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be on the very first line of the file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referring to or reading a variable we place a $ sign before the variable name.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setting a variable we leave out the $ sign.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1800000" y="3888000"/>
            <a:ext cx="5400000" cy="401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mycopy.sh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A simple copy 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 $1 $2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Let's verify the copy worked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Details for $2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 -lh $2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./mycopy.sh /projects/file1.data  ./results.data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Special Variables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$0 - The name of the Bash script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$1 - $9 - The first 9 arguments to the Bash script.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$# - How many arguments were passed to the Bash script.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$@ - All the arguments supplied to the Bash script.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$? - The exit status of the most recently run process.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$$ - The process ID of the current script.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Special Variables...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$USER - The username of the user running the script.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$HOSTNAME - The hostname of the machine the script is running 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$SECONDS - The number of seconds since the script was started.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$RANDOM - Returns a different random number each time is it referred to.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$LINENO - Returns the current line number in the Bash script.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the command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on the command line you will see a listing of other variables which you may also refer to.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simplevariables.sh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504000" y="1944000"/>
            <a:ext cx="7848000" cy="459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A simple variable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myvariable=Hello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anothervar=Fred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$myvariable $anothervar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sampledir=/etc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 $sampledir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Exporting Variables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720000" y="1368000"/>
            <a:ext cx="8064000" cy="68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Script1.sh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#!/bin/bash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demonstrate variable scope 1.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var1=blah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var2=foo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Let's verify their current value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$0 :: var1 : $var1, var2 : $var2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var1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./script2.sh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Let's see what they are now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$0 :: var1 : $var1, var2 : $var2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2018-08-04T15:10:40Z</dcterms:created>
  <dc:creator/>
  <dc:description/>
  <dc:language>en-IN</dc:language>
  <cp:lastModifiedBy/>
  <dcterms:modified xsi:type="dcterms:W3CDTF">2018-08-06T10:27:12Z</dcterms:modified>
  <cp:revision>56</cp:revision>
  <dc:subject/>
  <dc:title/>
</cp:coreProperties>
</file>