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2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13-9-7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系统关系示意图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8"/>
          <a:stretch>
            <a:fillRect/>
          </a:stretch>
        </p:blipFill>
        <p:spPr bwMode="auto">
          <a:xfrm>
            <a:off x="1043608" y="1772816"/>
            <a:ext cx="695227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510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Macintosh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系统关系示意图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</dc:title>
  <dc:creator>whyhigh</dc:creator>
  <cp:lastModifiedBy>Feng Jia</cp:lastModifiedBy>
  <cp:revision>11</cp:revision>
  <dcterms:created xsi:type="dcterms:W3CDTF">2012-09-20T02:10:13Z</dcterms:created>
  <dcterms:modified xsi:type="dcterms:W3CDTF">2013-09-07T04:04:44Z</dcterms:modified>
</cp:coreProperties>
</file>