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84" autoAdjust="0"/>
  </p:normalViewPr>
  <p:slideViewPr>
    <p:cSldViewPr snapToGrid="0">
      <p:cViewPr varScale="1">
        <p:scale>
          <a:sx n="91" d="100"/>
          <a:sy n="91" d="100"/>
        </p:scale>
        <p:origin x="-590" y="-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1510-7C01-40E0-8429-62CFA4A2665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3217-A755-4CDC-9DC4-913DBE072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2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1510-7C01-40E0-8429-62CFA4A2665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3217-A755-4CDC-9DC4-913DBE072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5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1510-7C01-40E0-8429-62CFA4A2665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3217-A755-4CDC-9DC4-913DBE072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18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1510-7C01-40E0-8429-62CFA4A2665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3217-A755-4CDC-9DC4-913DBE072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3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1510-7C01-40E0-8429-62CFA4A2665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3217-A755-4CDC-9DC4-913DBE072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90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1510-7C01-40E0-8429-62CFA4A2665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3217-A755-4CDC-9DC4-913DBE072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80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1510-7C01-40E0-8429-62CFA4A2665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3217-A755-4CDC-9DC4-913DBE072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0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1510-7C01-40E0-8429-62CFA4A2665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3217-A755-4CDC-9DC4-913DBE072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37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1510-7C01-40E0-8429-62CFA4A2665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3217-A755-4CDC-9DC4-913DBE072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0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1510-7C01-40E0-8429-62CFA4A2665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3217-A755-4CDC-9DC4-913DBE072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71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1510-7C01-40E0-8429-62CFA4A2665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3217-A755-4CDC-9DC4-913DBE072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21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21510-7C01-40E0-8429-62CFA4A2665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03217-A755-4CDC-9DC4-913DBE072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9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55976" y="1875455"/>
            <a:ext cx="1716832" cy="6158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[Mobile]</a:t>
            </a:r>
            <a:endParaRPr lang="en-US" i="1" dirty="0"/>
          </a:p>
        </p:txBody>
      </p:sp>
      <p:sp>
        <p:nvSpPr>
          <p:cNvPr id="5" name="Rectangle 4"/>
          <p:cNvSpPr/>
          <p:nvPr/>
        </p:nvSpPr>
        <p:spPr>
          <a:xfrm>
            <a:off x="2708988" y="3184850"/>
            <a:ext cx="1716832" cy="6158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Samsung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55976" y="3184850"/>
            <a:ext cx="1716832" cy="6158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Nokia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02964" y="3184850"/>
            <a:ext cx="1716832" cy="6158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IPhone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152122" y="2612571"/>
            <a:ext cx="1250303" cy="475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626361" y="2612571"/>
            <a:ext cx="1268961" cy="475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514392" y="2587692"/>
            <a:ext cx="1" cy="500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51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48837" y="3456263"/>
            <a:ext cx="1803633" cy="80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Samsung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48837" y="1753297"/>
            <a:ext cx="1803633" cy="80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</a:t>
            </a:r>
            <a:endParaRPr lang="en-US" dirty="0"/>
          </a:p>
        </p:txBody>
      </p:sp>
      <p:cxnSp>
        <p:nvCxnSpPr>
          <p:cNvPr id="10" name="Straight Arrow Connector 9"/>
          <p:cNvCxnSpPr>
            <a:stCxn id="3" idx="0"/>
            <a:endCxn id="8" idx="2"/>
          </p:cNvCxnSpPr>
          <p:nvPr/>
        </p:nvCxnSpPr>
        <p:spPr>
          <a:xfrm flipV="1">
            <a:off x="5750654" y="2558640"/>
            <a:ext cx="0" cy="8976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93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35584" y="3238146"/>
            <a:ext cx="1803633" cy="80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Samsung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35584" y="4858623"/>
            <a:ext cx="1803633" cy="80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SamsungS5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35583" y="1526795"/>
            <a:ext cx="1803633" cy="80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0"/>
            <a:endCxn id="3" idx="2"/>
          </p:cNvCxnSpPr>
          <p:nvPr/>
        </p:nvCxnSpPr>
        <p:spPr>
          <a:xfrm flipV="1">
            <a:off x="5637401" y="4043489"/>
            <a:ext cx="0" cy="815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0"/>
            <a:endCxn id="7" idx="2"/>
          </p:cNvCxnSpPr>
          <p:nvPr/>
        </p:nvCxnSpPr>
        <p:spPr>
          <a:xfrm flipH="1" flipV="1">
            <a:off x="5637400" y="2332138"/>
            <a:ext cx="1" cy="906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36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08415" y="3187818"/>
            <a:ext cx="1803633" cy="80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Samsung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03718" y="3187817"/>
            <a:ext cx="1803633" cy="80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Nokia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24149" y="1224793"/>
            <a:ext cx="1803633" cy="80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</a:t>
            </a:r>
            <a:endParaRPr lang="en-US" dirty="0"/>
          </a:p>
        </p:txBody>
      </p:sp>
      <p:cxnSp>
        <p:nvCxnSpPr>
          <p:cNvPr id="12" name="Elbow Connector 11"/>
          <p:cNvCxnSpPr/>
          <p:nvPr/>
        </p:nvCxnSpPr>
        <p:spPr>
          <a:xfrm rot="5400000" flipH="1" flipV="1">
            <a:off x="5054368" y="2286000"/>
            <a:ext cx="1157681" cy="64595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6200000" flipV="1">
            <a:off x="6488884" y="2277612"/>
            <a:ext cx="1157682" cy="66273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00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08415" y="3187818"/>
            <a:ext cx="1803633" cy="80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Samsung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903718" y="3187817"/>
            <a:ext cx="1803633" cy="80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Nokia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24149" y="1224793"/>
            <a:ext cx="1803633" cy="80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</a:t>
            </a:r>
            <a:endParaRPr lang="en-US" dirty="0"/>
          </a:p>
        </p:txBody>
      </p:sp>
      <p:cxnSp>
        <p:nvCxnSpPr>
          <p:cNvPr id="5" name="Elbow Connector 4"/>
          <p:cNvCxnSpPr/>
          <p:nvPr/>
        </p:nvCxnSpPr>
        <p:spPr>
          <a:xfrm rot="5400000" flipH="1" flipV="1">
            <a:off x="5054368" y="2286000"/>
            <a:ext cx="1157681" cy="64595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/>
          <p:nvPr/>
        </p:nvCxnSpPr>
        <p:spPr>
          <a:xfrm rot="16200000" flipV="1">
            <a:off x="6488884" y="2277612"/>
            <a:ext cx="1157682" cy="66273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408414" y="4632123"/>
            <a:ext cx="1803633" cy="80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SamsungS</a:t>
            </a:r>
            <a:r>
              <a:rPr lang="en-US" dirty="0"/>
              <a:t>5</a:t>
            </a:r>
          </a:p>
        </p:txBody>
      </p:sp>
      <p:sp>
        <p:nvSpPr>
          <p:cNvPr id="8" name="Rectangle 7"/>
          <p:cNvSpPr/>
          <p:nvPr/>
        </p:nvSpPr>
        <p:spPr>
          <a:xfrm>
            <a:off x="7056117" y="4632122"/>
            <a:ext cx="1803633" cy="80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NokiaLumina625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436066" y="3993161"/>
            <a:ext cx="0" cy="6389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</p:cNvCxnSpPr>
          <p:nvPr/>
        </p:nvCxnSpPr>
        <p:spPr>
          <a:xfrm flipH="1" flipV="1">
            <a:off x="7957933" y="3993160"/>
            <a:ext cx="1" cy="6389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64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524151" y="3179431"/>
            <a:ext cx="1803633" cy="80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Samsung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59770" y="1317071"/>
            <a:ext cx="1803633" cy="80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Telephone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08414" y="1317072"/>
            <a:ext cx="1803633" cy="80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</a:t>
            </a:r>
            <a:endParaRPr lang="en-US" dirty="0"/>
          </a:p>
        </p:txBody>
      </p:sp>
      <p:cxnSp>
        <p:nvCxnSpPr>
          <p:cNvPr id="4" name="Elbow Connector 3"/>
          <p:cNvCxnSpPr>
            <a:endCxn id="7" idx="2"/>
          </p:cNvCxnSpPr>
          <p:nvPr/>
        </p:nvCxnSpPr>
        <p:spPr>
          <a:xfrm rot="16200000" flipV="1">
            <a:off x="5117284" y="2315363"/>
            <a:ext cx="1065403" cy="67950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rot="5400000" flipH="1" flipV="1">
            <a:off x="6484689" y="2416031"/>
            <a:ext cx="1065404" cy="47817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16697" y="4723002"/>
            <a:ext cx="7885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 – In  C# , it is not possible to inherit from </a:t>
            </a:r>
            <a:r>
              <a:rPr lang="en-US" dirty="0" err="1" smtClean="0"/>
              <a:t>mulitple</a:t>
            </a:r>
            <a:r>
              <a:rPr lang="en-US" dirty="0" smtClean="0"/>
              <a:t> classes and achieved through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26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41</Words>
  <Application>Microsoft Office PowerPoint</Application>
  <PresentationFormat>Custom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Dimensional Fund Advisors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Paul.Herrera@dimensional.com</dc:creator>
  <cp:lastModifiedBy>Bhavya.Malhotra@dimensional.com</cp:lastModifiedBy>
  <cp:revision>10</cp:revision>
  <dcterms:created xsi:type="dcterms:W3CDTF">2017-06-01T01:57:15Z</dcterms:created>
  <dcterms:modified xsi:type="dcterms:W3CDTF">2017-06-02T14:39:29Z</dcterms:modified>
</cp:coreProperties>
</file>