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AC82-AB94-49C4-8E1A-742407D08EF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833946" y="2752643"/>
            <a:ext cx="2061168" cy="1987061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643398"/>
              </p:ext>
            </p:extLst>
          </p:nvPr>
        </p:nvGraphicFramePr>
        <p:xfrm>
          <a:off x="4529016" y="254846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5536014"/>
              </p:ext>
            </p:extLst>
          </p:nvPr>
        </p:nvGraphicFramePr>
        <p:xfrm>
          <a:off x="5368681" y="3552092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99738332"/>
              </p:ext>
            </p:extLst>
          </p:nvPr>
        </p:nvGraphicFramePr>
        <p:xfrm>
          <a:off x="8085643" y="3536054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/>
          <p:cNvSpPr/>
          <p:nvPr/>
        </p:nvSpPr>
        <p:spPr>
          <a:xfrm>
            <a:off x="1758462" y="1389185"/>
            <a:ext cx="1679330" cy="1901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67936699"/>
              </p:ext>
            </p:extLst>
          </p:nvPr>
        </p:nvGraphicFramePr>
        <p:xfrm>
          <a:off x="2035908" y="1749018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Rectangle 1"/>
          <p:cNvSpPr/>
          <p:nvPr/>
        </p:nvSpPr>
        <p:spPr>
          <a:xfrm>
            <a:off x="5927272" y="2752643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52900" y="3680650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0730" y="4339654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1556" y="3359648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94726" y="3559673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94726" y="4026278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43793" y="2752561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79770" y="2752643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33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Dimensional Fund Advisors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12</cp:revision>
  <dcterms:created xsi:type="dcterms:W3CDTF">2017-04-29T19:03:49Z</dcterms:created>
  <dcterms:modified xsi:type="dcterms:W3CDTF">2017-06-27T22:44:10Z</dcterms:modified>
</cp:coreProperties>
</file>