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D6EE36-BB0F-4305-A635-C2AEE05DF3B6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C605CD-CF0C-4C9B-A87E-4BC4D356A21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6983BF6D-1D80-417E-8ED1-A1DF5D5B2E1E}" type="parTrans" cxnId="{2BFE0C14-7874-4A8D-A07F-122A9625F0B3}">
      <dgm:prSet/>
      <dgm:spPr/>
      <dgm:t>
        <a:bodyPr/>
        <a:lstStyle/>
        <a:p>
          <a:endParaRPr lang="en-US"/>
        </a:p>
      </dgm:t>
    </dgm:pt>
    <dgm:pt modelId="{9CD3DFB9-087F-42D2-ABB1-99F2A9A2C875}" type="sibTrans" cxnId="{2BFE0C14-7874-4A8D-A07F-122A9625F0B3}">
      <dgm:prSet/>
      <dgm:spPr/>
      <dgm:t>
        <a:bodyPr/>
        <a:lstStyle/>
        <a:p>
          <a:endParaRPr lang="en-US"/>
        </a:p>
      </dgm:t>
    </dgm:pt>
    <dgm:pt modelId="{029D4ADE-ED8D-4EA1-B9D4-89C7D7A1CDF1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16EA6B-7353-4053-A135-07D5836EE08B}" type="parTrans" cxnId="{589FA468-510D-41CB-8F3C-E90CF2074B53}">
      <dgm:prSet/>
      <dgm:spPr/>
      <dgm:t>
        <a:bodyPr/>
        <a:lstStyle/>
        <a:p>
          <a:endParaRPr lang="en-US"/>
        </a:p>
      </dgm:t>
    </dgm:pt>
    <dgm:pt modelId="{E5E6B07E-DFD2-4A52-A3C7-23294CB3EE12}" type="sibTrans" cxnId="{589FA468-510D-41CB-8F3C-E90CF2074B53}">
      <dgm:prSet/>
      <dgm:spPr/>
      <dgm:t>
        <a:bodyPr/>
        <a:lstStyle/>
        <a:p>
          <a:endParaRPr lang="en-US"/>
        </a:p>
      </dgm:t>
    </dgm:pt>
    <dgm:pt modelId="{160A9CD8-29DE-4ADF-9B27-7AD569DBEA9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660B795-AC76-42B9-97AF-E76912E5E9F6}" type="parTrans" cxnId="{81F14BB1-5649-47E2-B4C8-1B2204C7660B}">
      <dgm:prSet/>
      <dgm:spPr/>
      <dgm:t>
        <a:bodyPr/>
        <a:lstStyle/>
        <a:p>
          <a:endParaRPr lang="en-US"/>
        </a:p>
      </dgm:t>
    </dgm:pt>
    <dgm:pt modelId="{EBC58C13-B814-478D-96A0-FACB09FCE087}" type="sibTrans" cxnId="{81F14BB1-5649-47E2-B4C8-1B2204C7660B}">
      <dgm:prSet/>
      <dgm:spPr/>
      <dgm:t>
        <a:bodyPr/>
        <a:lstStyle/>
        <a:p>
          <a:endParaRPr lang="en-US"/>
        </a:p>
      </dgm:t>
    </dgm:pt>
    <dgm:pt modelId="{395FDB1D-246A-45B3-948C-1C5D437152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B7127C-A954-4D6D-8E78-16A76AF5BD01}" type="parTrans" cxnId="{D47216B1-DE18-4BFA-8024-D5CF748FEB25}">
      <dgm:prSet/>
      <dgm:spPr/>
      <dgm:t>
        <a:bodyPr/>
        <a:lstStyle/>
        <a:p>
          <a:endParaRPr lang="en-US"/>
        </a:p>
      </dgm:t>
    </dgm:pt>
    <dgm:pt modelId="{67820084-1D12-47AC-B14A-69883D458AD2}" type="sibTrans" cxnId="{D47216B1-DE18-4BFA-8024-D5CF748FEB25}">
      <dgm:prSet/>
      <dgm:spPr/>
      <dgm:t>
        <a:bodyPr/>
        <a:lstStyle/>
        <a:p>
          <a:endParaRPr lang="en-US"/>
        </a:p>
      </dgm:t>
    </dgm:pt>
    <dgm:pt modelId="{78EA2BC9-6CD8-4B48-AF0B-C37E5AC586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13D143-9C47-4964-892D-3632FD3CF851}" type="parTrans" cxnId="{147009AC-4734-47FB-B00F-2A7D4941CDD6}">
      <dgm:prSet/>
      <dgm:spPr/>
      <dgm:t>
        <a:bodyPr/>
        <a:lstStyle/>
        <a:p>
          <a:endParaRPr lang="en-US"/>
        </a:p>
      </dgm:t>
    </dgm:pt>
    <dgm:pt modelId="{D571796E-6393-4786-B5D3-A77C01EA273A}" type="sibTrans" cxnId="{147009AC-4734-47FB-B00F-2A7D4941CDD6}">
      <dgm:prSet/>
      <dgm:spPr/>
      <dgm:t>
        <a:bodyPr/>
        <a:lstStyle/>
        <a:p>
          <a:endParaRPr lang="en-US"/>
        </a:p>
      </dgm:t>
    </dgm:pt>
    <dgm:pt modelId="{F4595A86-4A99-4355-B61E-798C3365A643}" type="pres">
      <dgm:prSet presAssocID="{5CD6EE36-BB0F-4305-A635-C2AEE05DF3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5782E8-6011-41D4-9713-F9B87E5E343E}" type="pres">
      <dgm:prSet presAssocID="{E0C605CD-CF0C-4C9B-A87E-4BC4D356A21F}" presName="hierRoot1" presStyleCnt="0">
        <dgm:presLayoutVars>
          <dgm:hierBranch val="init"/>
        </dgm:presLayoutVars>
      </dgm:prSet>
      <dgm:spPr/>
    </dgm:pt>
    <dgm:pt modelId="{3E853BBC-796D-4608-8571-2B2F13A7461D}" type="pres">
      <dgm:prSet presAssocID="{E0C605CD-CF0C-4C9B-A87E-4BC4D356A21F}" presName="rootComposite1" presStyleCnt="0"/>
      <dgm:spPr/>
    </dgm:pt>
    <dgm:pt modelId="{20299A4B-1C69-4B86-8EDE-B88B470CE39C}" type="pres">
      <dgm:prSet presAssocID="{E0C605CD-CF0C-4C9B-A87E-4BC4D356A2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0AE3A-B7AE-45BB-91D9-3E7112C11563}" type="pres">
      <dgm:prSet presAssocID="{E0C605CD-CF0C-4C9B-A87E-4BC4D356A21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D4AEF1-FB6E-49CA-AD4A-3EBB0BD1B555}" type="pres">
      <dgm:prSet presAssocID="{E0C605CD-CF0C-4C9B-A87E-4BC4D356A21F}" presName="hierChild2" presStyleCnt="0"/>
      <dgm:spPr/>
    </dgm:pt>
    <dgm:pt modelId="{C4CBC522-70EC-4DAD-9ABB-7FBBFD02DC42}" type="pres">
      <dgm:prSet presAssocID="{1660B795-AC76-42B9-97AF-E76912E5E9F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8003B99-B9EE-4C53-8B05-60EF723CF6BB}" type="pres">
      <dgm:prSet presAssocID="{160A9CD8-29DE-4ADF-9B27-7AD569DBEA9A}" presName="hierRoot2" presStyleCnt="0">
        <dgm:presLayoutVars>
          <dgm:hierBranch val="init"/>
        </dgm:presLayoutVars>
      </dgm:prSet>
      <dgm:spPr/>
    </dgm:pt>
    <dgm:pt modelId="{FFE4C4D1-8F9F-4224-B3C3-83DBBCD6D7ED}" type="pres">
      <dgm:prSet presAssocID="{160A9CD8-29DE-4ADF-9B27-7AD569DBEA9A}" presName="rootComposite" presStyleCnt="0"/>
      <dgm:spPr/>
    </dgm:pt>
    <dgm:pt modelId="{0B59B7D1-BFCB-4752-A954-4AE6C033913E}" type="pres">
      <dgm:prSet presAssocID="{160A9CD8-29DE-4ADF-9B27-7AD569DBEA9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4D779-DF8B-481C-B825-FAE2E925B78C}" type="pres">
      <dgm:prSet presAssocID="{160A9CD8-29DE-4ADF-9B27-7AD569DBEA9A}" presName="rootConnector" presStyleLbl="node2" presStyleIdx="0" presStyleCnt="3"/>
      <dgm:spPr/>
      <dgm:t>
        <a:bodyPr/>
        <a:lstStyle/>
        <a:p>
          <a:endParaRPr lang="en-US"/>
        </a:p>
      </dgm:t>
    </dgm:pt>
    <dgm:pt modelId="{22C0C3AE-0FE5-4EAD-8B34-F322420E387D}" type="pres">
      <dgm:prSet presAssocID="{160A9CD8-29DE-4ADF-9B27-7AD569DBEA9A}" presName="hierChild4" presStyleCnt="0"/>
      <dgm:spPr/>
    </dgm:pt>
    <dgm:pt modelId="{A64530F5-0B77-4DC8-8D7D-25535F5EFE3C}" type="pres">
      <dgm:prSet presAssocID="{160A9CD8-29DE-4ADF-9B27-7AD569DBEA9A}" presName="hierChild5" presStyleCnt="0"/>
      <dgm:spPr/>
    </dgm:pt>
    <dgm:pt modelId="{68D7B0CB-B276-4213-8E97-7EF993DB122A}" type="pres">
      <dgm:prSet presAssocID="{76B7127C-A954-4D6D-8E78-16A76AF5BD0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798C1C3-E9DC-4B5B-AF7A-F5C0F3190E58}" type="pres">
      <dgm:prSet presAssocID="{395FDB1D-246A-45B3-948C-1C5D437152BB}" presName="hierRoot2" presStyleCnt="0">
        <dgm:presLayoutVars>
          <dgm:hierBranch val="init"/>
        </dgm:presLayoutVars>
      </dgm:prSet>
      <dgm:spPr/>
    </dgm:pt>
    <dgm:pt modelId="{74AD10BE-AFC3-4EE6-B87D-172E4553A08B}" type="pres">
      <dgm:prSet presAssocID="{395FDB1D-246A-45B3-948C-1C5D437152BB}" presName="rootComposite" presStyleCnt="0"/>
      <dgm:spPr/>
    </dgm:pt>
    <dgm:pt modelId="{97DAA86D-408A-46F2-8645-08155275A9BD}" type="pres">
      <dgm:prSet presAssocID="{395FDB1D-246A-45B3-948C-1C5D437152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DB095-FDEE-41F1-A6F8-2C94B55D2D06}" type="pres">
      <dgm:prSet presAssocID="{395FDB1D-246A-45B3-948C-1C5D437152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911D93DB-26DA-4EBD-BC4B-A48C05A113CA}" type="pres">
      <dgm:prSet presAssocID="{395FDB1D-246A-45B3-948C-1C5D437152BB}" presName="hierChild4" presStyleCnt="0"/>
      <dgm:spPr/>
    </dgm:pt>
    <dgm:pt modelId="{7D4E5427-FCD1-44A3-A7AC-3F0B688F5914}" type="pres">
      <dgm:prSet presAssocID="{395FDB1D-246A-45B3-948C-1C5D437152BB}" presName="hierChild5" presStyleCnt="0"/>
      <dgm:spPr/>
    </dgm:pt>
    <dgm:pt modelId="{EF82E21C-3DC8-4557-B814-29CE3E8DA8F5}" type="pres">
      <dgm:prSet presAssocID="{5713D143-9C47-4964-892D-3632FD3CF85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EE8C3E2-3AB8-46F6-8C72-37184D3C6050}" type="pres">
      <dgm:prSet presAssocID="{78EA2BC9-6CD8-4B48-AF0B-C37E5AC58610}" presName="hierRoot2" presStyleCnt="0">
        <dgm:presLayoutVars>
          <dgm:hierBranch val="init"/>
        </dgm:presLayoutVars>
      </dgm:prSet>
      <dgm:spPr/>
    </dgm:pt>
    <dgm:pt modelId="{60086449-6DB5-45D1-BD1E-159F7E3DF8C6}" type="pres">
      <dgm:prSet presAssocID="{78EA2BC9-6CD8-4B48-AF0B-C37E5AC58610}" presName="rootComposite" presStyleCnt="0"/>
      <dgm:spPr/>
    </dgm:pt>
    <dgm:pt modelId="{C37B43C8-CE5E-4803-8D3D-CAA4FA77884B}" type="pres">
      <dgm:prSet presAssocID="{78EA2BC9-6CD8-4B48-AF0B-C37E5AC586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E5C34-578E-4FAC-A8A3-EB01CBEC9231}" type="pres">
      <dgm:prSet presAssocID="{78EA2BC9-6CD8-4B48-AF0B-C37E5AC586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D536B39C-FCE4-4282-BC3D-4B822664CE9D}" type="pres">
      <dgm:prSet presAssocID="{78EA2BC9-6CD8-4B48-AF0B-C37E5AC58610}" presName="hierChild4" presStyleCnt="0"/>
      <dgm:spPr/>
    </dgm:pt>
    <dgm:pt modelId="{91DFBC37-6BF5-40CF-A882-4449A966B44D}" type="pres">
      <dgm:prSet presAssocID="{78EA2BC9-6CD8-4B48-AF0B-C37E5AC58610}" presName="hierChild5" presStyleCnt="0"/>
      <dgm:spPr/>
    </dgm:pt>
    <dgm:pt modelId="{E6BDC327-05A1-4EAB-B455-50603B3021BD}" type="pres">
      <dgm:prSet presAssocID="{E0C605CD-CF0C-4C9B-A87E-4BC4D356A21F}" presName="hierChild3" presStyleCnt="0"/>
      <dgm:spPr/>
    </dgm:pt>
    <dgm:pt modelId="{D82AF006-7F10-44F4-A3F3-6DA0C2FBB56E}" type="pres">
      <dgm:prSet presAssocID="{AF16EA6B-7353-4053-A135-07D5836EE08B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2D01FE5-50E0-4324-BB45-D927C0DDCBEF}" type="pres">
      <dgm:prSet presAssocID="{029D4ADE-ED8D-4EA1-B9D4-89C7D7A1CDF1}" presName="hierRoot3" presStyleCnt="0">
        <dgm:presLayoutVars>
          <dgm:hierBranch val="init"/>
        </dgm:presLayoutVars>
      </dgm:prSet>
      <dgm:spPr/>
    </dgm:pt>
    <dgm:pt modelId="{BEF88C7D-505D-4AC8-85BC-5EBCA0504401}" type="pres">
      <dgm:prSet presAssocID="{029D4ADE-ED8D-4EA1-B9D4-89C7D7A1CDF1}" presName="rootComposite3" presStyleCnt="0"/>
      <dgm:spPr/>
    </dgm:pt>
    <dgm:pt modelId="{FB5FBBDF-B528-46EF-93B5-58A27D0E33BC}" type="pres">
      <dgm:prSet presAssocID="{029D4ADE-ED8D-4EA1-B9D4-89C7D7A1CDF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4FF39-2FE8-4743-BD11-A67934916A9B}" type="pres">
      <dgm:prSet presAssocID="{029D4ADE-ED8D-4EA1-B9D4-89C7D7A1CDF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15A28DC-7677-4295-A20C-2318467AA795}" type="pres">
      <dgm:prSet presAssocID="{029D4ADE-ED8D-4EA1-B9D4-89C7D7A1CDF1}" presName="hierChild6" presStyleCnt="0"/>
      <dgm:spPr/>
    </dgm:pt>
    <dgm:pt modelId="{A89554F1-5437-490D-9D1C-DE6F3CB11607}" type="pres">
      <dgm:prSet presAssocID="{029D4ADE-ED8D-4EA1-B9D4-89C7D7A1CDF1}" presName="hierChild7" presStyleCnt="0"/>
      <dgm:spPr/>
    </dgm:pt>
  </dgm:ptLst>
  <dgm:cxnLst>
    <dgm:cxn modelId="{02B6F750-652E-43EB-BC73-60DD6D6AAFA1}" type="presOf" srcId="{76B7127C-A954-4D6D-8E78-16A76AF5BD01}" destId="{68D7B0CB-B276-4213-8E97-7EF993DB122A}" srcOrd="0" destOrd="0" presId="urn:microsoft.com/office/officeart/2005/8/layout/orgChart1"/>
    <dgm:cxn modelId="{7C2B6467-B561-4F13-B229-3687889CEAF2}" type="presOf" srcId="{E0C605CD-CF0C-4C9B-A87E-4BC4D356A21F}" destId="{20299A4B-1C69-4B86-8EDE-B88B470CE39C}" srcOrd="0" destOrd="0" presId="urn:microsoft.com/office/officeart/2005/8/layout/orgChart1"/>
    <dgm:cxn modelId="{4784228B-4A76-466B-BF4C-951F53B18AFE}" type="presOf" srcId="{029D4ADE-ED8D-4EA1-B9D4-89C7D7A1CDF1}" destId="{FB5FBBDF-B528-46EF-93B5-58A27D0E33BC}" srcOrd="0" destOrd="0" presId="urn:microsoft.com/office/officeart/2005/8/layout/orgChart1"/>
    <dgm:cxn modelId="{81CA0C0B-7BB2-4640-B240-37FAE8F26BBC}" type="presOf" srcId="{5CD6EE36-BB0F-4305-A635-C2AEE05DF3B6}" destId="{F4595A86-4A99-4355-B61E-798C3365A643}" srcOrd="0" destOrd="0" presId="urn:microsoft.com/office/officeart/2005/8/layout/orgChart1"/>
    <dgm:cxn modelId="{589FA468-510D-41CB-8F3C-E90CF2074B53}" srcId="{E0C605CD-CF0C-4C9B-A87E-4BC4D356A21F}" destId="{029D4ADE-ED8D-4EA1-B9D4-89C7D7A1CDF1}" srcOrd="0" destOrd="0" parTransId="{AF16EA6B-7353-4053-A135-07D5836EE08B}" sibTransId="{E5E6B07E-DFD2-4A52-A3C7-23294CB3EE12}"/>
    <dgm:cxn modelId="{2BFE0C14-7874-4A8D-A07F-122A9625F0B3}" srcId="{5CD6EE36-BB0F-4305-A635-C2AEE05DF3B6}" destId="{E0C605CD-CF0C-4C9B-A87E-4BC4D356A21F}" srcOrd="0" destOrd="0" parTransId="{6983BF6D-1D80-417E-8ED1-A1DF5D5B2E1E}" sibTransId="{9CD3DFB9-087F-42D2-ABB1-99F2A9A2C875}"/>
    <dgm:cxn modelId="{7381BD28-9710-4E21-97DC-D789FBEE763F}" type="presOf" srcId="{395FDB1D-246A-45B3-948C-1C5D437152BB}" destId="{24DDB095-FDEE-41F1-A6F8-2C94B55D2D06}" srcOrd="1" destOrd="0" presId="urn:microsoft.com/office/officeart/2005/8/layout/orgChart1"/>
    <dgm:cxn modelId="{04C7D9EC-737F-4D8A-A1FD-51683358D3C3}" type="presOf" srcId="{5713D143-9C47-4964-892D-3632FD3CF851}" destId="{EF82E21C-3DC8-4557-B814-29CE3E8DA8F5}" srcOrd="0" destOrd="0" presId="urn:microsoft.com/office/officeart/2005/8/layout/orgChart1"/>
    <dgm:cxn modelId="{78645725-E35B-41CA-B6B0-B24853644587}" type="presOf" srcId="{AF16EA6B-7353-4053-A135-07D5836EE08B}" destId="{D82AF006-7F10-44F4-A3F3-6DA0C2FBB56E}" srcOrd="0" destOrd="0" presId="urn:microsoft.com/office/officeart/2005/8/layout/orgChart1"/>
    <dgm:cxn modelId="{81F14BB1-5649-47E2-B4C8-1B2204C7660B}" srcId="{E0C605CD-CF0C-4C9B-A87E-4BC4D356A21F}" destId="{160A9CD8-29DE-4ADF-9B27-7AD569DBEA9A}" srcOrd="1" destOrd="0" parTransId="{1660B795-AC76-42B9-97AF-E76912E5E9F6}" sibTransId="{EBC58C13-B814-478D-96A0-FACB09FCE087}"/>
    <dgm:cxn modelId="{CE342535-2BD2-408F-B5EE-1814801A0AE4}" type="presOf" srcId="{78EA2BC9-6CD8-4B48-AF0B-C37E5AC58610}" destId="{1DBE5C34-578E-4FAC-A8A3-EB01CBEC9231}" srcOrd="1" destOrd="0" presId="urn:microsoft.com/office/officeart/2005/8/layout/orgChart1"/>
    <dgm:cxn modelId="{A3880A31-3478-42C9-9A92-C19D8A56FF13}" type="presOf" srcId="{029D4ADE-ED8D-4EA1-B9D4-89C7D7A1CDF1}" destId="{AF24FF39-2FE8-4743-BD11-A67934916A9B}" srcOrd="1" destOrd="0" presId="urn:microsoft.com/office/officeart/2005/8/layout/orgChart1"/>
    <dgm:cxn modelId="{BE528FF5-4877-4DA2-9559-FA6C366D8B4A}" type="presOf" srcId="{395FDB1D-246A-45B3-948C-1C5D437152BB}" destId="{97DAA86D-408A-46F2-8645-08155275A9BD}" srcOrd="0" destOrd="0" presId="urn:microsoft.com/office/officeart/2005/8/layout/orgChart1"/>
    <dgm:cxn modelId="{02C12F23-8264-4669-AFA0-E8A415A09E5E}" type="presOf" srcId="{160A9CD8-29DE-4ADF-9B27-7AD569DBEA9A}" destId="{0B59B7D1-BFCB-4752-A954-4AE6C033913E}" srcOrd="0" destOrd="0" presId="urn:microsoft.com/office/officeart/2005/8/layout/orgChart1"/>
    <dgm:cxn modelId="{8F9F81DB-E335-4C96-9BAC-9EC1630F9B38}" type="presOf" srcId="{1660B795-AC76-42B9-97AF-E76912E5E9F6}" destId="{C4CBC522-70EC-4DAD-9ABB-7FBBFD02DC42}" srcOrd="0" destOrd="0" presId="urn:microsoft.com/office/officeart/2005/8/layout/orgChart1"/>
    <dgm:cxn modelId="{0C32404E-DD9E-4E33-83D0-980733EDDD71}" type="presOf" srcId="{E0C605CD-CF0C-4C9B-A87E-4BC4D356A21F}" destId="{3CA0AE3A-B7AE-45BB-91D9-3E7112C11563}" srcOrd="1" destOrd="0" presId="urn:microsoft.com/office/officeart/2005/8/layout/orgChart1"/>
    <dgm:cxn modelId="{D47216B1-DE18-4BFA-8024-D5CF748FEB25}" srcId="{E0C605CD-CF0C-4C9B-A87E-4BC4D356A21F}" destId="{395FDB1D-246A-45B3-948C-1C5D437152BB}" srcOrd="2" destOrd="0" parTransId="{76B7127C-A954-4D6D-8E78-16A76AF5BD01}" sibTransId="{67820084-1D12-47AC-B14A-69883D458AD2}"/>
    <dgm:cxn modelId="{1C6048EF-F9EB-4474-844E-D54C2F2DBC87}" type="presOf" srcId="{160A9CD8-29DE-4ADF-9B27-7AD569DBEA9A}" destId="{C074D779-DF8B-481C-B825-FAE2E925B78C}" srcOrd="1" destOrd="0" presId="urn:microsoft.com/office/officeart/2005/8/layout/orgChart1"/>
    <dgm:cxn modelId="{147009AC-4734-47FB-B00F-2A7D4941CDD6}" srcId="{E0C605CD-CF0C-4C9B-A87E-4BC4D356A21F}" destId="{78EA2BC9-6CD8-4B48-AF0B-C37E5AC58610}" srcOrd="3" destOrd="0" parTransId="{5713D143-9C47-4964-892D-3632FD3CF851}" sibTransId="{D571796E-6393-4786-B5D3-A77C01EA273A}"/>
    <dgm:cxn modelId="{98C507E6-8F72-4A52-B1EF-93BD86AEBBB6}" type="presOf" srcId="{78EA2BC9-6CD8-4B48-AF0B-C37E5AC58610}" destId="{C37B43C8-CE5E-4803-8D3D-CAA4FA77884B}" srcOrd="0" destOrd="0" presId="urn:microsoft.com/office/officeart/2005/8/layout/orgChart1"/>
    <dgm:cxn modelId="{1CA6EF82-AA57-4508-B0C1-D4822DF8B1AB}" type="presParOf" srcId="{F4595A86-4A99-4355-B61E-798C3365A643}" destId="{1B5782E8-6011-41D4-9713-F9B87E5E343E}" srcOrd="0" destOrd="0" presId="urn:microsoft.com/office/officeart/2005/8/layout/orgChart1"/>
    <dgm:cxn modelId="{C1A8227D-88BC-42EC-92AA-9F103216D0B2}" type="presParOf" srcId="{1B5782E8-6011-41D4-9713-F9B87E5E343E}" destId="{3E853BBC-796D-4608-8571-2B2F13A7461D}" srcOrd="0" destOrd="0" presId="urn:microsoft.com/office/officeart/2005/8/layout/orgChart1"/>
    <dgm:cxn modelId="{6AEEA513-DC79-4F07-9B2B-A497620CB003}" type="presParOf" srcId="{3E853BBC-796D-4608-8571-2B2F13A7461D}" destId="{20299A4B-1C69-4B86-8EDE-B88B470CE39C}" srcOrd="0" destOrd="0" presId="urn:microsoft.com/office/officeart/2005/8/layout/orgChart1"/>
    <dgm:cxn modelId="{A198DC80-C2B4-46E1-BA5A-2D7639D7E01A}" type="presParOf" srcId="{3E853BBC-796D-4608-8571-2B2F13A7461D}" destId="{3CA0AE3A-B7AE-45BB-91D9-3E7112C11563}" srcOrd="1" destOrd="0" presId="urn:microsoft.com/office/officeart/2005/8/layout/orgChart1"/>
    <dgm:cxn modelId="{8E55E8E2-7E27-4E98-B4AB-F7337F746757}" type="presParOf" srcId="{1B5782E8-6011-41D4-9713-F9B87E5E343E}" destId="{9ED4AEF1-FB6E-49CA-AD4A-3EBB0BD1B555}" srcOrd="1" destOrd="0" presId="urn:microsoft.com/office/officeart/2005/8/layout/orgChart1"/>
    <dgm:cxn modelId="{0FA1D940-1D43-4627-8270-22A6BA371A63}" type="presParOf" srcId="{9ED4AEF1-FB6E-49CA-AD4A-3EBB0BD1B555}" destId="{C4CBC522-70EC-4DAD-9ABB-7FBBFD02DC42}" srcOrd="0" destOrd="0" presId="urn:microsoft.com/office/officeart/2005/8/layout/orgChart1"/>
    <dgm:cxn modelId="{BC0C54D1-74F6-4FF9-B6AA-41A0D832C569}" type="presParOf" srcId="{9ED4AEF1-FB6E-49CA-AD4A-3EBB0BD1B555}" destId="{A8003B99-B9EE-4C53-8B05-60EF723CF6BB}" srcOrd="1" destOrd="0" presId="urn:microsoft.com/office/officeart/2005/8/layout/orgChart1"/>
    <dgm:cxn modelId="{4D486973-0200-481A-8175-F82DD7C06E1F}" type="presParOf" srcId="{A8003B99-B9EE-4C53-8B05-60EF723CF6BB}" destId="{FFE4C4D1-8F9F-4224-B3C3-83DBBCD6D7ED}" srcOrd="0" destOrd="0" presId="urn:microsoft.com/office/officeart/2005/8/layout/orgChart1"/>
    <dgm:cxn modelId="{A03BA6AD-7D58-43C2-BF96-CA07F7364B35}" type="presParOf" srcId="{FFE4C4D1-8F9F-4224-B3C3-83DBBCD6D7ED}" destId="{0B59B7D1-BFCB-4752-A954-4AE6C033913E}" srcOrd="0" destOrd="0" presId="urn:microsoft.com/office/officeart/2005/8/layout/orgChart1"/>
    <dgm:cxn modelId="{71F3EFEB-A4BA-4789-B8E3-48A2633C76DF}" type="presParOf" srcId="{FFE4C4D1-8F9F-4224-B3C3-83DBBCD6D7ED}" destId="{C074D779-DF8B-481C-B825-FAE2E925B78C}" srcOrd="1" destOrd="0" presId="urn:microsoft.com/office/officeart/2005/8/layout/orgChart1"/>
    <dgm:cxn modelId="{280C4ACD-EF8A-49EF-992B-8A5E9DAF4CBC}" type="presParOf" srcId="{A8003B99-B9EE-4C53-8B05-60EF723CF6BB}" destId="{22C0C3AE-0FE5-4EAD-8B34-F322420E387D}" srcOrd="1" destOrd="0" presId="urn:microsoft.com/office/officeart/2005/8/layout/orgChart1"/>
    <dgm:cxn modelId="{34BEDB74-92F3-4DBF-9BA2-8AE162D23347}" type="presParOf" srcId="{A8003B99-B9EE-4C53-8B05-60EF723CF6BB}" destId="{A64530F5-0B77-4DC8-8D7D-25535F5EFE3C}" srcOrd="2" destOrd="0" presId="urn:microsoft.com/office/officeart/2005/8/layout/orgChart1"/>
    <dgm:cxn modelId="{484D5473-9A11-4EF3-8057-33286C0C5A06}" type="presParOf" srcId="{9ED4AEF1-FB6E-49CA-AD4A-3EBB0BD1B555}" destId="{68D7B0CB-B276-4213-8E97-7EF993DB122A}" srcOrd="2" destOrd="0" presId="urn:microsoft.com/office/officeart/2005/8/layout/orgChart1"/>
    <dgm:cxn modelId="{E6C45E42-27CC-4BC3-850A-F6C5A7773F19}" type="presParOf" srcId="{9ED4AEF1-FB6E-49CA-AD4A-3EBB0BD1B555}" destId="{B798C1C3-E9DC-4B5B-AF7A-F5C0F3190E58}" srcOrd="3" destOrd="0" presId="urn:microsoft.com/office/officeart/2005/8/layout/orgChart1"/>
    <dgm:cxn modelId="{92A962A3-5C50-4509-BA57-E31C0995B913}" type="presParOf" srcId="{B798C1C3-E9DC-4B5B-AF7A-F5C0F3190E58}" destId="{74AD10BE-AFC3-4EE6-B87D-172E4553A08B}" srcOrd="0" destOrd="0" presId="urn:microsoft.com/office/officeart/2005/8/layout/orgChart1"/>
    <dgm:cxn modelId="{4A9887BD-7E50-472F-BE9C-773EFB9915F8}" type="presParOf" srcId="{74AD10BE-AFC3-4EE6-B87D-172E4553A08B}" destId="{97DAA86D-408A-46F2-8645-08155275A9BD}" srcOrd="0" destOrd="0" presId="urn:microsoft.com/office/officeart/2005/8/layout/orgChart1"/>
    <dgm:cxn modelId="{BFC6E0C3-0031-4F9D-95F5-EA185D9DDD28}" type="presParOf" srcId="{74AD10BE-AFC3-4EE6-B87D-172E4553A08B}" destId="{24DDB095-FDEE-41F1-A6F8-2C94B55D2D06}" srcOrd="1" destOrd="0" presId="urn:microsoft.com/office/officeart/2005/8/layout/orgChart1"/>
    <dgm:cxn modelId="{769D7526-C620-42AA-91E4-F72AA5C57AEF}" type="presParOf" srcId="{B798C1C3-E9DC-4B5B-AF7A-F5C0F3190E58}" destId="{911D93DB-26DA-4EBD-BC4B-A48C05A113CA}" srcOrd="1" destOrd="0" presId="urn:microsoft.com/office/officeart/2005/8/layout/orgChart1"/>
    <dgm:cxn modelId="{B6780F94-9095-4649-9F80-8CCD1B99CBEE}" type="presParOf" srcId="{B798C1C3-E9DC-4B5B-AF7A-F5C0F3190E58}" destId="{7D4E5427-FCD1-44A3-A7AC-3F0B688F5914}" srcOrd="2" destOrd="0" presId="urn:microsoft.com/office/officeart/2005/8/layout/orgChart1"/>
    <dgm:cxn modelId="{97531203-71B2-4A89-83FA-9259A670614D}" type="presParOf" srcId="{9ED4AEF1-FB6E-49CA-AD4A-3EBB0BD1B555}" destId="{EF82E21C-3DC8-4557-B814-29CE3E8DA8F5}" srcOrd="4" destOrd="0" presId="urn:microsoft.com/office/officeart/2005/8/layout/orgChart1"/>
    <dgm:cxn modelId="{9C9232E8-6152-42B5-BE40-C90910E3D932}" type="presParOf" srcId="{9ED4AEF1-FB6E-49CA-AD4A-3EBB0BD1B555}" destId="{2EE8C3E2-3AB8-46F6-8C72-37184D3C6050}" srcOrd="5" destOrd="0" presId="urn:microsoft.com/office/officeart/2005/8/layout/orgChart1"/>
    <dgm:cxn modelId="{0AA91D0F-FBFE-4EBA-B5AA-1B086E6C11C2}" type="presParOf" srcId="{2EE8C3E2-3AB8-46F6-8C72-37184D3C6050}" destId="{60086449-6DB5-45D1-BD1E-159F7E3DF8C6}" srcOrd="0" destOrd="0" presId="urn:microsoft.com/office/officeart/2005/8/layout/orgChart1"/>
    <dgm:cxn modelId="{C6F2FB16-8AD3-44B1-A677-659B8F7597A0}" type="presParOf" srcId="{60086449-6DB5-45D1-BD1E-159F7E3DF8C6}" destId="{C37B43C8-CE5E-4803-8D3D-CAA4FA77884B}" srcOrd="0" destOrd="0" presId="urn:microsoft.com/office/officeart/2005/8/layout/orgChart1"/>
    <dgm:cxn modelId="{DDC173B2-D95C-4EE4-B98F-C2EF74ECD48F}" type="presParOf" srcId="{60086449-6DB5-45D1-BD1E-159F7E3DF8C6}" destId="{1DBE5C34-578E-4FAC-A8A3-EB01CBEC9231}" srcOrd="1" destOrd="0" presId="urn:microsoft.com/office/officeart/2005/8/layout/orgChart1"/>
    <dgm:cxn modelId="{77987A42-2DDD-49FE-92AC-9EC7F22C214A}" type="presParOf" srcId="{2EE8C3E2-3AB8-46F6-8C72-37184D3C6050}" destId="{D536B39C-FCE4-4282-BC3D-4B822664CE9D}" srcOrd="1" destOrd="0" presId="urn:microsoft.com/office/officeart/2005/8/layout/orgChart1"/>
    <dgm:cxn modelId="{2168A1E9-E31B-475B-A666-433E73119710}" type="presParOf" srcId="{2EE8C3E2-3AB8-46F6-8C72-37184D3C6050}" destId="{91DFBC37-6BF5-40CF-A882-4449A966B44D}" srcOrd="2" destOrd="0" presId="urn:microsoft.com/office/officeart/2005/8/layout/orgChart1"/>
    <dgm:cxn modelId="{69D3902D-BDD5-4413-9A55-5EE15129A120}" type="presParOf" srcId="{1B5782E8-6011-41D4-9713-F9B87E5E343E}" destId="{E6BDC327-05A1-4EAB-B455-50603B3021BD}" srcOrd="2" destOrd="0" presId="urn:microsoft.com/office/officeart/2005/8/layout/orgChart1"/>
    <dgm:cxn modelId="{01E865E6-33D1-4D80-BBF7-5AFE5B38A19E}" type="presParOf" srcId="{E6BDC327-05A1-4EAB-B455-50603B3021BD}" destId="{D82AF006-7F10-44F4-A3F3-6DA0C2FBB56E}" srcOrd="0" destOrd="0" presId="urn:microsoft.com/office/officeart/2005/8/layout/orgChart1"/>
    <dgm:cxn modelId="{52DE8E74-A0A7-4042-B4C9-37CDF713D72B}" type="presParOf" srcId="{E6BDC327-05A1-4EAB-B455-50603B3021BD}" destId="{C2D01FE5-50E0-4324-BB45-D927C0DDCBEF}" srcOrd="1" destOrd="0" presId="urn:microsoft.com/office/officeart/2005/8/layout/orgChart1"/>
    <dgm:cxn modelId="{78CEBBAD-07D3-45A2-8DE9-03B6793174BB}" type="presParOf" srcId="{C2D01FE5-50E0-4324-BB45-D927C0DDCBEF}" destId="{BEF88C7D-505D-4AC8-85BC-5EBCA0504401}" srcOrd="0" destOrd="0" presId="urn:microsoft.com/office/officeart/2005/8/layout/orgChart1"/>
    <dgm:cxn modelId="{D28AE1B2-0EA8-4DC3-8CD6-26549D78EF44}" type="presParOf" srcId="{BEF88C7D-505D-4AC8-85BC-5EBCA0504401}" destId="{FB5FBBDF-B528-46EF-93B5-58A27D0E33BC}" srcOrd="0" destOrd="0" presId="urn:microsoft.com/office/officeart/2005/8/layout/orgChart1"/>
    <dgm:cxn modelId="{9B196FF8-0F0F-46AA-B676-74F7F2FFB1B6}" type="presParOf" srcId="{BEF88C7D-505D-4AC8-85BC-5EBCA0504401}" destId="{AF24FF39-2FE8-4743-BD11-A67934916A9B}" srcOrd="1" destOrd="0" presId="urn:microsoft.com/office/officeart/2005/8/layout/orgChart1"/>
    <dgm:cxn modelId="{8C0F5F02-D264-495D-9EFE-C4C5CF4B745E}" type="presParOf" srcId="{C2D01FE5-50E0-4324-BB45-D927C0DDCBEF}" destId="{315A28DC-7677-4295-A20C-2318467AA795}" srcOrd="1" destOrd="0" presId="urn:microsoft.com/office/officeart/2005/8/layout/orgChart1"/>
    <dgm:cxn modelId="{528329DC-84B7-4D88-A387-4127675C69C4}" type="presParOf" srcId="{C2D01FE5-50E0-4324-BB45-D927C0DDCBEF}" destId="{A89554F1-5437-490D-9D1C-DE6F3CB116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CD6EE36-BB0F-4305-A635-C2AEE05DF3B6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C605CD-CF0C-4C9B-A87E-4BC4D356A21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6983BF6D-1D80-417E-8ED1-A1DF5D5B2E1E}" type="parTrans" cxnId="{2BFE0C14-7874-4A8D-A07F-122A9625F0B3}">
      <dgm:prSet/>
      <dgm:spPr/>
      <dgm:t>
        <a:bodyPr/>
        <a:lstStyle/>
        <a:p>
          <a:endParaRPr lang="en-US"/>
        </a:p>
      </dgm:t>
    </dgm:pt>
    <dgm:pt modelId="{9CD3DFB9-087F-42D2-ABB1-99F2A9A2C875}" type="sibTrans" cxnId="{2BFE0C14-7874-4A8D-A07F-122A9625F0B3}">
      <dgm:prSet/>
      <dgm:spPr/>
      <dgm:t>
        <a:bodyPr/>
        <a:lstStyle/>
        <a:p>
          <a:endParaRPr lang="en-US"/>
        </a:p>
      </dgm:t>
    </dgm:pt>
    <dgm:pt modelId="{029D4ADE-ED8D-4EA1-B9D4-89C7D7A1CDF1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16EA6B-7353-4053-A135-07D5836EE08B}" type="parTrans" cxnId="{589FA468-510D-41CB-8F3C-E90CF2074B53}">
      <dgm:prSet/>
      <dgm:spPr/>
      <dgm:t>
        <a:bodyPr/>
        <a:lstStyle/>
        <a:p>
          <a:endParaRPr lang="en-US"/>
        </a:p>
      </dgm:t>
    </dgm:pt>
    <dgm:pt modelId="{E5E6B07E-DFD2-4A52-A3C7-23294CB3EE12}" type="sibTrans" cxnId="{589FA468-510D-41CB-8F3C-E90CF2074B53}">
      <dgm:prSet/>
      <dgm:spPr/>
      <dgm:t>
        <a:bodyPr/>
        <a:lstStyle/>
        <a:p>
          <a:endParaRPr lang="en-US"/>
        </a:p>
      </dgm:t>
    </dgm:pt>
    <dgm:pt modelId="{160A9CD8-29DE-4ADF-9B27-7AD569DBEA9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660B795-AC76-42B9-97AF-E76912E5E9F6}" type="parTrans" cxnId="{81F14BB1-5649-47E2-B4C8-1B2204C7660B}">
      <dgm:prSet/>
      <dgm:spPr/>
      <dgm:t>
        <a:bodyPr/>
        <a:lstStyle/>
        <a:p>
          <a:endParaRPr lang="en-US"/>
        </a:p>
      </dgm:t>
    </dgm:pt>
    <dgm:pt modelId="{EBC58C13-B814-478D-96A0-FACB09FCE087}" type="sibTrans" cxnId="{81F14BB1-5649-47E2-B4C8-1B2204C7660B}">
      <dgm:prSet/>
      <dgm:spPr/>
      <dgm:t>
        <a:bodyPr/>
        <a:lstStyle/>
        <a:p>
          <a:endParaRPr lang="en-US"/>
        </a:p>
      </dgm:t>
    </dgm:pt>
    <dgm:pt modelId="{395FDB1D-246A-45B3-948C-1C5D437152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B7127C-A954-4D6D-8E78-16A76AF5BD01}" type="parTrans" cxnId="{D47216B1-DE18-4BFA-8024-D5CF748FEB25}">
      <dgm:prSet/>
      <dgm:spPr/>
      <dgm:t>
        <a:bodyPr/>
        <a:lstStyle/>
        <a:p>
          <a:endParaRPr lang="en-US"/>
        </a:p>
      </dgm:t>
    </dgm:pt>
    <dgm:pt modelId="{67820084-1D12-47AC-B14A-69883D458AD2}" type="sibTrans" cxnId="{D47216B1-DE18-4BFA-8024-D5CF748FEB25}">
      <dgm:prSet/>
      <dgm:spPr/>
      <dgm:t>
        <a:bodyPr/>
        <a:lstStyle/>
        <a:p>
          <a:endParaRPr lang="en-US"/>
        </a:p>
      </dgm:t>
    </dgm:pt>
    <dgm:pt modelId="{78EA2BC9-6CD8-4B48-AF0B-C37E5AC586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13D143-9C47-4964-892D-3632FD3CF851}" type="parTrans" cxnId="{147009AC-4734-47FB-B00F-2A7D4941CDD6}">
      <dgm:prSet/>
      <dgm:spPr/>
      <dgm:t>
        <a:bodyPr/>
        <a:lstStyle/>
        <a:p>
          <a:endParaRPr lang="en-US"/>
        </a:p>
      </dgm:t>
    </dgm:pt>
    <dgm:pt modelId="{D571796E-6393-4786-B5D3-A77C01EA273A}" type="sibTrans" cxnId="{147009AC-4734-47FB-B00F-2A7D4941CDD6}">
      <dgm:prSet/>
      <dgm:spPr/>
      <dgm:t>
        <a:bodyPr/>
        <a:lstStyle/>
        <a:p>
          <a:endParaRPr lang="en-US"/>
        </a:p>
      </dgm:t>
    </dgm:pt>
    <dgm:pt modelId="{F4595A86-4A99-4355-B61E-798C3365A643}" type="pres">
      <dgm:prSet presAssocID="{5CD6EE36-BB0F-4305-A635-C2AEE05DF3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5782E8-6011-41D4-9713-F9B87E5E343E}" type="pres">
      <dgm:prSet presAssocID="{E0C605CD-CF0C-4C9B-A87E-4BC4D356A21F}" presName="hierRoot1" presStyleCnt="0">
        <dgm:presLayoutVars>
          <dgm:hierBranch val="init"/>
        </dgm:presLayoutVars>
      </dgm:prSet>
      <dgm:spPr/>
    </dgm:pt>
    <dgm:pt modelId="{3E853BBC-796D-4608-8571-2B2F13A7461D}" type="pres">
      <dgm:prSet presAssocID="{E0C605CD-CF0C-4C9B-A87E-4BC4D356A21F}" presName="rootComposite1" presStyleCnt="0"/>
      <dgm:spPr/>
    </dgm:pt>
    <dgm:pt modelId="{20299A4B-1C69-4B86-8EDE-B88B470CE39C}" type="pres">
      <dgm:prSet presAssocID="{E0C605CD-CF0C-4C9B-A87E-4BC4D356A2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0AE3A-B7AE-45BB-91D9-3E7112C11563}" type="pres">
      <dgm:prSet presAssocID="{E0C605CD-CF0C-4C9B-A87E-4BC4D356A21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D4AEF1-FB6E-49CA-AD4A-3EBB0BD1B555}" type="pres">
      <dgm:prSet presAssocID="{E0C605CD-CF0C-4C9B-A87E-4BC4D356A21F}" presName="hierChild2" presStyleCnt="0"/>
      <dgm:spPr/>
    </dgm:pt>
    <dgm:pt modelId="{C4CBC522-70EC-4DAD-9ABB-7FBBFD02DC42}" type="pres">
      <dgm:prSet presAssocID="{1660B795-AC76-42B9-97AF-E76912E5E9F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8003B99-B9EE-4C53-8B05-60EF723CF6BB}" type="pres">
      <dgm:prSet presAssocID="{160A9CD8-29DE-4ADF-9B27-7AD569DBEA9A}" presName="hierRoot2" presStyleCnt="0">
        <dgm:presLayoutVars>
          <dgm:hierBranch val="init"/>
        </dgm:presLayoutVars>
      </dgm:prSet>
      <dgm:spPr/>
    </dgm:pt>
    <dgm:pt modelId="{FFE4C4D1-8F9F-4224-B3C3-83DBBCD6D7ED}" type="pres">
      <dgm:prSet presAssocID="{160A9CD8-29DE-4ADF-9B27-7AD569DBEA9A}" presName="rootComposite" presStyleCnt="0"/>
      <dgm:spPr/>
    </dgm:pt>
    <dgm:pt modelId="{0B59B7D1-BFCB-4752-A954-4AE6C033913E}" type="pres">
      <dgm:prSet presAssocID="{160A9CD8-29DE-4ADF-9B27-7AD569DBEA9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4D779-DF8B-481C-B825-FAE2E925B78C}" type="pres">
      <dgm:prSet presAssocID="{160A9CD8-29DE-4ADF-9B27-7AD569DBEA9A}" presName="rootConnector" presStyleLbl="node2" presStyleIdx="0" presStyleCnt="3"/>
      <dgm:spPr/>
      <dgm:t>
        <a:bodyPr/>
        <a:lstStyle/>
        <a:p>
          <a:endParaRPr lang="en-US"/>
        </a:p>
      </dgm:t>
    </dgm:pt>
    <dgm:pt modelId="{22C0C3AE-0FE5-4EAD-8B34-F322420E387D}" type="pres">
      <dgm:prSet presAssocID="{160A9CD8-29DE-4ADF-9B27-7AD569DBEA9A}" presName="hierChild4" presStyleCnt="0"/>
      <dgm:spPr/>
    </dgm:pt>
    <dgm:pt modelId="{A64530F5-0B77-4DC8-8D7D-25535F5EFE3C}" type="pres">
      <dgm:prSet presAssocID="{160A9CD8-29DE-4ADF-9B27-7AD569DBEA9A}" presName="hierChild5" presStyleCnt="0"/>
      <dgm:spPr/>
    </dgm:pt>
    <dgm:pt modelId="{68D7B0CB-B276-4213-8E97-7EF993DB122A}" type="pres">
      <dgm:prSet presAssocID="{76B7127C-A954-4D6D-8E78-16A76AF5BD0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798C1C3-E9DC-4B5B-AF7A-F5C0F3190E58}" type="pres">
      <dgm:prSet presAssocID="{395FDB1D-246A-45B3-948C-1C5D437152BB}" presName="hierRoot2" presStyleCnt="0">
        <dgm:presLayoutVars>
          <dgm:hierBranch val="init"/>
        </dgm:presLayoutVars>
      </dgm:prSet>
      <dgm:spPr/>
    </dgm:pt>
    <dgm:pt modelId="{74AD10BE-AFC3-4EE6-B87D-172E4553A08B}" type="pres">
      <dgm:prSet presAssocID="{395FDB1D-246A-45B3-948C-1C5D437152BB}" presName="rootComposite" presStyleCnt="0"/>
      <dgm:spPr/>
    </dgm:pt>
    <dgm:pt modelId="{97DAA86D-408A-46F2-8645-08155275A9BD}" type="pres">
      <dgm:prSet presAssocID="{395FDB1D-246A-45B3-948C-1C5D437152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DB095-FDEE-41F1-A6F8-2C94B55D2D06}" type="pres">
      <dgm:prSet presAssocID="{395FDB1D-246A-45B3-948C-1C5D437152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911D93DB-26DA-4EBD-BC4B-A48C05A113CA}" type="pres">
      <dgm:prSet presAssocID="{395FDB1D-246A-45B3-948C-1C5D437152BB}" presName="hierChild4" presStyleCnt="0"/>
      <dgm:spPr/>
    </dgm:pt>
    <dgm:pt modelId="{7D4E5427-FCD1-44A3-A7AC-3F0B688F5914}" type="pres">
      <dgm:prSet presAssocID="{395FDB1D-246A-45B3-948C-1C5D437152BB}" presName="hierChild5" presStyleCnt="0"/>
      <dgm:spPr/>
    </dgm:pt>
    <dgm:pt modelId="{EF82E21C-3DC8-4557-B814-29CE3E8DA8F5}" type="pres">
      <dgm:prSet presAssocID="{5713D143-9C47-4964-892D-3632FD3CF85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EE8C3E2-3AB8-46F6-8C72-37184D3C6050}" type="pres">
      <dgm:prSet presAssocID="{78EA2BC9-6CD8-4B48-AF0B-C37E5AC58610}" presName="hierRoot2" presStyleCnt="0">
        <dgm:presLayoutVars>
          <dgm:hierBranch val="init"/>
        </dgm:presLayoutVars>
      </dgm:prSet>
      <dgm:spPr/>
    </dgm:pt>
    <dgm:pt modelId="{60086449-6DB5-45D1-BD1E-159F7E3DF8C6}" type="pres">
      <dgm:prSet presAssocID="{78EA2BC9-6CD8-4B48-AF0B-C37E5AC58610}" presName="rootComposite" presStyleCnt="0"/>
      <dgm:spPr/>
    </dgm:pt>
    <dgm:pt modelId="{C37B43C8-CE5E-4803-8D3D-CAA4FA77884B}" type="pres">
      <dgm:prSet presAssocID="{78EA2BC9-6CD8-4B48-AF0B-C37E5AC586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E5C34-578E-4FAC-A8A3-EB01CBEC9231}" type="pres">
      <dgm:prSet presAssocID="{78EA2BC9-6CD8-4B48-AF0B-C37E5AC586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D536B39C-FCE4-4282-BC3D-4B822664CE9D}" type="pres">
      <dgm:prSet presAssocID="{78EA2BC9-6CD8-4B48-AF0B-C37E5AC58610}" presName="hierChild4" presStyleCnt="0"/>
      <dgm:spPr/>
    </dgm:pt>
    <dgm:pt modelId="{91DFBC37-6BF5-40CF-A882-4449A966B44D}" type="pres">
      <dgm:prSet presAssocID="{78EA2BC9-6CD8-4B48-AF0B-C37E5AC58610}" presName="hierChild5" presStyleCnt="0"/>
      <dgm:spPr/>
    </dgm:pt>
    <dgm:pt modelId="{E6BDC327-05A1-4EAB-B455-50603B3021BD}" type="pres">
      <dgm:prSet presAssocID="{E0C605CD-CF0C-4C9B-A87E-4BC4D356A21F}" presName="hierChild3" presStyleCnt="0"/>
      <dgm:spPr/>
    </dgm:pt>
    <dgm:pt modelId="{D82AF006-7F10-44F4-A3F3-6DA0C2FBB56E}" type="pres">
      <dgm:prSet presAssocID="{AF16EA6B-7353-4053-A135-07D5836EE08B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2D01FE5-50E0-4324-BB45-D927C0DDCBEF}" type="pres">
      <dgm:prSet presAssocID="{029D4ADE-ED8D-4EA1-B9D4-89C7D7A1CDF1}" presName="hierRoot3" presStyleCnt="0">
        <dgm:presLayoutVars>
          <dgm:hierBranch val="init"/>
        </dgm:presLayoutVars>
      </dgm:prSet>
      <dgm:spPr/>
    </dgm:pt>
    <dgm:pt modelId="{BEF88C7D-505D-4AC8-85BC-5EBCA0504401}" type="pres">
      <dgm:prSet presAssocID="{029D4ADE-ED8D-4EA1-B9D4-89C7D7A1CDF1}" presName="rootComposite3" presStyleCnt="0"/>
      <dgm:spPr/>
    </dgm:pt>
    <dgm:pt modelId="{FB5FBBDF-B528-46EF-93B5-58A27D0E33BC}" type="pres">
      <dgm:prSet presAssocID="{029D4ADE-ED8D-4EA1-B9D4-89C7D7A1CDF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4FF39-2FE8-4743-BD11-A67934916A9B}" type="pres">
      <dgm:prSet presAssocID="{029D4ADE-ED8D-4EA1-B9D4-89C7D7A1CDF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15A28DC-7677-4295-A20C-2318467AA795}" type="pres">
      <dgm:prSet presAssocID="{029D4ADE-ED8D-4EA1-B9D4-89C7D7A1CDF1}" presName="hierChild6" presStyleCnt="0"/>
      <dgm:spPr/>
    </dgm:pt>
    <dgm:pt modelId="{A89554F1-5437-490D-9D1C-DE6F3CB11607}" type="pres">
      <dgm:prSet presAssocID="{029D4ADE-ED8D-4EA1-B9D4-89C7D7A1CDF1}" presName="hierChild7" presStyleCnt="0"/>
      <dgm:spPr/>
    </dgm:pt>
  </dgm:ptLst>
  <dgm:cxnLst>
    <dgm:cxn modelId="{02B6F750-652E-43EB-BC73-60DD6D6AAFA1}" type="presOf" srcId="{76B7127C-A954-4D6D-8E78-16A76AF5BD01}" destId="{68D7B0CB-B276-4213-8E97-7EF993DB122A}" srcOrd="0" destOrd="0" presId="urn:microsoft.com/office/officeart/2005/8/layout/orgChart1"/>
    <dgm:cxn modelId="{4784228B-4A76-466B-BF4C-951F53B18AFE}" type="presOf" srcId="{029D4ADE-ED8D-4EA1-B9D4-89C7D7A1CDF1}" destId="{FB5FBBDF-B528-46EF-93B5-58A27D0E33BC}" srcOrd="0" destOrd="0" presId="urn:microsoft.com/office/officeart/2005/8/layout/orgChart1"/>
    <dgm:cxn modelId="{7C2B6467-B561-4F13-B229-3687889CEAF2}" type="presOf" srcId="{E0C605CD-CF0C-4C9B-A87E-4BC4D356A21F}" destId="{20299A4B-1C69-4B86-8EDE-B88B470CE39C}" srcOrd="0" destOrd="0" presId="urn:microsoft.com/office/officeart/2005/8/layout/orgChart1"/>
    <dgm:cxn modelId="{81CA0C0B-7BB2-4640-B240-37FAE8F26BBC}" type="presOf" srcId="{5CD6EE36-BB0F-4305-A635-C2AEE05DF3B6}" destId="{F4595A86-4A99-4355-B61E-798C3365A643}" srcOrd="0" destOrd="0" presId="urn:microsoft.com/office/officeart/2005/8/layout/orgChart1"/>
    <dgm:cxn modelId="{589FA468-510D-41CB-8F3C-E90CF2074B53}" srcId="{E0C605CD-CF0C-4C9B-A87E-4BC4D356A21F}" destId="{029D4ADE-ED8D-4EA1-B9D4-89C7D7A1CDF1}" srcOrd="0" destOrd="0" parTransId="{AF16EA6B-7353-4053-A135-07D5836EE08B}" sibTransId="{E5E6B07E-DFD2-4A52-A3C7-23294CB3EE12}"/>
    <dgm:cxn modelId="{2BFE0C14-7874-4A8D-A07F-122A9625F0B3}" srcId="{5CD6EE36-BB0F-4305-A635-C2AEE05DF3B6}" destId="{E0C605CD-CF0C-4C9B-A87E-4BC4D356A21F}" srcOrd="0" destOrd="0" parTransId="{6983BF6D-1D80-417E-8ED1-A1DF5D5B2E1E}" sibTransId="{9CD3DFB9-087F-42D2-ABB1-99F2A9A2C875}"/>
    <dgm:cxn modelId="{04C7D9EC-737F-4D8A-A1FD-51683358D3C3}" type="presOf" srcId="{5713D143-9C47-4964-892D-3632FD3CF851}" destId="{EF82E21C-3DC8-4557-B814-29CE3E8DA8F5}" srcOrd="0" destOrd="0" presId="urn:microsoft.com/office/officeart/2005/8/layout/orgChart1"/>
    <dgm:cxn modelId="{7381BD28-9710-4E21-97DC-D789FBEE763F}" type="presOf" srcId="{395FDB1D-246A-45B3-948C-1C5D437152BB}" destId="{24DDB095-FDEE-41F1-A6F8-2C94B55D2D06}" srcOrd="1" destOrd="0" presId="urn:microsoft.com/office/officeart/2005/8/layout/orgChart1"/>
    <dgm:cxn modelId="{78645725-E35B-41CA-B6B0-B24853644587}" type="presOf" srcId="{AF16EA6B-7353-4053-A135-07D5836EE08B}" destId="{D82AF006-7F10-44F4-A3F3-6DA0C2FBB56E}" srcOrd="0" destOrd="0" presId="urn:microsoft.com/office/officeart/2005/8/layout/orgChart1"/>
    <dgm:cxn modelId="{81F14BB1-5649-47E2-B4C8-1B2204C7660B}" srcId="{E0C605CD-CF0C-4C9B-A87E-4BC4D356A21F}" destId="{160A9CD8-29DE-4ADF-9B27-7AD569DBEA9A}" srcOrd="1" destOrd="0" parTransId="{1660B795-AC76-42B9-97AF-E76912E5E9F6}" sibTransId="{EBC58C13-B814-478D-96A0-FACB09FCE087}"/>
    <dgm:cxn modelId="{CE342535-2BD2-408F-B5EE-1814801A0AE4}" type="presOf" srcId="{78EA2BC9-6CD8-4B48-AF0B-C37E5AC58610}" destId="{1DBE5C34-578E-4FAC-A8A3-EB01CBEC9231}" srcOrd="1" destOrd="0" presId="urn:microsoft.com/office/officeart/2005/8/layout/orgChart1"/>
    <dgm:cxn modelId="{A3880A31-3478-42C9-9A92-C19D8A56FF13}" type="presOf" srcId="{029D4ADE-ED8D-4EA1-B9D4-89C7D7A1CDF1}" destId="{AF24FF39-2FE8-4743-BD11-A67934916A9B}" srcOrd="1" destOrd="0" presId="urn:microsoft.com/office/officeart/2005/8/layout/orgChart1"/>
    <dgm:cxn modelId="{BE528FF5-4877-4DA2-9559-FA6C366D8B4A}" type="presOf" srcId="{395FDB1D-246A-45B3-948C-1C5D437152BB}" destId="{97DAA86D-408A-46F2-8645-08155275A9BD}" srcOrd="0" destOrd="0" presId="urn:microsoft.com/office/officeart/2005/8/layout/orgChart1"/>
    <dgm:cxn modelId="{02C12F23-8264-4669-AFA0-E8A415A09E5E}" type="presOf" srcId="{160A9CD8-29DE-4ADF-9B27-7AD569DBEA9A}" destId="{0B59B7D1-BFCB-4752-A954-4AE6C033913E}" srcOrd="0" destOrd="0" presId="urn:microsoft.com/office/officeart/2005/8/layout/orgChart1"/>
    <dgm:cxn modelId="{8F9F81DB-E335-4C96-9BAC-9EC1630F9B38}" type="presOf" srcId="{1660B795-AC76-42B9-97AF-E76912E5E9F6}" destId="{C4CBC522-70EC-4DAD-9ABB-7FBBFD02DC42}" srcOrd="0" destOrd="0" presId="urn:microsoft.com/office/officeart/2005/8/layout/orgChart1"/>
    <dgm:cxn modelId="{0C32404E-DD9E-4E33-83D0-980733EDDD71}" type="presOf" srcId="{E0C605CD-CF0C-4C9B-A87E-4BC4D356A21F}" destId="{3CA0AE3A-B7AE-45BB-91D9-3E7112C11563}" srcOrd="1" destOrd="0" presId="urn:microsoft.com/office/officeart/2005/8/layout/orgChart1"/>
    <dgm:cxn modelId="{D47216B1-DE18-4BFA-8024-D5CF748FEB25}" srcId="{E0C605CD-CF0C-4C9B-A87E-4BC4D356A21F}" destId="{395FDB1D-246A-45B3-948C-1C5D437152BB}" srcOrd="2" destOrd="0" parTransId="{76B7127C-A954-4D6D-8E78-16A76AF5BD01}" sibTransId="{67820084-1D12-47AC-B14A-69883D458AD2}"/>
    <dgm:cxn modelId="{1C6048EF-F9EB-4474-844E-D54C2F2DBC87}" type="presOf" srcId="{160A9CD8-29DE-4ADF-9B27-7AD569DBEA9A}" destId="{C074D779-DF8B-481C-B825-FAE2E925B78C}" srcOrd="1" destOrd="0" presId="urn:microsoft.com/office/officeart/2005/8/layout/orgChart1"/>
    <dgm:cxn modelId="{147009AC-4734-47FB-B00F-2A7D4941CDD6}" srcId="{E0C605CD-CF0C-4C9B-A87E-4BC4D356A21F}" destId="{78EA2BC9-6CD8-4B48-AF0B-C37E5AC58610}" srcOrd="3" destOrd="0" parTransId="{5713D143-9C47-4964-892D-3632FD3CF851}" sibTransId="{D571796E-6393-4786-B5D3-A77C01EA273A}"/>
    <dgm:cxn modelId="{98C507E6-8F72-4A52-B1EF-93BD86AEBBB6}" type="presOf" srcId="{78EA2BC9-6CD8-4B48-AF0B-C37E5AC58610}" destId="{C37B43C8-CE5E-4803-8D3D-CAA4FA77884B}" srcOrd="0" destOrd="0" presId="urn:microsoft.com/office/officeart/2005/8/layout/orgChart1"/>
    <dgm:cxn modelId="{1CA6EF82-AA57-4508-B0C1-D4822DF8B1AB}" type="presParOf" srcId="{F4595A86-4A99-4355-B61E-798C3365A643}" destId="{1B5782E8-6011-41D4-9713-F9B87E5E343E}" srcOrd="0" destOrd="0" presId="urn:microsoft.com/office/officeart/2005/8/layout/orgChart1"/>
    <dgm:cxn modelId="{C1A8227D-88BC-42EC-92AA-9F103216D0B2}" type="presParOf" srcId="{1B5782E8-6011-41D4-9713-F9B87E5E343E}" destId="{3E853BBC-796D-4608-8571-2B2F13A7461D}" srcOrd="0" destOrd="0" presId="urn:microsoft.com/office/officeart/2005/8/layout/orgChart1"/>
    <dgm:cxn modelId="{6AEEA513-DC79-4F07-9B2B-A497620CB003}" type="presParOf" srcId="{3E853BBC-796D-4608-8571-2B2F13A7461D}" destId="{20299A4B-1C69-4B86-8EDE-B88B470CE39C}" srcOrd="0" destOrd="0" presId="urn:microsoft.com/office/officeart/2005/8/layout/orgChart1"/>
    <dgm:cxn modelId="{A198DC80-C2B4-46E1-BA5A-2D7639D7E01A}" type="presParOf" srcId="{3E853BBC-796D-4608-8571-2B2F13A7461D}" destId="{3CA0AE3A-B7AE-45BB-91D9-3E7112C11563}" srcOrd="1" destOrd="0" presId="urn:microsoft.com/office/officeart/2005/8/layout/orgChart1"/>
    <dgm:cxn modelId="{8E55E8E2-7E27-4E98-B4AB-F7337F746757}" type="presParOf" srcId="{1B5782E8-6011-41D4-9713-F9B87E5E343E}" destId="{9ED4AEF1-FB6E-49CA-AD4A-3EBB0BD1B555}" srcOrd="1" destOrd="0" presId="urn:microsoft.com/office/officeart/2005/8/layout/orgChart1"/>
    <dgm:cxn modelId="{0FA1D940-1D43-4627-8270-22A6BA371A63}" type="presParOf" srcId="{9ED4AEF1-FB6E-49CA-AD4A-3EBB0BD1B555}" destId="{C4CBC522-70EC-4DAD-9ABB-7FBBFD02DC42}" srcOrd="0" destOrd="0" presId="urn:microsoft.com/office/officeart/2005/8/layout/orgChart1"/>
    <dgm:cxn modelId="{BC0C54D1-74F6-4FF9-B6AA-41A0D832C569}" type="presParOf" srcId="{9ED4AEF1-FB6E-49CA-AD4A-3EBB0BD1B555}" destId="{A8003B99-B9EE-4C53-8B05-60EF723CF6BB}" srcOrd="1" destOrd="0" presId="urn:microsoft.com/office/officeart/2005/8/layout/orgChart1"/>
    <dgm:cxn modelId="{4D486973-0200-481A-8175-F82DD7C06E1F}" type="presParOf" srcId="{A8003B99-B9EE-4C53-8B05-60EF723CF6BB}" destId="{FFE4C4D1-8F9F-4224-B3C3-83DBBCD6D7ED}" srcOrd="0" destOrd="0" presId="urn:microsoft.com/office/officeart/2005/8/layout/orgChart1"/>
    <dgm:cxn modelId="{A03BA6AD-7D58-43C2-BF96-CA07F7364B35}" type="presParOf" srcId="{FFE4C4D1-8F9F-4224-B3C3-83DBBCD6D7ED}" destId="{0B59B7D1-BFCB-4752-A954-4AE6C033913E}" srcOrd="0" destOrd="0" presId="urn:microsoft.com/office/officeart/2005/8/layout/orgChart1"/>
    <dgm:cxn modelId="{71F3EFEB-A4BA-4789-B8E3-48A2633C76DF}" type="presParOf" srcId="{FFE4C4D1-8F9F-4224-B3C3-83DBBCD6D7ED}" destId="{C074D779-DF8B-481C-B825-FAE2E925B78C}" srcOrd="1" destOrd="0" presId="urn:microsoft.com/office/officeart/2005/8/layout/orgChart1"/>
    <dgm:cxn modelId="{280C4ACD-EF8A-49EF-992B-8A5E9DAF4CBC}" type="presParOf" srcId="{A8003B99-B9EE-4C53-8B05-60EF723CF6BB}" destId="{22C0C3AE-0FE5-4EAD-8B34-F322420E387D}" srcOrd="1" destOrd="0" presId="urn:microsoft.com/office/officeart/2005/8/layout/orgChart1"/>
    <dgm:cxn modelId="{34BEDB74-92F3-4DBF-9BA2-8AE162D23347}" type="presParOf" srcId="{A8003B99-B9EE-4C53-8B05-60EF723CF6BB}" destId="{A64530F5-0B77-4DC8-8D7D-25535F5EFE3C}" srcOrd="2" destOrd="0" presId="urn:microsoft.com/office/officeart/2005/8/layout/orgChart1"/>
    <dgm:cxn modelId="{484D5473-9A11-4EF3-8057-33286C0C5A06}" type="presParOf" srcId="{9ED4AEF1-FB6E-49CA-AD4A-3EBB0BD1B555}" destId="{68D7B0CB-B276-4213-8E97-7EF993DB122A}" srcOrd="2" destOrd="0" presId="urn:microsoft.com/office/officeart/2005/8/layout/orgChart1"/>
    <dgm:cxn modelId="{E6C45E42-27CC-4BC3-850A-F6C5A7773F19}" type="presParOf" srcId="{9ED4AEF1-FB6E-49CA-AD4A-3EBB0BD1B555}" destId="{B798C1C3-E9DC-4B5B-AF7A-F5C0F3190E58}" srcOrd="3" destOrd="0" presId="urn:microsoft.com/office/officeart/2005/8/layout/orgChart1"/>
    <dgm:cxn modelId="{92A962A3-5C50-4509-BA57-E31C0995B913}" type="presParOf" srcId="{B798C1C3-E9DC-4B5B-AF7A-F5C0F3190E58}" destId="{74AD10BE-AFC3-4EE6-B87D-172E4553A08B}" srcOrd="0" destOrd="0" presId="urn:microsoft.com/office/officeart/2005/8/layout/orgChart1"/>
    <dgm:cxn modelId="{4A9887BD-7E50-472F-BE9C-773EFB9915F8}" type="presParOf" srcId="{74AD10BE-AFC3-4EE6-B87D-172E4553A08B}" destId="{97DAA86D-408A-46F2-8645-08155275A9BD}" srcOrd="0" destOrd="0" presId="urn:microsoft.com/office/officeart/2005/8/layout/orgChart1"/>
    <dgm:cxn modelId="{BFC6E0C3-0031-4F9D-95F5-EA185D9DDD28}" type="presParOf" srcId="{74AD10BE-AFC3-4EE6-B87D-172E4553A08B}" destId="{24DDB095-FDEE-41F1-A6F8-2C94B55D2D06}" srcOrd="1" destOrd="0" presId="urn:microsoft.com/office/officeart/2005/8/layout/orgChart1"/>
    <dgm:cxn modelId="{769D7526-C620-42AA-91E4-F72AA5C57AEF}" type="presParOf" srcId="{B798C1C3-E9DC-4B5B-AF7A-F5C0F3190E58}" destId="{911D93DB-26DA-4EBD-BC4B-A48C05A113CA}" srcOrd="1" destOrd="0" presId="urn:microsoft.com/office/officeart/2005/8/layout/orgChart1"/>
    <dgm:cxn modelId="{B6780F94-9095-4649-9F80-8CCD1B99CBEE}" type="presParOf" srcId="{B798C1C3-E9DC-4B5B-AF7A-F5C0F3190E58}" destId="{7D4E5427-FCD1-44A3-A7AC-3F0B688F5914}" srcOrd="2" destOrd="0" presId="urn:microsoft.com/office/officeart/2005/8/layout/orgChart1"/>
    <dgm:cxn modelId="{97531203-71B2-4A89-83FA-9259A670614D}" type="presParOf" srcId="{9ED4AEF1-FB6E-49CA-AD4A-3EBB0BD1B555}" destId="{EF82E21C-3DC8-4557-B814-29CE3E8DA8F5}" srcOrd="4" destOrd="0" presId="urn:microsoft.com/office/officeart/2005/8/layout/orgChart1"/>
    <dgm:cxn modelId="{9C9232E8-6152-42B5-BE40-C90910E3D932}" type="presParOf" srcId="{9ED4AEF1-FB6E-49CA-AD4A-3EBB0BD1B555}" destId="{2EE8C3E2-3AB8-46F6-8C72-37184D3C6050}" srcOrd="5" destOrd="0" presId="urn:microsoft.com/office/officeart/2005/8/layout/orgChart1"/>
    <dgm:cxn modelId="{0AA91D0F-FBFE-4EBA-B5AA-1B086E6C11C2}" type="presParOf" srcId="{2EE8C3E2-3AB8-46F6-8C72-37184D3C6050}" destId="{60086449-6DB5-45D1-BD1E-159F7E3DF8C6}" srcOrd="0" destOrd="0" presId="urn:microsoft.com/office/officeart/2005/8/layout/orgChart1"/>
    <dgm:cxn modelId="{C6F2FB16-8AD3-44B1-A677-659B8F7597A0}" type="presParOf" srcId="{60086449-6DB5-45D1-BD1E-159F7E3DF8C6}" destId="{C37B43C8-CE5E-4803-8D3D-CAA4FA77884B}" srcOrd="0" destOrd="0" presId="urn:microsoft.com/office/officeart/2005/8/layout/orgChart1"/>
    <dgm:cxn modelId="{DDC173B2-D95C-4EE4-B98F-C2EF74ECD48F}" type="presParOf" srcId="{60086449-6DB5-45D1-BD1E-159F7E3DF8C6}" destId="{1DBE5C34-578E-4FAC-A8A3-EB01CBEC9231}" srcOrd="1" destOrd="0" presId="urn:microsoft.com/office/officeart/2005/8/layout/orgChart1"/>
    <dgm:cxn modelId="{77987A42-2DDD-49FE-92AC-9EC7F22C214A}" type="presParOf" srcId="{2EE8C3E2-3AB8-46F6-8C72-37184D3C6050}" destId="{D536B39C-FCE4-4282-BC3D-4B822664CE9D}" srcOrd="1" destOrd="0" presId="urn:microsoft.com/office/officeart/2005/8/layout/orgChart1"/>
    <dgm:cxn modelId="{2168A1E9-E31B-475B-A666-433E73119710}" type="presParOf" srcId="{2EE8C3E2-3AB8-46F6-8C72-37184D3C6050}" destId="{91DFBC37-6BF5-40CF-A882-4449A966B44D}" srcOrd="2" destOrd="0" presId="urn:microsoft.com/office/officeart/2005/8/layout/orgChart1"/>
    <dgm:cxn modelId="{69D3902D-BDD5-4413-9A55-5EE15129A120}" type="presParOf" srcId="{1B5782E8-6011-41D4-9713-F9B87E5E343E}" destId="{E6BDC327-05A1-4EAB-B455-50603B3021BD}" srcOrd="2" destOrd="0" presId="urn:microsoft.com/office/officeart/2005/8/layout/orgChart1"/>
    <dgm:cxn modelId="{01E865E6-33D1-4D80-BBF7-5AFE5B38A19E}" type="presParOf" srcId="{E6BDC327-05A1-4EAB-B455-50603B3021BD}" destId="{D82AF006-7F10-44F4-A3F3-6DA0C2FBB56E}" srcOrd="0" destOrd="0" presId="urn:microsoft.com/office/officeart/2005/8/layout/orgChart1"/>
    <dgm:cxn modelId="{52DE8E74-A0A7-4042-B4C9-37CDF713D72B}" type="presParOf" srcId="{E6BDC327-05A1-4EAB-B455-50603B3021BD}" destId="{C2D01FE5-50E0-4324-BB45-D927C0DDCBEF}" srcOrd="1" destOrd="0" presId="urn:microsoft.com/office/officeart/2005/8/layout/orgChart1"/>
    <dgm:cxn modelId="{78CEBBAD-07D3-45A2-8DE9-03B6793174BB}" type="presParOf" srcId="{C2D01FE5-50E0-4324-BB45-D927C0DDCBEF}" destId="{BEF88C7D-505D-4AC8-85BC-5EBCA0504401}" srcOrd="0" destOrd="0" presId="urn:microsoft.com/office/officeart/2005/8/layout/orgChart1"/>
    <dgm:cxn modelId="{D28AE1B2-0EA8-4DC3-8CD6-26549D78EF44}" type="presParOf" srcId="{BEF88C7D-505D-4AC8-85BC-5EBCA0504401}" destId="{FB5FBBDF-B528-46EF-93B5-58A27D0E33BC}" srcOrd="0" destOrd="0" presId="urn:microsoft.com/office/officeart/2005/8/layout/orgChart1"/>
    <dgm:cxn modelId="{9B196FF8-0F0F-46AA-B676-74F7F2FFB1B6}" type="presParOf" srcId="{BEF88C7D-505D-4AC8-85BC-5EBCA0504401}" destId="{AF24FF39-2FE8-4743-BD11-A67934916A9B}" srcOrd="1" destOrd="0" presId="urn:microsoft.com/office/officeart/2005/8/layout/orgChart1"/>
    <dgm:cxn modelId="{8C0F5F02-D264-495D-9EFE-C4C5CF4B745E}" type="presParOf" srcId="{C2D01FE5-50E0-4324-BB45-D927C0DDCBEF}" destId="{315A28DC-7677-4295-A20C-2318467AA795}" srcOrd="1" destOrd="0" presId="urn:microsoft.com/office/officeart/2005/8/layout/orgChart1"/>
    <dgm:cxn modelId="{528329DC-84B7-4D88-A387-4127675C69C4}" type="presParOf" srcId="{C2D01FE5-50E0-4324-BB45-D927C0DDCBEF}" destId="{A89554F1-5437-490D-9D1C-DE6F3CB116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D6EE36-BB0F-4305-A635-C2AEE05DF3B6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C605CD-CF0C-4C9B-A87E-4BC4D356A21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6983BF6D-1D80-417E-8ED1-A1DF5D5B2E1E}" type="parTrans" cxnId="{2BFE0C14-7874-4A8D-A07F-122A9625F0B3}">
      <dgm:prSet/>
      <dgm:spPr/>
      <dgm:t>
        <a:bodyPr/>
        <a:lstStyle/>
        <a:p>
          <a:endParaRPr lang="en-US"/>
        </a:p>
      </dgm:t>
    </dgm:pt>
    <dgm:pt modelId="{9CD3DFB9-087F-42D2-ABB1-99F2A9A2C875}" type="sibTrans" cxnId="{2BFE0C14-7874-4A8D-A07F-122A9625F0B3}">
      <dgm:prSet/>
      <dgm:spPr/>
      <dgm:t>
        <a:bodyPr/>
        <a:lstStyle/>
        <a:p>
          <a:endParaRPr lang="en-US"/>
        </a:p>
      </dgm:t>
    </dgm:pt>
    <dgm:pt modelId="{029D4ADE-ED8D-4EA1-B9D4-89C7D7A1CDF1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16EA6B-7353-4053-A135-07D5836EE08B}" type="parTrans" cxnId="{589FA468-510D-41CB-8F3C-E90CF2074B53}">
      <dgm:prSet/>
      <dgm:spPr/>
      <dgm:t>
        <a:bodyPr/>
        <a:lstStyle/>
        <a:p>
          <a:endParaRPr lang="en-US"/>
        </a:p>
      </dgm:t>
    </dgm:pt>
    <dgm:pt modelId="{E5E6B07E-DFD2-4A52-A3C7-23294CB3EE12}" type="sibTrans" cxnId="{589FA468-510D-41CB-8F3C-E90CF2074B53}">
      <dgm:prSet/>
      <dgm:spPr/>
      <dgm:t>
        <a:bodyPr/>
        <a:lstStyle/>
        <a:p>
          <a:endParaRPr lang="en-US"/>
        </a:p>
      </dgm:t>
    </dgm:pt>
    <dgm:pt modelId="{160A9CD8-29DE-4ADF-9B27-7AD569DBEA9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660B795-AC76-42B9-97AF-E76912E5E9F6}" type="parTrans" cxnId="{81F14BB1-5649-47E2-B4C8-1B2204C7660B}">
      <dgm:prSet/>
      <dgm:spPr/>
      <dgm:t>
        <a:bodyPr/>
        <a:lstStyle/>
        <a:p>
          <a:endParaRPr lang="en-US"/>
        </a:p>
      </dgm:t>
    </dgm:pt>
    <dgm:pt modelId="{EBC58C13-B814-478D-96A0-FACB09FCE087}" type="sibTrans" cxnId="{81F14BB1-5649-47E2-B4C8-1B2204C7660B}">
      <dgm:prSet/>
      <dgm:spPr/>
      <dgm:t>
        <a:bodyPr/>
        <a:lstStyle/>
        <a:p>
          <a:endParaRPr lang="en-US"/>
        </a:p>
      </dgm:t>
    </dgm:pt>
    <dgm:pt modelId="{395FDB1D-246A-45B3-948C-1C5D437152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B7127C-A954-4D6D-8E78-16A76AF5BD01}" type="parTrans" cxnId="{D47216B1-DE18-4BFA-8024-D5CF748FEB25}">
      <dgm:prSet/>
      <dgm:spPr/>
      <dgm:t>
        <a:bodyPr/>
        <a:lstStyle/>
        <a:p>
          <a:endParaRPr lang="en-US"/>
        </a:p>
      </dgm:t>
    </dgm:pt>
    <dgm:pt modelId="{67820084-1D12-47AC-B14A-69883D458AD2}" type="sibTrans" cxnId="{D47216B1-DE18-4BFA-8024-D5CF748FEB25}">
      <dgm:prSet/>
      <dgm:spPr/>
      <dgm:t>
        <a:bodyPr/>
        <a:lstStyle/>
        <a:p>
          <a:endParaRPr lang="en-US"/>
        </a:p>
      </dgm:t>
    </dgm:pt>
    <dgm:pt modelId="{78EA2BC9-6CD8-4B48-AF0B-C37E5AC586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13D143-9C47-4964-892D-3632FD3CF851}" type="parTrans" cxnId="{147009AC-4734-47FB-B00F-2A7D4941CDD6}">
      <dgm:prSet/>
      <dgm:spPr/>
      <dgm:t>
        <a:bodyPr/>
        <a:lstStyle/>
        <a:p>
          <a:endParaRPr lang="en-US"/>
        </a:p>
      </dgm:t>
    </dgm:pt>
    <dgm:pt modelId="{D571796E-6393-4786-B5D3-A77C01EA273A}" type="sibTrans" cxnId="{147009AC-4734-47FB-B00F-2A7D4941CDD6}">
      <dgm:prSet/>
      <dgm:spPr/>
      <dgm:t>
        <a:bodyPr/>
        <a:lstStyle/>
        <a:p>
          <a:endParaRPr lang="en-US"/>
        </a:p>
      </dgm:t>
    </dgm:pt>
    <dgm:pt modelId="{F4595A86-4A99-4355-B61E-798C3365A643}" type="pres">
      <dgm:prSet presAssocID="{5CD6EE36-BB0F-4305-A635-C2AEE05DF3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5782E8-6011-41D4-9713-F9B87E5E343E}" type="pres">
      <dgm:prSet presAssocID="{E0C605CD-CF0C-4C9B-A87E-4BC4D356A21F}" presName="hierRoot1" presStyleCnt="0">
        <dgm:presLayoutVars>
          <dgm:hierBranch val="init"/>
        </dgm:presLayoutVars>
      </dgm:prSet>
      <dgm:spPr/>
    </dgm:pt>
    <dgm:pt modelId="{3E853BBC-796D-4608-8571-2B2F13A7461D}" type="pres">
      <dgm:prSet presAssocID="{E0C605CD-CF0C-4C9B-A87E-4BC4D356A21F}" presName="rootComposite1" presStyleCnt="0"/>
      <dgm:spPr/>
    </dgm:pt>
    <dgm:pt modelId="{20299A4B-1C69-4B86-8EDE-B88B470CE39C}" type="pres">
      <dgm:prSet presAssocID="{E0C605CD-CF0C-4C9B-A87E-4BC4D356A2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0AE3A-B7AE-45BB-91D9-3E7112C11563}" type="pres">
      <dgm:prSet presAssocID="{E0C605CD-CF0C-4C9B-A87E-4BC4D356A21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D4AEF1-FB6E-49CA-AD4A-3EBB0BD1B555}" type="pres">
      <dgm:prSet presAssocID="{E0C605CD-CF0C-4C9B-A87E-4BC4D356A21F}" presName="hierChild2" presStyleCnt="0"/>
      <dgm:spPr/>
    </dgm:pt>
    <dgm:pt modelId="{C4CBC522-70EC-4DAD-9ABB-7FBBFD02DC42}" type="pres">
      <dgm:prSet presAssocID="{1660B795-AC76-42B9-97AF-E76912E5E9F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8003B99-B9EE-4C53-8B05-60EF723CF6BB}" type="pres">
      <dgm:prSet presAssocID="{160A9CD8-29DE-4ADF-9B27-7AD569DBEA9A}" presName="hierRoot2" presStyleCnt="0">
        <dgm:presLayoutVars>
          <dgm:hierBranch val="init"/>
        </dgm:presLayoutVars>
      </dgm:prSet>
      <dgm:spPr/>
    </dgm:pt>
    <dgm:pt modelId="{FFE4C4D1-8F9F-4224-B3C3-83DBBCD6D7ED}" type="pres">
      <dgm:prSet presAssocID="{160A9CD8-29DE-4ADF-9B27-7AD569DBEA9A}" presName="rootComposite" presStyleCnt="0"/>
      <dgm:spPr/>
    </dgm:pt>
    <dgm:pt modelId="{0B59B7D1-BFCB-4752-A954-4AE6C033913E}" type="pres">
      <dgm:prSet presAssocID="{160A9CD8-29DE-4ADF-9B27-7AD569DBEA9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4D779-DF8B-481C-B825-FAE2E925B78C}" type="pres">
      <dgm:prSet presAssocID="{160A9CD8-29DE-4ADF-9B27-7AD569DBEA9A}" presName="rootConnector" presStyleLbl="node2" presStyleIdx="0" presStyleCnt="3"/>
      <dgm:spPr/>
      <dgm:t>
        <a:bodyPr/>
        <a:lstStyle/>
        <a:p>
          <a:endParaRPr lang="en-US"/>
        </a:p>
      </dgm:t>
    </dgm:pt>
    <dgm:pt modelId="{22C0C3AE-0FE5-4EAD-8B34-F322420E387D}" type="pres">
      <dgm:prSet presAssocID="{160A9CD8-29DE-4ADF-9B27-7AD569DBEA9A}" presName="hierChild4" presStyleCnt="0"/>
      <dgm:spPr/>
    </dgm:pt>
    <dgm:pt modelId="{A64530F5-0B77-4DC8-8D7D-25535F5EFE3C}" type="pres">
      <dgm:prSet presAssocID="{160A9CD8-29DE-4ADF-9B27-7AD569DBEA9A}" presName="hierChild5" presStyleCnt="0"/>
      <dgm:spPr/>
    </dgm:pt>
    <dgm:pt modelId="{68D7B0CB-B276-4213-8E97-7EF993DB122A}" type="pres">
      <dgm:prSet presAssocID="{76B7127C-A954-4D6D-8E78-16A76AF5BD0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798C1C3-E9DC-4B5B-AF7A-F5C0F3190E58}" type="pres">
      <dgm:prSet presAssocID="{395FDB1D-246A-45B3-948C-1C5D437152BB}" presName="hierRoot2" presStyleCnt="0">
        <dgm:presLayoutVars>
          <dgm:hierBranch val="init"/>
        </dgm:presLayoutVars>
      </dgm:prSet>
      <dgm:spPr/>
    </dgm:pt>
    <dgm:pt modelId="{74AD10BE-AFC3-4EE6-B87D-172E4553A08B}" type="pres">
      <dgm:prSet presAssocID="{395FDB1D-246A-45B3-948C-1C5D437152BB}" presName="rootComposite" presStyleCnt="0"/>
      <dgm:spPr/>
    </dgm:pt>
    <dgm:pt modelId="{97DAA86D-408A-46F2-8645-08155275A9BD}" type="pres">
      <dgm:prSet presAssocID="{395FDB1D-246A-45B3-948C-1C5D437152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DB095-FDEE-41F1-A6F8-2C94B55D2D06}" type="pres">
      <dgm:prSet presAssocID="{395FDB1D-246A-45B3-948C-1C5D437152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911D93DB-26DA-4EBD-BC4B-A48C05A113CA}" type="pres">
      <dgm:prSet presAssocID="{395FDB1D-246A-45B3-948C-1C5D437152BB}" presName="hierChild4" presStyleCnt="0"/>
      <dgm:spPr/>
    </dgm:pt>
    <dgm:pt modelId="{7D4E5427-FCD1-44A3-A7AC-3F0B688F5914}" type="pres">
      <dgm:prSet presAssocID="{395FDB1D-246A-45B3-948C-1C5D437152BB}" presName="hierChild5" presStyleCnt="0"/>
      <dgm:spPr/>
    </dgm:pt>
    <dgm:pt modelId="{EF82E21C-3DC8-4557-B814-29CE3E8DA8F5}" type="pres">
      <dgm:prSet presAssocID="{5713D143-9C47-4964-892D-3632FD3CF85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EE8C3E2-3AB8-46F6-8C72-37184D3C6050}" type="pres">
      <dgm:prSet presAssocID="{78EA2BC9-6CD8-4B48-AF0B-C37E5AC58610}" presName="hierRoot2" presStyleCnt="0">
        <dgm:presLayoutVars>
          <dgm:hierBranch val="init"/>
        </dgm:presLayoutVars>
      </dgm:prSet>
      <dgm:spPr/>
    </dgm:pt>
    <dgm:pt modelId="{60086449-6DB5-45D1-BD1E-159F7E3DF8C6}" type="pres">
      <dgm:prSet presAssocID="{78EA2BC9-6CD8-4B48-AF0B-C37E5AC58610}" presName="rootComposite" presStyleCnt="0"/>
      <dgm:spPr/>
    </dgm:pt>
    <dgm:pt modelId="{C37B43C8-CE5E-4803-8D3D-CAA4FA77884B}" type="pres">
      <dgm:prSet presAssocID="{78EA2BC9-6CD8-4B48-AF0B-C37E5AC586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E5C34-578E-4FAC-A8A3-EB01CBEC9231}" type="pres">
      <dgm:prSet presAssocID="{78EA2BC9-6CD8-4B48-AF0B-C37E5AC586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D536B39C-FCE4-4282-BC3D-4B822664CE9D}" type="pres">
      <dgm:prSet presAssocID="{78EA2BC9-6CD8-4B48-AF0B-C37E5AC58610}" presName="hierChild4" presStyleCnt="0"/>
      <dgm:spPr/>
    </dgm:pt>
    <dgm:pt modelId="{91DFBC37-6BF5-40CF-A882-4449A966B44D}" type="pres">
      <dgm:prSet presAssocID="{78EA2BC9-6CD8-4B48-AF0B-C37E5AC58610}" presName="hierChild5" presStyleCnt="0"/>
      <dgm:spPr/>
    </dgm:pt>
    <dgm:pt modelId="{E6BDC327-05A1-4EAB-B455-50603B3021BD}" type="pres">
      <dgm:prSet presAssocID="{E0C605CD-CF0C-4C9B-A87E-4BC4D356A21F}" presName="hierChild3" presStyleCnt="0"/>
      <dgm:spPr/>
    </dgm:pt>
    <dgm:pt modelId="{D82AF006-7F10-44F4-A3F3-6DA0C2FBB56E}" type="pres">
      <dgm:prSet presAssocID="{AF16EA6B-7353-4053-A135-07D5836EE08B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2D01FE5-50E0-4324-BB45-D927C0DDCBEF}" type="pres">
      <dgm:prSet presAssocID="{029D4ADE-ED8D-4EA1-B9D4-89C7D7A1CDF1}" presName="hierRoot3" presStyleCnt="0">
        <dgm:presLayoutVars>
          <dgm:hierBranch val="init"/>
        </dgm:presLayoutVars>
      </dgm:prSet>
      <dgm:spPr/>
    </dgm:pt>
    <dgm:pt modelId="{BEF88C7D-505D-4AC8-85BC-5EBCA0504401}" type="pres">
      <dgm:prSet presAssocID="{029D4ADE-ED8D-4EA1-B9D4-89C7D7A1CDF1}" presName="rootComposite3" presStyleCnt="0"/>
      <dgm:spPr/>
    </dgm:pt>
    <dgm:pt modelId="{FB5FBBDF-B528-46EF-93B5-58A27D0E33BC}" type="pres">
      <dgm:prSet presAssocID="{029D4ADE-ED8D-4EA1-B9D4-89C7D7A1CDF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4FF39-2FE8-4743-BD11-A67934916A9B}" type="pres">
      <dgm:prSet presAssocID="{029D4ADE-ED8D-4EA1-B9D4-89C7D7A1CDF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15A28DC-7677-4295-A20C-2318467AA795}" type="pres">
      <dgm:prSet presAssocID="{029D4ADE-ED8D-4EA1-B9D4-89C7D7A1CDF1}" presName="hierChild6" presStyleCnt="0"/>
      <dgm:spPr/>
    </dgm:pt>
    <dgm:pt modelId="{A89554F1-5437-490D-9D1C-DE6F3CB11607}" type="pres">
      <dgm:prSet presAssocID="{029D4ADE-ED8D-4EA1-B9D4-89C7D7A1CDF1}" presName="hierChild7" presStyleCnt="0"/>
      <dgm:spPr/>
    </dgm:pt>
  </dgm:ptLst>
  <dgm:cxnLst>
    <dgm:cxn modelId="{02B6F750-652E-43EB-BC73-60DD6D6AAFA1}" type="presOf" srcId="{76B7127C-A954-4D6D-8E78-16A76AF5BD01}" destId="{68D7B0CB-B276-4213-8E97-7EF993DB122A}" srcOrd="0" destOrd="0" presId="urn:microsoft.com/office/officeart/2005/8/layout/orgChart1"/>
    <dgm:cxn modelId="{7C2B6467-B561-4F13-B229-3687889CEAF2}" type="presOf" srcId="{E0C605CD-CF0C-4C9B-A87E-4BC4D356A21F}" destId="{20299A4B-1C69-4B86-8EDE-B88B470CE39C}" srcOrd="0" destOrd="0" presId="urn:microsoft.com/office/officeart/2005/8/layout/orgChart1"/>
    <dgm:cxn modelId="{4784228B-4A76-466B-BF4C-951F53B18AFE}" type="presOf" srcId="{029D4ADE-ED8D-4EA1-B9D4-89C7D7A1CDF1}" destId="{FB5FBBDF-B528-46EF-93B5-58A27D0E33BC}" srcOrd="0" destOrd="0" presId="urn:microsoft.com/office/officeart/2005/8/layout/orgChart1"/>
    <dgm:cxn modelId="{81CA0C0B-7BB2-4640-B240-37FAE8F26BBC}" type="presOf" srcId="{5CD6EE36-BB0F-4305-A635-C2AEE05DF3B6}" destId="{F4595A86-4A99-4355-B61E-798C3365A643}" srcOrd="0" destOrd="0" presId="urn:microsoft.com/office/officeart/2005/8/layout/orgChart1"/>
    <dgm:cxn modelId="{589FA468-510D-41CB-8F3C-E90CF2074B53}" srcId="{E0C605CD-CF0C-4C9B-A87E-4BC4D356A21F}" destId="{029D4ADE-ED8D-4EA1-B9D4-89C7D7A1CDF1}" srcOrd="0" destOrd="0" parTransId="{AF16EA6B-7353-4053-A135-07D5836EE08B}" sibTransId="{E5E6B07E-DFD2-4A52-A3C7-23294CB3EE12}"/>
    <dgm:cxn modelId="{2BFE0C14-7874-4A8D-A07F-122A9625F0B3}" srcId="{5CD6EE36-BB0F-4305-A635-C2AEE05DF3B6}" destId="{E0C605CD-CF0C-4C9B-A87E-4BC4D356A21F}" srcOrd="0" destOrd="0" parTransId="{6983BF6D-1D80-417E-8ED1-A1DF5D5B2E1E}" sibTransId="{9CD3DFB9-087F-42D2-ABB1-99F2A9A2C875}"/>
    <dgm:cxn modelId="{7381BD28-9710-4E21-97DC-D789FBEE763F}" type="presOf" srcId="{395FDB1D-246A-45B3-948C-1C5D437152BB}" destId="{24DDB095-FDEE-41F1-A6F8-2C94B55D2D06}" srcOrd="1" destOrd="0" presId="urn:microsoft.com/office/officeart/2005/8/layout/orgChart1"/>
    <dgm:cxn modelId="{04C7D9EC-737F-4D8A-A1FD-51683358D3C3}" type="presOf" srcId="{5713D143-9C47-4964-892D-3632FD3CF851}" destId="{EF82E21C-3DC8-4557-B814-29CE3E8DA8F5}" srcOrd="0" destOrd="0" presId="urn:microsoft.com/office/officeart/2005/8/layout/orgChart1"/>
    <dgm:cxn modelId="{78645725-E35B-41CA-B6B0-B24853644587}" type="presOf" srcId="{AF16EA6B-7353-4053-A135-07D5836EE08B}" destId="{D82AF006-7F10-44F4-A3F3-6DA0C2FBB56E}" srcOrd="0" destOrd="0" presId="urn:microsoft.com/office/officeart/2005/8/layout/orgChart1"/>
    <dgm:cxn modelId="{81F14BB1-5649-47E2-B4C8-1B2204C7660B}" srcId="{E0C605CD-CF0C-4C9B-A87E-4BC4D356A21F}" destId="{160A9CD8-29DE-4ADF-9B27-7AD569DBEA9A}" srcOrd="1" destOrd="0" parTransId="{1660B795-AC76-42B9-97AF-E76912E5E9F6}" sibTransId="{EBC58C13-B814-478D-96A0-FACB09FCE087}"/>
    <dgm:cxn modelId="{CE342535-2BD2-408F-B5EE-1814801A0AE4}" type="presOf" srcId="{78EA2BC9-6CD8-4B48-AF0B-C37E5AC58610}" destId="{1DBE5C34-578E-4FAC-A8A3-EB01CBEC9231}" srcOrd="1" destOrd="0" presId="urn:microsoft.com/office/officeart/2005/8/layout/orgChart1"/>
    <dgm:cxn modelId="{A3880A31-3478-42C9-9A92-C19D8A56FF13}" type="presOf" srcId="{029D4ADE-ED8D-4EA1-B9D4-89C7D7A1CDF1}" destId="{AF24FF39-2FE8-4743-BD11-A67934916A9B}" srcOrd="1" destOrd="0" presId="urn:microsoft.com/office/officeart/2005/8/layout/orgChart1"/>
    <dgm:cxn modelId="{BE528FF5-4877-4DA2-9559-FA6C366D8B4A}" type="presOf" srcId="{395FDB1D-246A-45B3-948C-1C5D437152BB}" destId="{97DAA86D-408A-46F2-8645-08155275A9BD}" srcOrd="0" destOrd="0" presId="urn:microsoft.com/office/officeart/2005/8/layout/orgChart1"/>
    <dgm:cxn modelId="{02C12F23-8264-4669-AFA0-E8A415A09E5E}" type="presOf" srcId="{160A9CD8-29DE-4ADF-9B27-7AD569DBEA9A}" destId="{0B59B7D1-BFCB-4752-A954-4AE6C033913E}" srcOrd="0" destOrd="0" presId="urn:microsoft.com/office/officeart/2005/8/layout/orgChart1"/>
    <dgm:cxn modelId="{8F9F81DB-E335-4C96-9BAC-9EC1630F9B38}" type="presOf" srcId="{1660B795-AC76-42B9-97AF-E76912E5E9F6}" destId="{C4CBC522-70EC-4DAD-9ABB-7FBBFD02DC42}" srcOrd="0" destOrd="0" presId="urn:microsoft.com/office/officeart/2005/8/layout/orgChart1"/>
    <dgm:cxn modelId="{0C32404E-DD9E-4E33-83D0-980733EDDD71}" type="presOf" srcId="{E0C605CD-CF0C-4C9B-A87E-4BC4D356A21F}" destId="{3CA0AE3A-B7AE-45BB-91D9-3E7112C11563}" srcOrd="1" destOrd="0" presId="urn:microsoft.com/office/officeart/2005/8/layout/orgChart1"/>
    <dgm:cxn modelId="{D47216B1-DE18-4BFA-8024-D5CF748FEB25}" srcId="{E0C605CD-CF0C-4C9B-A87E-4BC4D356A21F}" destId="{395FDB1D-246A-45B3-948C-1C5D437152BB}" srcOrd="2" destOrd="0" parTransId="{76B7127C-A954-4D6D-8E78-16A76AF5BD01}" sibTransId="{67820084-1D12-47AC-B14A-69883D458AD2}"/>
    <dgm:cxn modelId="{1C6048EF-F9EB-4474-844E-D54C2F2DBC87}" type="presOf" srcId="{160A9CD8-29DE-4ADF-9B27-7AD569DBEA9A}" destId="{C074D779-DF8B-481C-B825-FAE2E925B78C}" srcOrd="1" destOrd="0" presId="urn:microsoft.com/office/officeart/2005/8/layout/orgChart1"/>
    <dgm:cxn modelId="{147009AC-4734-47FB-B00F-2A7D4941CDD6}" srcId="{E0C605CD-CF0C-4C9B-A87E-4BC4D356A21F}" destId="{78EA2BC9-6CD8-4B48-AF0B-C37E5AC58610}" srcOrd="3" destOrd="0" parTransId="{5713D143-9C47-4964-892D-3632FD3CF851}" sibTransId="{D571796E-6393-4786-B5D3-A77C01EA273A}"/>
    <dgm:cxn modelId="{98C507E6-8F72-4A52-B1EF-93BD86AEBBB6}" type="presOf" srcId="{78EA2BC9-6CD8-4B48-AF0B-C37E5AC58610}" destId="{C37B43C8-CE5E-4803-8D3D-CAA4FA77884B}" srcOrd="0" destOrd="0" presId="urn:microsoft.com/office/officeart/2005/8/layout/orgChart1"/>
    <dgm:cxn modelId="{1CA6EF82-AA57-4508-B0C1-D4822DF8B1AB}" type="presParOf" srcId="{F4595A86-4A99-4355-B61E-798C3365A643}" destId="{1B5782E8-6011-41D4-9713-F9B87E5E343E}" srcOrd="0" destOrd="0" presId="urn:microsoft.com/office/officeart/2005/8/layout/orgChart1"/>
    <dgm:cxn modelId="{C1A8227D-88BC-42EC-92AA-9F103216D0B2}" type="presParOf" srcId="{1B5782E8-6011-41D4-9713-F9B87E5E343E}" destId="{3E853BBC-796D-4608-8571-2B2F13A7461D}" srcOrd="0" destOrd="0" presId="urn:microsoft.com/office/officeart/2005/8/layout/orgChart1"/>
    <dgm:cxn modelId="{6AEEA513-DC79-4F07-9B2B-A497620CB003}" type="presParOf" srcId="{3E853BBC-796D-4608-8571-2B2F13A7461D}" destId="{20299A4B-1C69-4B86-8EDE-B88B470CE39C}" srcOrd="0" destOrd="0" presId="urn:microsoft.com/office/officeart/2005/8/layout/orgChart1"/>
    <dgm:cxn modelId="{A198DC80-C2B4-46E1-BA5A-2D7639D7E01A}" type="presParOf" srcId="{3E853BBC-796D-4608-8571-2B2F13A7461D}" destId="{3CA0AE3A-B7AE-45BB-91D9-3E7112C11563}" srcOrd="1" destOrd="0" presId="urn:microsoft.com/office/officeart/2005/8/layout/orgChart1"/>
    <dgm:cxn modelId="{8E55E8E2-7E27-4E98-B4AB-F7337F746757}" type="presParOf" srcId="{1B5782E8-6011-41D4-9713-F9B87E5E343E}" destId="{9ED4AEF1-FB6E-49CA-AD4A-3EBB0BD1B555}" srcOrd="1" destOrd="0" presId="urn:microsoft.com/office/officeart/2005/8/layout/orgChart1"/>
    <dgm:cxn modelId="{0FA1D940-1D43-4627-8270-22A6BA371A63}" type="presParOf" srcId="{9ED4AEF1-FB6E-49CA-AD4A-3EBB0BD1B555}" destId="{C4CBC522-70EC-4DAD-9ABB-7FBBFD02DC42}" srcOrd="0" destOrd="0" presId="urn:microsoft.com/office/officeart/2005/8/layout/orgChart1"/>
    <dgm:cxn modelId="{BC0C54D1-74F6-4FF9-B6AA-41A0D832C569}" type="presParOf" srcId="{9ED4AEF1-FB6E-49CA-AD4A-3EBB0BD1B555}" destId="{A8003B99-B9EE-4C53-8B05-60EF723CF6BB}" srcOrd="1" destOrd="0" presId="urn:microsoft.com/office/officeart/2005/8/layout/orgChart1"/>
    <dgm:cxn modelId="{4D486973-0200-481A-8175-F82DD7C06E1F}" type="presParOf" srcId="{A8003B99-B9EE-4C53-8B05-60EF723CF6BB}" destId="{FFE4C4D1-8F9F-4224-B3C3-83DBBCD6D7ED}" srcOrd="0" destOrd="0" presId="urn:microsoft.com/office/officeart/2005/8/layout/orgChart1"/>
    <dgm:cxn modelId="{A03BA6AD-7D58-43C2-BF96-CA07F7364B35}" type="presParOf" srcId="{FFE4C4D1-8F9F-4224-B3C3-83DBBCD6D7ED}" destId="{0B59B7D1-BFCB-4752-A954-4AE6C033913E}" srcOrd="0" destOrd="0" presId="urn:microsoft.com/office/officeart/2005/8/layout/orgChart1"/>
    <dgm:cxn modelId="{71F3EFEB-A4BA-4789-B8E3-48A2633C76DF}" type="presParOf" srcId="{FFE4C4D1-8F9F-4224-B3C3-83DBBCD6D7ED}" destId="{C074D779-DF8B-481C-B825-FAE2E925B78C}" srcOrd="1" destOrd="0" presId="urn:microsoft.com/office/officeart/2005/8/layout/orgChart1"/>
    <dgm:cxn modelId="{280C4ACD-EF8A-49EF-992B-8A5E9DAF4CBC}" type="presParOf" srcId="{A8003B99-B9EE-4C53-8B05-60EF723CF6BB}" destId="{22C0C3AE-0FE5-4EAD-8B34-F322420E387D}" srcOrd="1" destOrd="0" presId="urn:microsoft.com/office/officeart/2005/8/layout/orgChart1"/>
    <dgm:cxn modelId="{34BEDB74-92F3-4DBF-9BA2-8AE162D23347}" type="presParOf" srcId="{A8003B99-B9EE-4C53-8B05-60EF723CF6BB}" destId="{A64530F5-0B77-4DC8-8D7D-25535F5EFE3C}" srcOrd="2" destOrd="0" presId="urn:microsoft.com/office/officeart/2005/8/layout/orgChart1"/>
    <dgm:cxn modelId="{484D5473-9A11-4EF3-8057-33286C0C5A06}" type="presParOf" srcId="{9ED4AEF1-FB6E-49CA-AD4A-3EBB0BD1B555}" destId="{68D7B0CB-B276-4213-8E97-7EF993DB122A}" srcOrd="2" destOrd="0" presId="urn:microsoft.com/office/officeart/2005/8/layout/orgChart1"/>
    <dgm:cxn modelId="{E6C45E42-27CC-4BC3-850A-F6C5A7773F19}" type="presParOf" srcId="{9ED4AEF1-FB6E-49CA-AD4A-3EBB0BD1B555}" destId="{B798C1C3-E9DC-4B5B-AF7A-F5C0F3190E58}" srcOrd="3" destOrd="0" presId="urn:microsoft.com/office/officeart/2005/8/layout/orgChart1"/>
    <dgm:cxn modelId="{92A962A3-5C50-4509-BA57-E31C0995B913}" type="presParOf" srcId="{B798C1C3-E9DC-4B5B-AF7A-F5C0F3190E58}" destId="{74AD10BE-AFC3-4EE6-B87D-172E4553A08B}" srcOrd="0" destOrd="0" presId="urn:microsoft.com/office/officeart/2005/8/layout/orgChart1"/>
    <dgm:cxn modelId="{4A9887BD-7E50-472F-BE9C-773EFB9915F8}" type="presParOf" srcId="{74AD10BE-AFC3-4EE6-B87D-172E4553A08B}" destId="{97DAA86D-408A-46F2-8645-08155275A9BD}" srcOrd="0" destOrd="0" presId="urn:microsoft.com/office/officeart/2005/8/layout/orgChart1"/>
    <dgm:cxn modelId="{BFC6E0C3-0031-4F9D-95F5-EA185D9DDD28}" type="presParOf" srcId="{74AD10BE-AFC3-4EE6-B87D-172E4553A08B}" destId="{24DDB095-FDEE-41F1-A6F8-2C94B55D2D06}" srcOrd="1" destOrd="0" presId="urn:microsoft.com/office/officeart/2005/8/layout/orgChart1"/>
    <dgm:cxn modelId="{769D7526-C620-42AA-91E4-F72AA5C57AEF}" type="presParOf" srcId="{B798C1C3-E9DC-4B5B-AF7A-F5C0F3190E58}" destId="{911D93DB-26DA-4EBD-BC4B-A48C05A113CA}" srcOrd="1" destOrd="0" presId="urn:microsoft.com/office/officeart/2005/8/layout/orgChart1"/>
    <dgm:cxn modelId="{B6780F94-9095-4649-9F80-8CCD1B99CBEE}" type="presParOf" srcId="{B798C1C3-E9DC-4B5B-AF7A-F5C0F3190E58}" destId="{7D4E5427-FCD1-44A3-A7AC-3F0B688F5914}" srcOrd="2" destOrd="0" presId="urn:microsoft.com/office/officeart/2005/8/layout/orgChart1"/>
    <dgm:cxn modelId="{97531203-71B2-4A89-83FA-9259A670614D}" type="presParOf" srcId="{9ED4AEF1-FB6E-49CA-AD4A-3EBB0BD1B555}" destId="{EF82E21C-3DC8-4557-B814-29CE3E8DA8F5}" srcOrd="4" destOrd="0" presId="urn:microsoft.com/office/officeart/2005/8/layout/orgChart1"/>
    <dgm:cxn modelId="{9C9232E8-6152-42B5-BE40-C90910E3D932}" type="presParOf" srcId="{9ED4AEF1-FB6E-49CA-AD4A-3EBB0BD1B555}" destId="{2EE8C3E2-3AB8-46F6-8C72-37184D3C6050}" srcOrd="5" destOrd="0" presId="urn:microsoft.com/office/officeart/2005/8/layout/orgChart1"/>
    <dgm:cxn modelId="{0AA91D0F-FBFE-4EBA-B5AA-1B086E6C11C2}" type="presParOf" srcId="{2EE8C3E2-3AB8-46F6-8C72-37184D3C6050}" destId="{60086449-6DB5-45D1-BD1E-159F7E3DF8C6}" srcOrd="0" destOrd="0" presId="urn:microsoft.com/office/officeart/2005/8/layout/orgChart1"/>
    <dgm:cxn modelId="{C6F2FB16-8AD3-44B1-A677-659B8F7597A0}" type="presParOf" srcId="{60086449-6DB5-45D1-BD1E-159F7E3DF8C6}" destId="{C37B43C8-CE5E-4803-8D3D-CAA4FA77884B}" srcOrd="0" destOrd="0" presId="urn:microsoft.com/office/officeart/2005/8/layout/orgChart1"/>
    <dgm:cxn modelId="{DDC173B2-D95C-4EE4-B98F-C2EF74ECD48F}" type="presParOf" srcId="{60086449-6DB5-45D1-BD1E-159F7E3DF8C6}" destId="{1DBE5C34-578E-4FAC-A8A3-EB01CBEC9231}" srcOrd="1" destOrd="0" presId="urn:microsoft.com/office/officeart/2005/8/layout/orgChart1"/>
    <dgm:cxn modelId="{77987A42-2DDD-49FE-92AC-9EC7F22C214A}" type="presParOf" srcId="{2EE8C3E2-3AB8-46F6-8C72-37184D3C6050}" destId="{D536B39C-FCE4-4282-BC3D-4B822664CE9D}" srcOrd="1" destOrd="0" presId="urn:microsoft.com/office/officeart/2005/8/layout/orgChart1"/>
    <dgm:cxn modelId="{2168A1E9-E31B-475B-A666-433E73119710}" type="presParOf" srcId="{2EE8C3E2-3AB8-46F6-8C72-37184D3C6050}" destId="{91DFBC37-6BF5-40CF-A882-4449A966B44D}" srcOrd="2" destOrd="0" presId="urn:microsoft.com/office/officeart/2005/8/layout/orgChart1"/>
    <dgm:cxn modelId="{69D3902D-BDD5-4413-9A55-5EE15129A120}" type="presParOf" srcId="{1B5782E8-6011-41D4-9713-F9B87E5E343E}" destId="{E6BDC327-05A1-4EAB-B455-50603B3021BD}" srcOrd="2" destOrd="0" presId="urn:microsoft.com/office/officeart/2005/8/layout/orgChart1"/>
    <dgm:cxn modelId="{01E865E6-33D1-4D80-BBF7-5AFE5B38A19E}" type="presParOf" srcId="{E6BDC327-05A1-4EAB-B455-50603B3021BD}" destId="{D82AF006-7F10-44F4-A3F3-6DA0C2FBB56E}" srcOrd="0" destOrd="0" presId="urn:microsoft.com/office/officeart/2005/8/layout/orgChart1"/>
    <dgm:cxn modelId="{52DE8E74-A0A7-4042-B4C9-37CDF713D72B}" type="presParOf" srcId="{E6BDC327-05A1-4EAB-B455-50603B3021BD}" destId="{C2D01FE5-50E0-4324-BB45-D927C0DDCBEF}" srcOrd="1" destOrd="0" presId="urn:microsoft.com/office/officeart/2005/8/layout/orgChart1"/>
    <dgm:cxn modelId="{78CEBBAD-07D3-45A2-8DE9-03B6793174BB}" type="presParOf" srcId="{C2D01FE5-50E0-4324-BB45-D927C0DDCBEF}" destId="{BEF88C7D-505D-4AC8-85BC-5EBCA0504401}" srcOrd="0" destOrd="0" presId="urn:microsoft.com/office/officeart/2005/8/layout/orgChart1"/>
    <dgm:cxn modelId="{D28AE1B2-0EA8-4DC3-8CD6-26549D78EF44}" type="presParOf" srcId="{BEF88C7D-505D-4AC8-85BC-5EBCA0504401}" destId="{FB5FBBDF-B528-46EF-93B5-58A27D0E33BC}" srcOrd="0" destOrd="0" presId="urn:microsoft.com/office/officeart/2005/8/layout/orgChart1"/>
    <dgm:cxn modelId="{9B196FF8-0F0F-46AA-B676-74F7F2FFB1B6}" type="presParOf" srcId="{BEF88C7D-505D-4AC8-85BC-5EBCA0504401}" destId="{AF24FF39-2FE8-4743-BD11-A67934916A9B}" srcOrd="1" destOrd="0" presId="urn:microsoft.com/office/officeart/2005/8/layout/orgChart1"/>
    <dgm:cxn modelId="{8C0F5F02-D264-495D-9EFE-C4C5CF4B745E}" type="presParOf" srcId="{C2D01FE5-50E0-4324-BB45-D927C0DDCBEF}" destId="{315A28DC-7677-4295-A20C-2318467AA795}" srcOrd="1" destOrd="0" presId="urn:microsoft.com/office/officeart/2005/8/layout/orgChart1"/>
    <dgm:cxn modelId="{528329DC-84B7-4D88-A387-4127675C69C4}" type="presParOf" srcId="{C2D01FE5-50E0-4324-BB45-D927C0DDCBEF}" destId="{A89554F1-5437-490D-9D1C-DE6F3CB116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D6EE36-BB0F-4305-A635-C2AEE05DF3B6}" type="doc">
      <dgm:prSet loTypeId="urn:microsoft.com/office/officeart/2005/8/layout/orgChart1" loCatId="hierarchy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E0C605CD-CF0C-4C9B-A87E-4BC4D356A21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6983BF6D-1D80-417E-8ED1-A1DF5D5B2E1E}" type="parTrans" cxnId="{2BFE0C14-7874-4A8D-A07F-122A9625F0B3}">
      <dgm:prSet/>
      <dgm:spPr/>
      <dgm:t>
        <a:bodyPr/>
        <a:lstStyle/>
        <a:p>
          <a:endParaRPr lang="en-US"/>
        </a:p>
      </dgm:t>
    </dgm:pt>
    <dgm:pt modelId="{9CD3DFB9-087F-42D2-ABB1-99F2A9A2C875}" type="sibTrans" cxnId="{2BFE0C14-7874-4A8D-A07F-122A9625F0B3}">
      <dgm:prSet/>
      <dgm:spPr/>
      <dgm:t>
        <a:bodyPr/>
        <a:lstStyle/>
        <a:p>
          <a:endParaRPr lang="en-US"/>
        </a:p>
      </dgm:t>
    </dgm:pt>
    <dgm:pt modelId="{029D4ADE-ED8D-4EA1-B9D4-89C7D7A1CDF1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16EA6B-7353-4053-A135-07D5836EE08B}" type="parTrans" cxnId="{589FA468-510D-41CB-8F3C-E90CF2074B53}">
      <dgm:prSet/>
      <dgm:spPr/>
      <dgm:t>
        <a:bodyPr/>
        <a:lstStyle/>
        <a:p>
          <a:endParaRPr lang="en-US"/>
        </a:p>
      </dgm:t>
    </dgm:pt>
    <dgm:pt modelId="{E5E6B07E-DFD2-4A52-A3C7-23294CB3EE12}" type="sibTrans" cxnId="{589FA468-510D-41CB-8F3C-E90CF2074B53}">
      <dgm:prSet/>
      <dgm:spPr/>
      <dgm:t>
        <a:bodyPr/>
        <a:lstStyle/>
        <a:p>
          <a:endParaRPr lang="en-US"/>
        </a:p>
      </dgm:t>
    </dgm:pt>
    <dgm:pt modelId="{160A9CD8-29DE-4ADF-9B27-7AD569DBEA9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660B795-AC76-42B9-97AF-E76912E5E9F6}" type="parTrans" cxnId="{81F14BB1-5649-47E2-B4C8-1B2204C7660B}">
      <dgm:prSet/>
      <dgm:spPr/>
      <dgm:t>
        <a:bodyPr/>
        <a:lstStyle/>
        <a:p>
          <a:endParaRPr lang="en-US"/>
        </a:p>
      </dgm:t>
    </dgm:pt>
    <dgm:pt modelId="{EBC58C13-B814-478D-96A0-FACB09FCE087}" type="sibTrans" cxnId="{81F14BB1-5649-47E2-B4C8-1B2204C7660B}">
      <dgm:prSet/>
      <dgm:spPr/>
      <dgm:t>
        <a:bodyPr/>
        <a:lstStyle/>
        <a:p>
          <a:endParaRPr lang="en-US"/>
        </a:p>
      </dgm:t>
    </dgm:pt>
    <dgm:pt modelId="{395FDB1D-246A-45B3-948C-1C5D437152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B7127C-A954-4D6D-8E78-16A76AF5BD01}" type="parTrans" cxnId="{D47216B1-DE18-4BFA-8024-D5CF748FEB25}">
      <dgm:prSet/>
      <dgm:spPr/>
      <dgm:t>
        <a:bodyPr/>
        <a:lstStyle/>
        <a:p>
          <a:endParaRPr lang="en-US"/>
        </a:p>
      </dgm:t>
    </dgm:pt>
    <dgm:pt modelId="{67820084-1D12-47AC-B14A-69883D458AD2}" type="sibTrans" cxnId="{D47216B1-DE18-4BFA-8024-D5CF748FEB25}">
      <dgm:prSet/>
      <dgm:spPr/>
      <dgm:t>
        <a:bodyPr/>
        <a:lstStyle/>
        <a:p>
          <a:endParaRPr lang="en-US"/>
        </a:p>
      </dgm:t>
    </dgm:pt>
    <dgm:pt modelId="{78EA2BC9-6CD8-4B48-AF0B-C37E5AC586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13D143-9C47-4964-892D-3632FD3CF851}" type="parTrans" cxnId="{147009AC-4734-47FB-B00F-2A7D4941CDD6}">
      <dgm:prSet/>
      <dgm:spPr/>
      <dgm:t>
        <a:bodyPr/>
        <a:lstStyle/>
        <a:p>
          <a:endParaRPr lang="en-US"/>
        </a:p>
      </dgm:t>
    </dgm:pt>
    <dgm:pt modelId="{D571796E-6393-4786-B5D3-A77C01EA273A}" type="sibTrans" cxnId="{147009AC-4734-47FB-B00F-2A7D4941CDD6}">
      <dgm:prSet/>
      <dgm:spPr/>
      <dgm:t>
        <a:bodyPr/>
        <a:lstStyle/>
        <a:p>
          <a:endParaRPr lang="en-US"/>
        </a:p>
      </dgm:t>
    </dgm:pt>
    <dgm:pt modelId="{F4595A86-4A99-4355-B61E-798C3365A643}" type="pres">
      <dgm:prSet presAssocID="{5CD6EE36-BB0F-4305-A635-C2AEE05DF3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5782E8-6011-41D4-9713-F9B87E5E343E}" type="pres">
      <dgm:prSet presAssocID="{E0C605CD-CF0C-4C9B-A87E-4BC4D356A21F}" presName="hierRoot1" presStyleCnt="0">
        <dgm:presLayoutVars>
          <dgm:hierBranch val="init"/>
        </dgm:presLayoutVars>
      </dgm:prSet>
      <dgm:spPr/>
    </dgm:pt>
    <dgm:pt modelId="{3E853BBC-796D-4608-8571-2B2F13A7461D}" type="pres">
      <dgm:prSet presAssocID="{E0C605CD-CF0C-4C9B-A87E-4BC4D356A21F}" presName="rootComposite1" presStyleCnt="0"/>
      <dgm:spPr/>
    </dgm:pt>
    <dgm:pt modelId="{20299A4B-1C69-4B86-8EDE-B88B470CE39C}" type="pres">
      <dgm:prSet presAssocID="{E0C605CD-CF0C-4C9B-A87E-4BC4D356A2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0AE3A-B7AE-45BB-91D9-3E7112C11563}" type="pres">
      <dgm:prSet presAssocID="{E0C605CD-CF0C-4C9B-A87E-4BC4D356A21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D4AEF1-FB6E-49CA-AD4A-3EBB0BD1B555}" type="pres">
      <dgm:prSet presAssocID="{E0C605CD-CF0C-4C9B-A87E-4BC4D356A21F}" presName="hierChild2" presStyleCnt="0"/>
      <dgm:spPr/>
    </dgm:pt>
    <dgm:pt modelId="{C4CBC522-70EC-4DAD-9ABB-7FBBFD02DC42}" type="pres">
      <dgm:prSet presAssocID="{1660B795-AC76-42B9-97AF-E76912E5E9F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8003B99-B9EE-4C53-8B05-60EF723CF6BB}" type="pres">
      <dgm:prSet presAssocID="{160A9CD8-29DE-4ADF-9B27-7AD569DBEA9A}" presName="hierRoot2" presStyleCnt="0">
        <dgm:presLayoutVars>
          <dgm:hierBranch val="init"/>
        </dgm:presLayoutVars>
      </dgm:prSet>
      <dgm:spPr/>
    </dgm:pt>
    <dgm:pt modelId="{FFE4C4D1-8F9F-4224-B3C3-83DBBCD6D7ED}" type="pres">
      <dgm:prSet presAssocID="{160A9CD8-29DE-4ADF-9B27-7AD569DBEA9A}" presName="rootComposite" presStyleCnt="0"/>
      <dgm:spPr/>
    </dgm:pt>
    <dgm:pt modelId="{0B59B7D1-BFCB-4752-A954-4AE6C033913E}" type="pres">
      <dgm:prSet presAssocID="{160A9CD8-29DE-4ADF-9B27-7AD569DBEA9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4D779-DF8B-481C-B825-FAE2E925B78C}" type="pres">
      <dgm:prSet presAssocID="{160A9CD8-29DE-4ADF-9B27-7AD569DBEA9A}" presName="rootConnector" presStyleLbl="node2" presStyleIdx="0" presStyleCnt="3"/>
      <dgm:spPr/>
      <dgm:t>
        <a:bodyPr/>
        <a:lstStyle/>
        <a:p>
          <a:endParaRPr lang="en-US"/>
        </a:p>
      </dgm:t>
    </dgm:pt>
    <dgm:pt modelId="{22C0C3AE-0FE5-4EAD-8B34-F322420E387D}" type="pres">
      <dgm:prSet presAssocID="{160A9CD8-29DE-4ADF-9B27-7AD569DBEA9A}" presName="hierChild4" presStyleCnt="0"/>
      <dgm:spPr/>
    </dgm:pt>
    <dgm:pt modelId="{A64530F5-0B77-4DC8-8D7D-25535F5EFE3C}" type="pres">
      <dgm:prSet presAssocID="{160A9CD8-29DE-4ADF-9B27-7AD569DBEA9A}" presName="hierChild5" presStyleCnt="0"/>
      <dgm:spPr/>
    </dgm:pt>
    <dgm:pt modelId="{68D7B0CB-B276-4213-8E97-7EF993DB122A}" type="pres">
      <dgm:prSet presAssocID="{76B7127C-A954-4D6D-8E78-16A76AF5BD0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798C1C3-E9DC-4B5B-AF7A-F5C0F3190E58}" type="pres">
      <dgm:prSet presAssocID="{395FDB1D-246A-45B3-948C-1C5D437152BB}" presName="hierRoot2" presStyleCnt="0">
        <dgm:presLayoutVars>
          <dgm:hierBranch val="init"/>
        </dgm:presLayoutVars>
      </dgm:prSet>
      <dgm:spPr/>
    </dgm:pt>
    <dgm:pt modelId="{74AD10BE-AFC3-4EE6-B87D-172E4553A08B}" type="pres">
      <dgm:prSet presAssocID="{395FDB1D-246A-45B3-948C-1C5D437152BB}" presName="rootComposite" presStyleCnt="0"/>
      <dgm:spPr/>
    </dgm:pt>
    <dgm:pt modelId="{97DAA86D-408A-46F2-8645-08155275A9BD}" type="pres">
      <dgm:prSet presAssocID="{395FDB1D-246A-45B3-948C-1C5D437152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DB095-FDEE-41F1-A6F8-2C94B55D2D06}" type="pres">
      <dgm:prSet presAssocID="{395FDB1D-246A-45B3-948C-1C5D437152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911D93DB-26DA-4EBD-BC4B-A48C05A113CA}" type="pres">
      <dgm:prSet presAssocID="{395FDB1D-246A-45B3-948C-1C5D437152BB}" presName="hierChild4" presStyleCnt="0"/>
      <dgm:spPr/>
    </dgm:pt>
    <dgm:pt modelId="{7D4E5427-FCD1-44A3-A7AC-3F0B688F5914}" type="pres">
      <dgm:prSet presAssocID="{395FDB1D-246A-45B3-948C-1C5D437152BB}" presName="hierChild5" presStyleCnt="0"/>
      <dgm:spPr/>
    </dgm:pt>
    <dgm:pt modelId="{EF82E21C-3DC8-4557-B814-29CE3E8DA8F5}" type="pres">
      <dgm:prSet presAssocID="{5713D143-9C47-4964-892D-3632FD3CF85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EE8C3E2-3AB8-46F6-8C72-37184D3C6050}" type="pres">
      <dgm:prSet presAssocID="{78EA2BC9-6CD8-4B48-AF0B-C37E5AC58610}" presName="hierRoot2" presStyleCnt="0">
        <dgm:presLayoutVars>
          <dgm:hierBranch val="init"/>
        </dgm:presLayoutVars>
      </dgm:prSet>
      <dgm:spPr/>
    </dgm:pt>
    <dgm:pt modelId="{60086449-6DB5-45D1-BD1E-159F7E3DF8C6}" type="pres">
      <dgm:prSet presAssocID="{78EA2BC9-6CD8-4B48-AF0B-C37E5AC58610}" presName="rootComposite" presStyleCnt="0"/>
      <dgm:spPr/>
    </dgm:pt>
    <dgm:pt modelId="{C37B43C8-CE5E-4803-8D3D-CAA4FA77884B}" type="pres">
      <dgm:prSet presAssocID="{78EA2BC9-6CD8-4B48-AF0B-C37E5AC586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E5C34-578E-4FAC-A8A3-EB01CBEC9231}" type="pres">
      <dgm:prSet presAssocID="{78EA2BC9-6CD8-4B48-AF0B-C37E5AC586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D536B39C-FCE4-4282-BC3D-4B822664CE9D}" type="pres">
      <dgm:prSet presAssocID="{78EA2BC9-6CD8-4B48-AF0B-C37E5AC58610}" presName="hierChild4" presStyleCnt="0"/>
      <dgm:spPr/>
    </dgm:pt>
    <dgm:pt modelId="{91DFBC37-6BF5-40CF-A882-4449A966B44D}" type="pres">
      <dgm:prSet presAssocID="{78EA2BC9-6CD8-4B48-AF0B-C37E5AC58610}" presName="hierChild5" presStyleCnt="0"/>
      <dgm:spPr/>
    </dgm:pt>
    <dgm:pt modelId="{E6BDC327-05A1-4EAB-B455-50603B3021BD}" type="pres">
      <dgm:prSet presAssocID="{E0C605CD-CF0C-4C9B-A87E-4BC4D356A21F}" presName="hierChild3" presStyleCnt="0"/>
      <dgm:spPr/>
    </dgm:pt>
    <dgm:pt modelId="{D82AF006-7F10-44F4-A3F3-6DA0C2FBB56E}" type="pres">
      <dgm:prSet presAssocID="{AF16EA6B-7353-4053-A135-07D5836EE08B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2D01FE5-50E0-4324-BB45-D927C0DDCBEF}" type="pres">
      <dgm:prSet presAssocID="{029D4ADE-ED8D-4EA1-B9D4-89C7D7A1CDF1}" presName="hierRoot3" presStyleCnt="0">
        <dgm:presLayoutVars>
          <dgm:hierBranch val="init"/>
        </dgm:presLayoutVars>
      </dgm:prSet>
      <dgm:spPr/>
    </dgm:pt>
    <dgm:pt modelId="{BEF88C7D-505D-4AC8-85BC-5EBCA0504401}" type="pres">
      <dgm:prSet presAssocID="{029D4ADE-ED8D-4EA1-B9D4-89C7D7A1CDF1}" presName="rootComposite3" presStyleCnt="0"/>
      <dgm:spPr/>
    </dgm:pt>
    <dgm:pt modelId="{FB5FBBDF-B528-46EF-93B5-58A27D0E33BC}" type="pres">
      <dgm:prSet presAssocID="{029D4ADE-ED8D-4EA1-B9D4-89C7D7A1CDF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4FF39-2FE8-4743-BD11-A67934916A9B}" type="pres">
      <dgm:prSet presAssocID="{029D4ADE-ED8D-4EA1-B9D4-89C7D7A1CDF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15A28DC-7677-4295-A20C-2318467AA795}" type="pres">
      <dgm:prSet presAssocID="{029D4ADE-ED8D-4EA1-B9D4-89C7D7A1CDF1}" presName="hierChild6" presStyleCnt="0"/>
      <dgm:spPr/>
    </dgm:pt>
    <dgm:pt modelId="{A89554F1-5437-490D-9D1C-DE6F3CB11607}" type="pres">
      <dgm:prSet presAssocID="{029D4ADE-ED8D-4EA1-B9D4-89C7D7A1CDF1}" presName="hierChild7" presStyleCnt="0"/>
      <dgm:spPr/>
    </dgm:pt>
  </dgm:ptLst>
  <dgm:cxnLst>
    <dgm:cxn modelId="{02B6F750-652E-43EB-BC73-60DD6D6AAFA1}" type="presOf" srcId="{76B7127C-A954-4D6D-8E78-16A76AF5BD01}" destId="{68D7B0CB-B276-4213-8E97-7EF993DB122A}" srcOrd="0" destOrd="0" presId="urn:microsoft.com/office/officeart/2005/8/layout/orgChart1"/>
    <dgm:cxn modelId="{7C2B6467-B561-4F13-B229-3687889CEAF2}" type="presOf" srcId="{E0C605CD-CF0C-4C9B-A87E-4BC4D356A21F}" destId="{20299A4B-1C69-4B86-8EDE-B88B470CE39C}" srcOrd="0" destOrd="0" presId="urn:microsoft.com/office/officeart/2005/8/layout/orgChart1"/>
    <dgm:cxn modelId="{4784228B-4A76-466B-BF4C-951F53B18AFE}" type="presOf" srcId="{029D4ADE-ED8D-4EA1-B9D4-89C7D7A1CDF1}" destId="{FB5FBBDF-B528-46EF-93B5-58A27D0E33BC}" srcOrd="0" destOrd="0" presId="urn:microsoft.com/office/officeart/2005/8/layout/orgChart1"/>
    <dgm:cxn modelId="{81CA0C0B-7BB2-4640-B240-37FAE8F26BBC}" type="presOf" srcId="{5CD6EE36-BB0F-4305-A635-C2AEE05DF3B6}" destId="{F4595A86-4A99-4355-B61E-798C3365A643}" srcOrd="0" destOrd="0" presId="urn:microsoft.com/office/officeart/2005/8/layout/orgChart1"/>
    <dgm:cxn modelId="{589FA468-510D-41CB-8F3C-E90CF2074B53}" srcId="{E0C605CD-CF0C-4C9B-A87E-4BC4D356A21F}" destId="{029D4ADE-ED8D-4EA1-B9D4-89C7D7A1CDF1}" srcOrd="0" destOrd="0" parTransId="{AF16EA6B-7353-4053-A135-07D5836EE08B}" sibTransId="{E5E6B07E-DFD2-4A52-A3C7-23294CB3EE12}"/>
    <dgm:cxn modelId="{2BFE0C14-7874-4A8D-A07F-122A9625F0B3}" srcId="{5CD6EE36-BB0F-4305-A635-C2AEE05DF3B6}" destId="{E0C605CD-CF0C-4C9B-A87E-4BC4D356A21F}" srcOrd="0" destOrd="0" parTransId="{6983BF6D-1D80-417E-8ED1-A1DF5D5B2E1E}" sibTransId="{9CD3DFB9-087F-42D2-ABB1-99F2A9A2C875}"/>
    <dgm:cxn modelId="{7381BD28-9710-4E21-97DC-D789FBEE763F}" type="presOf" srcId="{395FDB1D-246A-45B3-948C-1C5D437152BB}" destId="{24DDB095-FDEE-41F1-A6F8-2C94B55D2D06}" srcOrd="1" destOrd="0" presId="urn:microsoft.com/office/officeart/2005/8/layout/orgChart1"/>
    <dgm:cxn modelId="{04C7D9EC-737F-4D8A-A1FD-51683358D3C3}" type="presOf" srcId="{5713D143-9C47-4964-892D-3632FD3CF851}" destId="{EF82E21C-3DC8-4557-B814-29CE3E8DA8F5}" srcOrd="0" destOrd="0" presId="urn:microsoft.com/office/officeart/2005/8/layout/orgChart1"/>
    <dgm:cxn modelId="{78645725-E35B-41CA-B6B0-B24853644587}" type="presOf" srcId="{AF16EA6B-7353-4053-A135-07D5836EE08B}" destId="{D82AF006-7F10-44F4-A3F3-6DA0C2FBB56E}" srcOrd="0" destOrd="0" presId="urn:microsoft.com/office/officeart/2005/8/layout/orgChart1"/>
    <dgm:cxn modelId="{81F14BB1-5649-47E2-B4C8-1B2204C7660B}" srcId="{E0C605CD-CF0C-4C9B-A87E-4BC4D356A21F}" destId="{160A9CD8-29DE-4ADF-9B27-7AD569DBEA9A}" srcOrd="1" destOrd="0" parTransId="{1660B795-AC76-42B9-97AF-E76912E5E9F6}" sibTransId="{EBC58C13-B814-478D-96A0-FACB09FCE087}"/>
    <dgm:cxn modelId="{CE342535-2BD2-408F-B5EE-1814801A0AE4}" type="presOf" srcId="{78EA2BC9-6CD8-4B48-AF0B-C37E5AC58610}" destId="{1DBE5C34-578E-4FAC-A8A3-EB01CBEC9231}" srcOrd="1" destOrd="0" presId="urn:microsoft.com/office/officeart/2005/8/layout/orgChart1"/>
    <dgm:cxn modelId="{A3880A31-3478-42C9-9A92-C19D8A56FF13}" type="presOf" srcId="{029D4ADE-ED8D-4EA1-B9D4-89C7D7A1CDF1}" destId="{AF24FF39-2FE8-4743-BD11-A67934916A9B}" srcOrd="1" destOrd="0" presId="urn:microsoft.com/office/officeart/2005/8/layout/orgChart1"/>
    <dgm:cxn modelId="{BE528FF5-4877-4DA2-9559-FA6C366D8B4A}" type="presOf" srcId="{395FDB1D-246A-45B3-948C-1C5D437152BB}" destId="{97DAA86D-408A-46F2-8645-08155275A9BD}" srcOrd="0" destOrd="0" presId="urn:microsoft.com/office/officeart/2005/8/layout/orgChart1"/>
    <dgm:cxn modelId="{02C12F23-8264-4669-AFA0-E8A415A09E5E}" type="presOf" srcId="{160A9CD8-29DE-4ADF-9B27-7AD569DBEA9A}" destId="{0B59B7D1-BFCB-4752-A954-4AE6C033913E}" srcOrd="0" destOrd="0" presId="urn:microsoft.com/office/officeart/2005/8/layout/orgChart1"/>
    <dgm:cxn modelId="{8F9F81DB-E335-4C96-9BAC-9EC1630F9B38}" type="presOf" srcId="{1660B795-AC76-42B9-97AF-E76912E5E9F6}" destId="{C4CBC522-70EC-4DAD-9ABB-7FBBFD02DC42}" srcOrd="0" destOrd="0" presId="urn:microsoft.com/office/officeart/2005/8/layout/orgChart1"/>
    <dgm:cxn modelId="{0C32404E-DD9E-4E33-83D0-980733EDDD71}" type="presOf" srcId="{E0C605CD-CF0C-4C9B-A87E-4BC4D356A21F}" destId="{3CA0AE3A-B7AE-45BB-91D9-3E7112C11563}" srcOrd="1" destOrd="0" presId="urn:microsoft.com/office/officeart/2005/8/layout/orgChart1"/>
    <dgm:cxn modelId="{D47216B1-DE18-4BFA-8024-D5CF748FEB25}" srcId="{E0C605CD-CF0C-4C9B-A87E-4BC4D356A21F}" destId="{395FDB1D-246A-45B3-948C-1C5D437152BB}" srcOrd="2" destOrd="0" parTransId="{76B7127C-A954-4D6D-8E78-16A76AF5BD01}" sibTransId="{67820084-1D12-47AC-B14A-69883D458AD2}"/>
    <dgm:cxn modelId="{1C6048EF-F9EB-4474-844E-D54C2F2DBC87}" type="presOf" srcId="{160A9CD8-29DE-4ADF-9B27-7AD569DBEA9A}" destId="{C074D779-DF8B-481C-B825-FAE2E925B78C}" srcOrd="1" destOrd="0" presId="urn:microsoft.com/office/officeart/2005/8/layout/orgChart1"/>
    <dgm:cxn modelId="{147009AC-4734-47FB-B00F-2A7D4941CDD6}" srcId="{E0C605CD-CF0C-4C9B-A87E-4BC4D356A21F}" destId="{78EA2BC9-6CD8-4B48-AF0B-C37E5AC58610}" srcOrd="3" destOrd="0" parTransId="{5713D143-9C47-4964-892D-3632FD3CF851}" sibTransId="{D571796E-6393-4786-B5D3-A77C01EA273A}"/>
    <dgm:cxn modelId="{98C507E6-8F72-4A52-B1EF-93BD86AEBBB6}" type="presOf" srcId="{78EA2BC9-6CD8-4B48-AF0B-C37E5AC58610}" destId="{C37B43C8-CE5E-4803-8D3D-CAA4FA77884B}" srcOrd="0" destOrd="0" presId="urn:microsoft.com/office/officeart/2005/8/layout/orgChart1"/>
    <dgm:cxn modelId="{1CA6EF82-AA57-4508-B0C1-D4822DF8B1AB}" type="presParOf" srcId="{F4595A86-4A99-4355-B61E-798C3365A643}" destId="{1B5782E8-6011-41D4-9713-F9B87E5E343E}" srcOrd="0" destOrd="0" presId="urn:microsoft.com/office/officeart/2005/8/layout/orgChart1"/>
    <dgm:cxn modelId="{C1A8227D-88BC-42EC-92AA-9F103216D0B2}" type="presParOf" srcId="{1B5782E8-6011-41D4-9713-F9B87E5E343E}" destId="{3E853BBC-796D-4608-8571-2B2F13A7461D}" srcOrd="0" destOrd="0" presId="urn:microsoft.com/office/officeart/2005/8/layout/orgChart1"/>
    <dgm:cxn modelId="{6AEEA513-DC79-4F07-9B2B-A497620CB003}" type="presParOf" srcId="{3E853BBC-796D-4608-8571-2B2F13A7461D}" destId="{20299A4B-1C69-4B86-8EDE-B88B470CE39C}" srcOrd="0" destOrd="0" presId="urn:microsoft.com/office/officeart/2005/8/layout/orgChart1"/>
    <dgm:cxn modelId="{A198DC80-C2B4-46E1-BA5A-2D7639D7E01A}" type="presParOf" srcId="{3E853BBC-796D-4608-8571-2B2F13A7461D}" destId="{3CA0AE3A-B7AE-45BB-91D9-3E7112C11563}" srcOrd="1" destOrd="0" presId="urn:microsoft.com/office/officeart/2005/8/layout/orgChart1"/>
    <dgm:cxn modelId="{8E55E8E2-7E27-4E98-B4AB-F7337F746757}" type="presParOf" srcId="{1B5782E8-6011-41D4-9713-F9B87E5E343E}" destId="{9ED4AEF1-FB6E-49CA-AD4A-3EBB0BD1B555}" srcOrd="1" destOrd="0" presId="urn:microsoft.com/office/officeart/2005/8/layout/orgChart1"/>
    <dgm:cxn modelId="{0FA1D940-1D43-4627-8270-22A6BA371A63}" type="presParOf" srcId="{9ED4AEF1-FB6E-49CA-AD4A-3EBB0BD1B555}" destId="{C4CBC522-70EC-4DAD-9ABB-7FBBFD02DC42}" srcOrd="0" destOrd="0" presId="urn:microsoft.com/office/officeart/2005/8/layout/orgChart1"/>
    <dgm:cxn modelId="{BC0C54D1-74F6-4FF9-B6AA-41A0D832C569}" type="presParOf" srcId="{9ED4AEF1-FB6E-49CA-AD4A-3EBB0BD1B555}" destId="{A8003B99-B9EE-4C53-8B05-60EF723CF6BB}" srcOrd="1" destOrd="0" presId="urn:microsoft.com/office/officeart/2005/8/layout/orgChart1"/>
    <dgm:cxn modelId="{4D486973-0200-481A-8175-F82DD7C06E1F}" type="presParOf" srcId="{A8003B99-B9EE-4C53-8B05-60EF723CF6BB}" destId="{FFE4C4D1-8F9F-4224-B3C3-83DBBCD6D7ED}" srcOrd="0" destOrd="0" presId="urn:microsoft.com/office/officeart/2005/8/layout/orgChart1"/>
    <dgm:cxn modelId="{A03BA6AD-7D58-43C2-BF96-CA07F7364B35}" type="presParOf" srcId="{FFE4C4D1-8F9F-4224-B3C3-83DBBCD6D7ED}" destId="{0B59B7D1-BFCB-4752-A954-4AE6C033913E}" srcOrd="0" destOrd="0" presId="urn:microsoft.com/office/officeart/2005/8/layout/orgChart1"/>
    <dgm:cxn modelId="{71F3EFEB-A4BA-4789-B8E3-48A2633C76DF}" type="presParOf" srcId="{FFE4C4D1-8F9F-4224-B3C3-83DBBCD6D7ED}" destId="{C074D779-DF8B-481C-B825-FAE2E925B78C}" srcOrd="1" destOrd="0" presId="urn:microsoft.com/office/officeart/2005/8/layout/orgChart1"/>
    <dgm:cxn modelId="{280C4ACD-EF8A-49EF-992B-8A5E9DAF4CBC}" type="presParOf" srcId="{A8003B99-B9EE-4C53-8B05-60EF723CF6BB}" destId="{22C0C3AE-0FE5-4EAD-8B34-F322420E387D}" srcOrd="1" destOrd="0" presId="urn:microsoft.com/office/officeart/2005/8/layout/orgChart1"/>
    <dgm:cxn modelId="{34BEDB74-92F3-4DBF-9BA2-8AE162D23347}" type="presParOf" srcId="{A8003B99-B9EE-4C53-8B05-60EF723CF6BB}" destId="{A64530F5-0B77-4DC8-8D7D-25535F5EFE3C}" srcOrd="2" destOrd="0" presId="urn:microsoft.com/office/officeart/2005/8/layout/orgChart1"/>
    <dgm:cxn modelId="{484D5473-9A11-4EF3-8057-33286C0C5A06}" type="presParOf" srcId="{9ED4AEF1-FB6E-49CA-AD4A-3EBB0BD1B555}" destId="{68D7B0CB-B276-4213-8E97-7EF993DB122A}" srcOrd="2" destOrd="0" presId="urn:microsoft.com/office/officeart/2005/8/layout/orgChart1"/>
    <dgm:cxn modelId="{E6C45E42-27CC-4BC3-850A-F6C5A7773F19}" type="presParOf" srcId="{9ED4AEF1-FB6E-49CA-AD4A-3EBB0BD1B555}" destId="{B798C1C3-E9DC-4B5B-AF7A-F5C0F3190E58}" srcOrd="3" destOrd="0" presId="urn:microsoft.com/office/officeart/2005/8/layout/orgChart1"/>
    <dgm:cxn modelId="{92A962A3-5C50-4509-BA57-E31C0995B913}" type="presParOf" srcId="{B798C1C3-E9DC-4B5B-AF7A-F5C0F3190E58}" destId="{74AD10BE-AFC3-4EE6-B87D-172E4553A08B}" srcOrd="0" destOrd="0" presId="urn:microsoft.com/office/officeart/2005/8/layout/orgChart1"/>
    <dgm:cxn modelId="{4A9887BD-7E50-472F-BE9C-773EFB9915F8}" type="presParOf" srcId="{74AD10BE-AFC3-4EE6-B87D-172E4553A08B}" destId="{97DAA86D-408A-46F2-8645-08155275A9BD}" srcOrd="0" destOrd="0" presId="urn:microsoft.com/office/officeart/2005/8/layout/orgChart1"/>
    <dgm:cxn modelId="{BFC6E0C3-0031-4F9D-95F5-EA185D9DDD28}" type="presParOf" srcId="{74AD10BE-AFC3-4EE6-B87D-172E4553A08B}" destId="{24DDB095-FDEE-41F1-A6F8-2C94B55D2D06}" srcOrd="1" destOrd="0" presId="urn:microsoft.com/office/officeart/2005/8/layout/orgChart1"/>
    <dgm:cxn modelId="{769D7526-C620-42AA-91E4-F72AA5C57AEF}" type="presParOf" srcId="{B798C1C3-E9DC-4B5B-AF7A-F5C0F3190E58}" destId="{911D93DB-26DA-4EBD-BC4B-A48C05A113CA}" srcOrd="1" destOrd="0" presId="urn:microsoft.com/office/officeart/2005/8/layout/orgChart1"/>
    <dgm:cxn modelId="{B6780F94-9095-4649-9F80-8CCD1B99CBEE}" type="presParOf" srcId="{B798C1C3-E9DC-4B5B-AF7A-F5C0F3190E58}" destId="{7D4E5427-FCD1-44A3-A7AC-3F0B688F5914}" srcOrd="2" destOrd="0" presId="urn:microsoft.com/office/officeart/2005/8/layout/orgChart1"/>
    <dgm:cxn modelId="{97531203-71B2-4A89-83FA-9259A670614D}" type="presParOf" srcId="{9ED4AEF1-FB6E-49CA-AD4A-3EBB0BD1B555}" destId="{EF82E21C-3DC8-4557-B814-29CE3E8DA8F5}" srcOrd="4" destOrd="0" presId="urn:microsoft.com/office/officeart/2005/8/layout/orgChart1"/>
    <dgm:cxn modelId="{9C9232E8-6152-42B5-BE40-C90910E3D932}" type="presParOf" srcId="{9ED4AEF1-FB6E-49CA-AD4A-3EBB0BD1B555}" destId="{2EE8C3E2-3AB8-46F6-8C72-37184D3C6050}" srcOrd="5" destOrd="0" presId="urn:microsoft.com/office/officeart/2005/8/layout/orgChart1"/>
    <dgm:cxn modelId="{0AA91D0F-FBFE-4EBA-B5AA-1B086E6C11C2}" type="presParOf" srcId="{2EE8C3E2-3AB8-46F6-8C72-37184D3C6050}" destId="{60086449-6DB5-45D1-BD1E-159F7E3DF8C6}" srcOrd="0" destOrd="0" presId="urn:microsoft.com/office/officeart/2005/8/layout/orgChart1"/>
    <dgm:cxn modelId="{C6F2FB16-8AD3-44B1-A677-659B8F7597A0}" type="presParOf" srcId="{60086449-6DB5-45D1-BD1E-159F7E3DF8C6}" destId="{C37B43C8-CE5E-4803-8D3D-CAA4FA77884B}" srcOrd="0" destOrd="0" presId="urn:microsoft.com/office/officeart/2005/8/layout/orgChart1"/>
    <dgm:cxn modelId="{DDC173B2-D95C-4EE4-B98F-C2EF74ECD48F}" type="presParOf" srcId="{60086449-6DB5-45D1-BD1E-159F7E3DF8C6}" destId="{1DBE5C34-578E-4FAC-A8A3-EB01CBEC9231}" srcOrd="1" destOrd="0" presId="urn:microsoft.com/office/officeart/2005/8/layout/orgChart1"/>
    <dgm:cxn modelId="{77987A42-2DDD-49FE-92AC-9EC7F22C214A}" type="presParOf" srcId="{2EE8C3E2-3AB8-46F6-8C72-37184D3C6050}" destId="{D536B39C-FCE4-4282-BC3D-4B822664CE9D}" srcOrd="1" destOrd="0" presId="urn:microsoft.com/office/officeart/2005/8/layout/orgChart1"/>
    <dgm:cxn modelId="{2168A1E9-E31B-475B-A666-433E73119710}" type="presParOf" srcId="{2EE8C3E2-3AB8-46F6-8C72-37184D3C6050}" destId="{91DFBC37-6BF5-40CF-A882-4449A966B44D}" srcOrd="2" destOrd="0" presId="urn:microsoft.com/office/officeart/2005/8/layout/orgChart1"/>
    <dgm:cxn modelId="{69D3902D-BDD5-4413-9A55-5EE15129A120}" type="presParOf" srcId="{1B5782E8-6011-41D4-9713-F9B87E5E343E}" destId="{E6BDC327-05A1-4EAB-B455-50603B3021BD}" srcOrd="2" destOrd="0" presId="urn:microsoft.com/office/officeart/2005/8/layout/orgChart1"/>
    <dgm:cxn modelId="{01E865E6-33D1-4D80-BBF7-5AFE5B38A19E}" type="presParOf" srcId="{E6BDC327-05A1-4EAB-B455-50603B3021BD}" destId="{D82AF006-7F10-44F4-A3F3-6DA0C2FBB56E}" srcOrd="0" destOrd="0" presId="urn:microsoft.com/office/officeart/2005/8/layout/orgChart1"/>
    <dgm:cxn modelId="{52DE8E74-A0A7-4042-B4C9-37CDF713D72B}" type="presParOf" srcId="{E6BDC327-05A1-4EAB-B455-50603B3021BD}" destId="{C2D01FE5-50E0-4324-BB45-D927C0DDCBEF}" srcOrd="1" destOrd="0" presId="urn:microsoft.com/office/officeart/2005/8/layout/orgChart1"/>
    <dgm:cxn modelId="{78CEBBAD-07D3-45A2-8DE9-03B6793174BB}" type="presParOf" srcId="{C2D01FE5-50E0-4324-BB45-D927C0DDCBEF}" destId="{BEF88C7D-505D-4AC8-85BC-5EBCA0504401}" srcOrd="0" destOrd="0" presId="urn:microsoft.com/office/officeart/2005/8/layout/orgChart1"/>
    <dgm:cxn modelId="{D28AE1B2-0EA8-4DC3-8CD6-26549D78EF44}" type="presParOf" srcId="{BEF88C7D-505D-4AC8-85BC-5EBCA0504401}" destId="{FB5FBBDF-B528-46EF-93B5-58A27D0E33BC}" srcOrd="0" destOrd="0" presId="urn:microsoft.com/office/officeart/2005/8/layout/orgChart1"/>
    <dgm:cxn modelId="{9B196FF8-0F0F-46AA-B676-74F7F2FFB1B6}" type="presParOf" srcId="{BEF88C7D-505D-4AC8-85BC-5EBCA0504401}" destId="{AF24FF39-2FE8-4743-BD11-A67934916A9B}" srcOrd="1" destOrd="0" presId="urn:microsoft.com/office/officeart/2005/8/layout/orgChart1"/>
    <dgm:cxn modelId="{8C0F5F02-D264-495D-9EFE-C4C5CF4B745E}" type="presParOf" srcId="{C2D01FE5-50E0-4324-BB45-D927C0DDCBEF}" destId="{315A28DC-7677-4295-A20C-2318467AA795}" srcOrd="1" destOrd="0" presId="urn:microsoft.com/office/officeart/2005/8/layout/orgChart1"/>
    <dgm:cxn modelId="{528329DC-84B7-4D88-A387-4127675C69C4}" type="presParOf" srcId="{C2D01FE5-50E0-4324-BB45-D927C0DDCBEF}" destId="{A89554F1-5437-490D-9D1C-DE6F3CB116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D6EE36-BB0F-4305-A635-C2AEE05DF3B6}" type="doc">
      <dgm:prSet loTypeId="urn:microsoft.com/office/officeart/2005/8/layout/orgChart1" loCatId="hierarchy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E0C605CD-CF0C-4C9B-A87E-4BC4D356A21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6983BF6D-1D80-417E-8ED1-A1DF5D5B2E1E}" type="parTrans" cxnId="{2BFE0C14-7874-4A8D-A07F-122A9625F0B3}">
      <dgm:prSet/>
      <dgm:spPr/>
      <dgm:t>
        <a:bodyPr/>
        <a:lstStyle/>
        <a:p>
          <a:endParaRPr lang="en-US"/>
        </a:p>
      </dgm:t>
    </dgm:pt>
    <dgm:pt modelId="{9CD3DFB9-087F-42D2-ABB1-99F2A9A2C875}" type="sibTrans" cxnId="{2BFE0C14-7874-4A8D-A07F-122A9625F0B3}">
      <dgm:prSet/>
      <dgm:spPr/>
      <dgm:t>
        <a:bodyPr/>
        <a:lstStyle/>
        <a:p>
          <a:endParaRPr lang="en-US"/>
        </a:p>
      </dgm:t>
    </dgm:pt>
    <dgm:pt modelId="{029D4ADE-ED8D-4EA1-B9D4-89C7D7A1CDF1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16EA6B-7353-4053-A135-07D5836EE08B}" type="parTrans" cxnId="{589FA468-510D-41CB-8F3C-E90CF2074B53}">
      <dgm:prSet/>
      <dgm:spPr/>
      <dgm:t>
        <a:bodyPr/>
        <a:lstStyle/>
        <a:p>
          <a:endParaRPr lang="en-US"/>
        </a:p>
      </dgm:t>
    </dgm:pt>
    <dgm:pt modelId="{E5E6B07E-DFD2-4A52-A3C7-23294CB3EE12}" type="sibTrans" cxnId="{589FA468-510D-41CB-8F3C-E90CF2074B53}">
      <dgm:prSet/>
      <dgm:spPr/>
      <dgm:t>
        <a:bodyPr/>
        <a:lstStyle/>
        <a:p>
          <a:endParaRPr lang="en-US"/>
        </a:p>
      </dgm:t>
    </dgm:pt>
    <dgm:pt modelId="{160A9CD8-29DE-4ADF-9B27-7AD569DBEA9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660B795-AC76-42B9-97AF-E76912E5E9F6}" type="parTrans" cxnId="{81F14BB1-5649-47E2-B4C8-1B2204C7660B}">
      <dgm:prSet/>
      <dgm:spPr/>
      <dgm:t>
        <a:bodyPr/>
        <a:lstStyle/>
        <a:p>
          <a:endParaRPr lang="en-US"/>
        </a:p>
      </dgm:t>
    </dgm:pt>
    <dgm:pt modelId="{EBC58C13-B814-478D-96A0-FACB09FCE087}" type="sibTrans" cxnId="{81F14BB1-5649-47E2-B4C8-1B2204C7660B}">
      <dgm:prSet/>
      <dgm:spPr/>
      <dgm:t>
        <a:bodyPr/>
        <a:lstStyle/>
        <a:p>
          <a:endParaRPr lang="en-US"/>
        </a:p>
      </dgm:t>
    </dgm:pt>
    <dgm:pt modelId="{395FDB1D-246A-45B3-948C-1C5D437152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B7127C-A954-4D6D-8E78-16A76AF5BD01}" type="parTrans" cxnId="{D47216B1-DE18-4BFA-8024-D5CF748FEB25}">
      <dgm:prSet/>
      <dgm:spPr/>
      <dgm:t>
        <a:bodyPr/>
        <a:lstStyle/>
        <a:p>
          <a:endParaRPr lang="en-US"/>
        </a:p>
      </dgm:t>
    </dgm:pt>
    <dgm:pt modelId="{67820084-1D12-47AC-B14A-69883D458AD2}" type="sibTrans" cxnId="{D47216B1-DE18-4BFA-8024-D5CF748FEB25}">
      <dgm:prSet/>
      <dgm:spPr/>
      <dgm:t>
        <a:bodyPr/>
        <a:lstStyle/>
        <a:p>
          <a:endParaRPr lang="en-US"/>
        </a:p>
      </dgm:t>
    </dgm:pt>
    <dgm:pt modelId="{78EA2BC9-6CD8-4B48-AF0B-C37E5AC586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13D143-9C47-4964-892D-3632FD3CF851}" type="parTrans" cxnId="{147009AC-4734-47FB-B00F-2A7D4941CDD6}">
      <dgm:prSet/>
      <dgm:spPr/>
      <dgm:t>
        <a:bodyPr/>
        <a:lstStyle/>
        <a:p>
          <a:endParaRPr lang="en-US"/>
        </a:p>
      </dgm:t>
    </dgm:pt>
    <dgm:pt modelId="{D571796E-6393-4786-B5D3-A77C01EA273A}" type="sibTrans" cxnId="{147009AC-4734-47FB-B00F-2A7D4941CDD6}">
      <dgm:prSet/>
      <dgm:spPr/>
      <dgm:t>
        <a:bodyPr/>
        <a:lstStyle/>
        <a:p>
          <a:endParaRPr lang="en-US"/>
        </a:p>
      </dgm:t>
    </dgm:pt>
    <dgm:pt modelId="{F4595A86-4A99-4355-B61E-798C3365A643}" type="pres">
      <dgm:prSet presAssocID="{5CD6EE36-BB0F-4305-A635-C2AEE05DF3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5782E8-6011-41D4-9713-F9B87E5E343E}" type="pres">
      <dgm:prSet presAssocID="{E0C605CD-CF0C-4C9B-A87E-4BC4D356A21F}" presName="hierRoot1" presStyleCnt="0">
        <dgm:presLayoutVars>
          <dgm:hierBranch val="init"/>
        </dgm:presLayoutVars>
      </dgm:prSet>
      <dgm:spPr/>
    </dgm:pt>
    <dgm:pt modelId="{3E853BBC-796D-4608-8571-2B2F13A7461D}" type="pres">
      <dgm:prSet presAssocID="{E0C605CD-CF0C-4C9B-A87E-4BC4D356A21F}" presName="rootComposite1" presStyleCnt="0"/>
      <dgm:spPr/>
    </dgm:pt>
    <dgm:pt modelId="{20299A4B-1C69-4B86-8EDE-B88B470CE39C}" type="pres">
      <dgm:prSet presAssocID="{E0C605CD-CF0C-4C9B-A87E-4BC4D356A2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0AE3A-B7AE-45BB-91D9-3E7112C11563}" type="pres">
      <dgm:prSet presAssocID="{E0C605CD-CF0C-4C9B-A87E-4BC4D356A21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D4AEF1-FB6E-49CA-AD4A-3EBB0BD1B555}" type="pres">
      <dgm:prSet presAssocID="{E0C605CD-CF0C-4C9B-A87E-4BC4D356A21F}" presName="hierChild2" presStyleCnt="0"/>
      <dgm:spPr/>
    </dgm:pt>
    <dgm:pt modelId="{C4CBC522-70EC-4DAD-9ABB-7FBBFD02DC42}" type="pres">
      <dgm:prSet presAssocID="{1660B795-AC76-42B9-97AF-E76912E5E9F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8003B99-B9EE-4C53-8B05-60EF723CF6BB}" type="pres">
      <dgm:prSet presAssocID="{160A9CD8-29DE-4ADF-9B27-7AD569DBEA9A}" presName="hierRoot2" presStyleCnt="0">
        <dgm:presLayoutVars>
          <dgm:hierBranch val="init"/>
        </dgm:presLayoutVars>
      </dgm:prSet>
      <dgm:spPr/>
    </dgm:pt>
    <dgm:pt modelId="{FFE4C4D1-8F9F-4224-B3C3-83DBBCD6D7ED}" type="pres">
      <dgm:prSet presAssocID="{160A9CD8-29DE-4ADF-9B27-7AD569DBEA9A}" presName="rootComposite" presStyleCnt="0"/>
      <dgm:spPr/>
    </dgm:pt>
    <dgm:pt modelId="{0B59B7D1-BFCB-4752-A954-4AE6C033913E}" type="pres">
      <dgm:prSet presAssocID="{160A9CD8-29DE-4ADF-9B27-7AD569DBEA9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4D779-DF8B-481C-B825-FAE2E925B78C}" type="pres">
      <dgm:prSet presAssocID="{160A9CD8-29DE-4ADF-9B27-7AD569DBEA9A}" presName="rootConnector" presStyleLbl="node2" presStyleIdx="0" presStyleCnt="3"/>
      <dgm:spPr/>
      <dgm:t>
        <a:bodyPr/>
        <a:lstStyle/>
        <a:p>
          <a:endParaRPr lang="en-US"/>
        </a:p>
      </dgm:t>
    </dgm:pt>
    <dgm:pt modelId="{22C0C3AE-0FE5-4EAD-8B34-F322420E387D}" type="pres">
      <dgm:prSet presAssocID="{160A9CD8-29DE-4ADF-9B27-7AD569DBEA9A}" presName="hierChild4" presStyleCnt="0"/>
      <dgm:spPr/>
    </dgm:pt>
    <dgm:pt modelId="{A64530F5-0B77-4DC8-8D7D-25535F5EFE3C}" type="pres">
      <dgm:prSet presAssocID="{160A9CD8-29DE-4ADF-9B27-7AD569DBEA9A}" presName="hierChild5" presStyleCnt="0"/>
      <dgm:spPr/>
    </dgm:pt>
    <dgm:pt modelId="{68D7B0CB-B276-4213-8E97-7EF993DB122A}" type="pres">
      <dgm:prSet presAssocID="{76B7127C-A954-4D6D-8E78-16A76AF5BD0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798C1C3-E9DC-4B5B-AF7A-F5C0F3190E58}" type="pres">
      <dgm:prSet presAssocID="{395FDB1D-246A-45B3-948C-1C5D437152BB}" presName="hierRoot2" presStyleCnt="0">
        <dgm:presLayoutVars>
          <dgm:hierBranch val="init"/>
        </dgm:presLayoutVars>
      </dgm:prSet>
      <dgm:spPr/>
    </dgm:pt>
    <dgm:pt modelId="{74AD10BE-AFC3-4EE6-B87D-172E4553A08B}" type="pres">
      <dgm:prSet presAssocID="{395FDB1D-246A-45B3-948C-1C5D437152BB}" presName="rootComposite" presStyleCnt="0"/>
      <dgm:spPr/>
    </dgm:pt>
    <dgm:pt modelId="{97DAA86D-408A-46F2-8645-08155275A9BD}" type="pres">
      <dgm:prSet presAssocID="{395FDB1D-246A-45B3-948C-1C5D437152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DB095-FDEE-41F1-A6F8-2C94B55D2D06}" type="pres">
      <dgm:prSet presAssocID="{395FDB1D-246A-45B3-948C-1C5D437152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911D93DB-26DA-4EBD-BC4B-A48C05A113CA}" type="pres">
      <dgm:prSet presAssocID="{395FDB1D-246A-45B3-948C-1C5D437152BB}" presName="hierChild4" presStyleCnt="0"/>
      <dgm:spPr/>
    </dgm:pt>
    <dgm:pt modelId="{7D4E5427-FCD1-44A3-A7AC-3F0B688F5914}" type="pres">
      <dgm:prSet presAssocID="{395FDB1D-246A-45B3-948C-1C5D437152BB}" presName="hierChild5" presStyleCnt="0"/>
      <dgm:spPr/>
    </dgm:pt>
    <dgm:pt modelId="{EF82E21C-3DC8-4557-B814-29CE3E8DA8F5}" type="pres">
      <dgm:prSet presAssocID="{5713D143-9C47-4964-892D-3632FD3CF85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EE8C3E2-3AB8-46F6-8C72-37184D3C6050}" type="pres">
      <dgm:prSet presAssocID="{78EA2BC9-6CD8-4B48-AF0B-C37E5AC58610}" presName="hierRoot2" presStyleCnt="0">
        <dgm:presLayoutVars>
          <dgm:hierBranch val="init"/>
        </dgm:presLayoutVars>
      </dgm:prSet>
      <dgm:spPr/>
    </dgm:pt>
    <dgm:pt modelId="{60086449-6DB5-45D1-BD1E-159F7E3DF8C6}" type="pres">
      <dgm:prSet presAssocID="{78EA2BC9-6CD8-4B48-AF0B-C37E5AC58610}" presName="rootComposite" presStyleCnt="0"/>
      <dgm:spPr/>
    </dgm:pt>
    <dgm:pt modelId="{C37B43C8-CE5E-4803-8D3D-CAA4FA77884B}" type="pres">
      <dgm:prSet presAssocID="{78EA2BC9-6CD8-4B48-AF0B-C37E5AC586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E5C34-578E-4FAC-A8A3-EB01CBEC9231}" type="pres">
      <dgm:prSet presAssocID="{78EA2BC9-6CD8-4B48-AF0B-C37E5AC586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D536B39C-FCE4-4282-BC3D-4B822664CE9D}" type="pres">
      <dgm:prSet presAssocID="{78EA2BC9-6CD8-4B48-AF0B-C37E5AC58610}" presName="hierChild4" presStyleCnt="0"/>
      <dgm:spPr/>
    </dgm:pt>
    <dgm:pt modelId="{91DFBC37-6BF5-40CF-A882-4449A966B44D}" type="pres">
      <dgm:prSet presAssocID="{78EA2BC9-6CD8-4B48-AF0B-C37E5AC58610}" presName="hierChild5" presStyleCnt="0"/>
      <dgm:spPr/>
    </dgm:pt>
    <dgm:pt modelId="{E6BDC327-05A1-4EAB-B455-50603B3021BD}" type="pres">
      <dgm:prSet presAssocID="{E0C605CD-CF0C-4C9B-A87E-4BC4D356A21F}" presName="hierChild3" presStyleCnt="0"/>
      <dgm:spPr/>
    </dgm:pt>
    <dgm:pt modelId="{D82AF006-7F10-44F4-A3F3-6DA0C2FBB56E}" type="pres">
      <dgm:prSet presAssocID="{AF16EA6B-7353-4053-A135-07D5836EE08B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2D01FE5-50E0-4324-BB45-D927C0DDCBEF}" type="pres">
      <dgm:prSet presAssocID="{029D4ADE-ED8D-4EA1-B9D4-89C7D7A1CDF1}" presName="hierRoot3" presStyleCnt="0">
        <dgm:presLayoutVars>
          <dgm:hierBranch val="init"/>
        </dgm:presLayoutVars>
      </dgm:prSet>
      <dgm:spPr/>
    </dgm:pt>
    <dgm:pt modelId="{BEF88C7D-505D-4AC8-85BC-5EBCA0504401}" type="pres">
      <dgm:prSet presAssocID="{029D4ADE-ED8D-4EA1-B9D4-89C7D7A1CDF1}" presName="rootComposite3" presStyleCnt="0"/>
      <dgm:spPr/>
    </dgm:pt>
    <dgm:pt modelId="{FB5FBBDF-B528-46EF-93B5-58A27D0E33BC}" type="pres">
      <dgm:prSet presAssocID="{029D4ADE-ED8D-4EA1-B9D4-89C7D7A1CDF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4FF39-2FE8-4743-BD11-A67934916A9B}" type="pres">
      <dgm:prSet presAssocID="{029D4ADE-ED8D-4EA1-B9D4-89C7D7A1CDF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15A28DC-7677-4295-A20C-2318467AA795}" type="pres">
      <dgm:prSet presAssocID="{029D4ADE-ED8D-4EA1-B9D4-89C7D7A1CDF1}" presName="hierChild6" presStyleCnt="0"/>
      <dgm:spPr/>
    </dgm:pt>
    <dgm:pt modelId="{A89554F1-5437-490D-9D1C-DE6F3CB11607}" type="pres">
      <dgm:prSet presAssocID="{029D4ADE-ED8D-4EA1-B9D4-89C7D7A1CDF1}" presName="hierChild7" presStyleCnt="0"/>
      <dgm:spPr/>
    </dgm:pt>
  </dgm:ptLst>
  <dgm:cxnLst>
    <dgm:cxn modelId="{02B6F750-652E-43EB-BC73-60DD6D6AAFA1}" type="presOf" srcId="{76B7127C-A954-4D6D-8E78-16A76AF5BD01}" destId="{68D7B0CB-B276-4213-8E97-7EF993DB122A}" srcOrd="0" destOrd="0" presId="urn:microsoft.com/office/officeart/2005/8/layout/orgChart1"/>
    <dgm:cxn modelId="{7C2B6467-B561-4F13-B229-3687889CEAF2}" type="presOf" srcId="{E0C605CD-CF0C-4C9B-A87E-4BC4D356A21F}" destId="{20299A4B-1C69-4B86-8EDE-B88B470CE39C}" srcOrd="0" destOrd="0" presId="urn:microsoft.com/office/officeart/2005/8/layout/orgChart1"/>
    <dgm:cxn modelId="{4784228B-4A76-466B-BF4C-951F53B18AFE}" type="presOf" srcId="{029D4ADE-ED8D-4EA1-B9D4-89C7D7A1CDF1}" destId="{FB5FBBDF-B528-46EF-93B5-58A27D0E33BC}" srcOrd="0" destOrd="0" presId="urn:microsoft.com/office/officeart/2005/8/layout/orgChart1"/>
    <dgm:cxn modelId="{81CA0C0B-7BB2-4640-B240-37FAE8F26BBC}" type="presOf" srcId="{5CD6EE36-BB0F-4305-A635-C2AEE05DF3B6}" destId="{F4595A86-4A99-4355-B61E-798C3365A643}" srcOrd="0" destOrd="0" presId="urn:microsoft.com/office/officeart/2005/8/layout/orgChart1"/>
    <dgm:cxn modelId="{589FA468-510D-41CB-8F3C-E90CF2074B53}" srcId="{E0C605CD-CF0C-4C9B-A87E-4BC4D356A21F}" destId="{029D4ADE-ED8D-4EA1-B9D4-89C7D7A1CDF1}" srcOrd="0" destOrd="0" parTransId="{AF16EA6B-7353-4053-A135-07D5836EE08B}" sibTransId="{E5E6B07E-DFD2-4A52-A3C7-23294CB3EE12}"/>
    <dgm:cxn modelId="{2BFE0C14-7874-4A8D-A07F-122A9625F0B3}" srcId="{5CD6EE36-BB0F-4305-A635-C2AEE05DF3B6}" destId="{E0C605CD-CF0C-4C9B-A87E-4BC4D356A21F}" srcOrd="0" destOrd="0" parTransId="{6983BF6D-1D80-417E-8ED1-A1DF5D5B2E1E}" sibTransId="{9CD3DFB9-087F-42D2-ABB1-99F2A9A2C875}"/>
    <dgm:cxn modelId="{7381BD28-9710-4E21-97DC-D789FBEE763F}" type="presOf" srcId="{395FDB1D-246A-45B3-948C-1C5D437152BB}" destId="{24DDB095-FDEE-41F1-A6F8-2C94B55D2D06}" srcOrd="1" destOrd="0" presId="urn:microsoft.com/office/officeart/2005/8/layout/orgChart1"/>
    <dgm:cxn modelId="{04C7D9EC-737F-4D8A-A1FD-51683358D3C3}" type="presOf" srcId="{5713D143-9C47-4964-892D-3632FD3CF851}" destId="{EF82E21C-3DC8-4557-B814-29CE3E8DA8F5}" srcOrd="0" destOrd="0" presId="urn:microsoft.com/office/officeart/2005/8/layout/orgChart1"/>
    <dgm:cxn modelId="{78645725-E35B-41CA-B6B0-B24853644587}" type="presOf" srcId="{AF16EA6B-7353-4053-A135-07D5836EE08B}" destId="{D82AF006-7F10-44F4-A3F3-6DA0C2FBB56E}" srcOrd="0" destOrd="0" presId="urn:microsoft.com/office/officeart/2005/8/layout/orgChart1"/>
    <dgm:cxn modelId="{81F14BB1-5649-47E2-B4C8-1B2204C7660B}" srcId="{E0C605CD-CF0C-4C9B-A87E-4BC4D356A21F}" destId="{160A9CD8-29DE-4ADF-9B27-7AD569DBEA9A}" srcOrd="1" destOrd="0" parTransId="{1660B795-AC76-42B9-97AF-E76912E5E9F6}" sibTransId="{EBC58C13-B814-478D-96A0-FACB09FCE087}"/>
    <dgm:cxn modelId="{CE342535-2BD2-408F-B5EE-1814801A0AE4}" type="presOf" srcId="{78EA2BC9-6CD8-4B48-AF0B-C37E5AC58610}" destId="{1DBE5C34-578E-4FAC-A8A3-EB01CBEC9231}" srcOrd="1" destOrd="0" presId="urn:microsoft.com/office/officeart/2005/8/layout/orgChart1"/>
    <dgm:cxn modelId="{A3880A31-3478-42C9-9A92-C19D8A56FF13}" type="presOf" srcId="{029D4ADE-ED8D-4EA1-B9D4-89C7D7A1CDF1}" destId="{AF24FF39-2FE8-4743-BD11-A67934916A9B}" srcOrd="1" destOrd="0" presId="urn:microsoft.com/office/officeart/2005/8/layout/orgChart1"/>
    <dgm:cxn modelId="{BE528FF5-4877-4DA2-9559-FA6C366D8B4A}" type="presOf" srcId="{395FDB1D-246A-45B3-948C-1C5D437152BB}" destId="{97DAA86D-408A-46F2-8645-08155275A9BD}" srcOrd="0" destOrd="0" presId="urn:microsoft.com/office/officeart/2005/8/layout/orgChart1"/>
    <dgm:cxn modelId="{02C12F23-8264-4669-AFA0-E8A415A09E5E}" type="presOf" srcId="{160A9CD8-29DE-4ADF-9B27-7AD569DBEA9A}" destId="{0B59B7D1-BFCB-4752-A954-4AE6C033913E}" srcOrd="0" destOrd="0" presId="urn:microsoft.com/office/officeart/2005/8/layout/orgChart1"/>
    <dgm:cxn modelId="{8F9F81DB-E335-4C96-9BAC-9EC1630F9B38}" type="presOf" srcId="{1660B795-AC76-42B9-97AF-E76912E5E9F6}" destId="{C4CBC522-70EC-4DAD-9ABB-7FBBFD02DC42}" srcOrd="0" destOrd="0" presId="urn:microsoft.com/office/officeart/2005/8/layout/orgChart1"/>
    <dgm:cxn modelId="{0C32404E-DD9E-4E33-83D0-980733EDDD71}" type="presOf" srcId="{E0C605CD-CF0C-4C9B-A87E-4BC4D356A21F}" destId="{3CA0AE3A-B7AE-45BB-91D9-3E7112C11563}" srcOrd="1" destOrd="0" presId="urn:microsoft.com/office/officeart/2005/8/layout/orgChart1"/>
    <dgm:cxn modelId="{D47216B1-DE18-4BFA-8024-D5CF748FEB25}" srcId="{E0C605CD-CF0C-4C9B-A87E-4BC4D356A21F}" destId="{395FDB1D-246A-45B3-948C-1C5D437152BB}" srcOrd="2" destOrd="0" parTransId="{76B7127C-A954-4D6D-8E78-16A76AF5BD01}" sibTransId="{67820084-1D12-47AC-B14A-69883D458AD2}"/>
    <dgm:cxn modelId="{1C6048EF-F9EB-4474-844E-D54C2F2DBC87}" type="presOf" srcId="{160A9CD8-29DE-4ADF-9B27-7AD569DBEA9A}" destId="{C074D779-DF8B-481C-B825-FAE2E925B78C}" srcOrd="1" destOrd="0" presId="urn:microsoft.com/office/officeart/2005/8/layout/orgChart1"/>
    <dgm:cxn modelId="{147009AC-4734-47FB-B00F-2A7D4941CDD6}" srcId="{E0C605CD-CF0C-4C9B-A87E-4BC4D356A21F}" destId="{78EA2BC9-6CD8-4B48-AF0B-C37E5AC58610}" srcOrd="3" destOrd="0" parTransId="{5713D143-9C47-4964-892D-3632FD3CF851}" sibTransId="{D571796E-6393-4786-B5D3-A77C01EA273A}"/>
    <dgm:cxn modelId="{98C507E6-8F72-4A52-B1EF-93BD86AEBBB6}" type="presOf" srcId="{78EA2BC9-6CD8-4B48-AF0B-C37E5AC58610}" destId="{C37B43C8-CE5E-4803-8D3D-CAA4FA77884B}" srcOrd="0" destOrd="0" presId="urn:microsoft.com/office/officeart/2005/8/layout/orgChart1"/>
    <dgm:cxn modelId="{1CA6EF82-AA57-4508-B0C1-D4822DF8B1AB}" type="presParOf" srcId="{F4595A86-4A99-4355-B61E-798C3365A643}" destId="{1B5782E8-6011-41D4-9713-F9B87E5E343E}" srcOrd="0" destOrd="0" presId="urn:microsoft.com/office/officeart/2005/8/layout/orgChart1"/>
    <dgm:cxn modelId="{C1A8227D-88BC-42EC-92AA-9F103216D0B2}" type="presParOf" srcId="{1B5782E8-6011-41D4-9713-F9B87E5E343E}" destId="{3E853BBC-796D-4608-8571-2B2F13A7461D}" srcOrd="0" destOrd="0" presId="urn:microsoft.com/office/officeart/2005/8/layout/orgChart1"/>
    <dgm:cxn modelId="{6AEEA513-DC79-4F07-9B2B-A497620CB003}" type="presParOf" srcId="{3E853BBC-796D-4608-8571-2B2F13A7461D}" destId="{20299A4B-1C69-4B86-8EDE-B88B470CE39C}" srcOrd="0" destOrd="0" presId="urn:microsoft.com/office/officeart/2005/8/layout/orgChart1"/>
    <dgm:cxn modelId="{A198DC80-C2B4-46E1-BA5A-2D7639D7E01A}" type="presParOf" srcId="{3E853BBC-796D-4608-8571-2B2F13A7461D}" destId="{3CA0AE3A-B7AE-45BB-91D9-3E7112C11563}" srcOrd="1" destOrd="0" presId="urn:microsoft.com/office/officeart/2005/8/layout/orgChart1"/>
    <dgm:cxn modelId="{8E55E8E2-7E27-4E98-B4AB-F7337F746757}" type="presParOf" srcId="{1B5782E8-6011-41D4-9713-F9B87E5E343E}" destId="{9ED4AEF1-FB6E-49CA-AD4A-3EBB0BD1B555}" srcOrd="1" destOrd="0" presId="urn:microsoft.com/office/officeart/2005/8/layout/orgChart1"/>
    <dgm:cxn modelId="{0FA1D940-1D43-4627-8270-22A6BA371A63}" type="presParOf" srcId="{9ED4AEF1-FB6E-49CA-AD4A-3EBB0BD1B555}" destId="{C4CBC522-70EC-4DAD-9ABB-7FBBFD02DC42}" srcOrd="0" destOrd="0" presId="urn:microsoft.com/office/officeart/2005/8/layout/orgChart1"/>
    <dgm:cxn modelId="{BC0C54D1-74F6-4FF9-B6AA-41A0D832C569}" type="presParOf" srcId="{9ED4AEF1-FB6E-49CA-AD4A-3EBB0BD1B555}" destId="{A8003B99-B9EE-4C53-8B05-60EF723CF6BB}" srcOrd="1" destOrd="0" presId="urn:microsoft.com/office/officeart/2005/8/layout/orgChart1"/>
    <dgm:cxn modelId="{4D486973-0200-481A-8175-F82DD7C06E1F}" type="presParOf" srcId="{A8003B99-B9EE-4C53-8B05-60EF723CF6BB}" destId="{FFE4C4D1-8F9F-4224-B3C3-83DBBCD6D7ED}" srcOrd="0" destOrd="0" presId="urn:microsoft.com/office/officeart/2005/8/layout/orgChart1"/>
    <dgm:cxn modelId="{A03BA6AD-7D58-43C2-BF96-CA07F7364B35}" type="presParOf" srcId="{FFE4C4D1-8F9F-4224-B3C3-83DBBCD6D7ED}" destId="{0B59B7D1-BFCB-4752-A954-4AE6C033913E}" srcOrd="0" destOrd="0" presId="urn:microsoft.com/office/officeart/2005/8/layout/orgChart1"/>
    <dgm:cxn modelId="{71F3EFEB-A4BA-4789-B8E3-48A2633C76DF}" type="presParOf" srcId="{FFE4C4D1-8F9F-4224-B3C3-83DBBCD6D7ED}" destId="{C074D779-DF8B-481C-B825-FAE2E925B78C}" srcOrd="1" destOrd="0" presId="urn:microsoft.com/office/officeart/2005/8/layout/orgChart1"/>
    <dgm:cxn modelId="{280C4ACD-EF8A-49EF-992B-8A5E9DAF4CBC}" type="presParOf" srcId="{A8003B99-B9EE-4C53-8B05-60EF723CF6BB}" destId="{22C0C3AE-0FE5-4EAD-8B34-F322420E387D}" srcOrd="1" destOrd="0" presId="urn:microsoft.com/office/officeart/2005/8/layout/orgChart1"/>
    <dgm:cxn modelId="{34BEDB74-92F3-4DBF-9BA2-8AE162D23347}" type="presParOf" srcId="{A8003B99-B9EE-4C53-8B05-60EF723CF6BB}" destId="{A64530F5-0B77-4DC8-8D7D-25535F5EFE3C}" srcOrd="2" destOrd="0" presId="urn:microsoft.com/office/officeart/2005/8/layout/orgChart1"/>
    <dgm:cxn modelId="{484D5473-9A11-4EF3-8057-33286C0C5A06}" type="presParOf" srcId="{9ED4AEF1-FB6E-49CA-AD4A-3EBB0BD1B555}" destId="{68D7B0CB-B276-4213-8E97-7EF993DB122A}" srcOrd="2" destOrd="0" presId="urn:microsoft.com/office/officeart/2005/8/layout/orgChart1"/>
    <dgm:cxn modelId="{E6C45E42-27CC-4BC3-850A-F6C5A7773F19}" type="presParOf" srcId="{9ED4AEF1-FB6E-49CA-AD4A-3EBB0BD1B555}" destId="{B798C1C3-E9DC-4B5B-AF7A-F5C0F3190E58}" srcOrd="3" destOrd="0" presId="urn:microsoft.com/office/officeart/2005/8/layout/orgChart1"/>
    <dgm:cxn modelId="{92A962A3-5C50-4509-BA57-E31C0995B913}" type="presParOf" srcId="{B798C1C3-E9DC-4B5B-AF7A-F5C0F3190E58}" destId="{74AD10BE-AFC3-4EE6-B87D-172E4553A08B}" srcOrd="0" destOrd="0" presId="urn:microsoft.com/office/officeart/2005/8/layout/orgChart1"/>
    <dgm:cxn modelId="{4A9887BD-7E50-472F-BE9C-773EFB9915F8}" type="presParOf" srcId="{74AD10BE-AFC3-4EE6-B87D-172E4553A08B}" destId="{97DAA86D-408A-46F2-8645-08155275A9BD}" srcOrd="0" destOrd="0" presId="urn:microsoft.com/office/officeart/2005/8/layout/orgChart1"/>
    <dgm:cxn modelId="{BFC6E0C3-0031-4F9D-95F5-EA185D9DDD28}" type="presParOf" srcId="{74AD10BE-AFC3-4EE6-B87D-172E4553A08B}" destId="{24DDB095-FDEE-41F1-A6F8-2C94B55D2D06}" srcOrd="1" destOrd="0" presId="urn:microsoft.com/office/officeart/2005/8/layout/orgChart1"/>
    <dgm:cxn modelId="{769D7526-C620-42AA-91E4-F72AA5C57AEF}" type="presParOf" srcId="{B798C1C3-E9DC-4B5B-AF7A-F5C0F3190E58}" destId="{911D93DB-26DA-4EBD-BC4B-A48C05A113CA}" srcOrd="1" destOrd="0" presId="urn:microsoft.com/office/officeart/2005/8/layout/orgChart1"/>
    <dgm:cxn modelId="{B6780F94-9095-4649-9F80-8CCD1B99CBEE}" type="presParOf" srcId="{B798C1C3-E9DC-4B5B-AF7A-F5C0F3190E58}" destId="{7D4E5427-FCD1-44A3-A7AC-3F0B688F5914}" srcOrd="2" destOrd="0" presId="urn:microsoft.com/office/officeart/2005/8/layout/orgChart1"/>
    <dgm:cxn modelId="{97531203-71B2-4A89-83FA-9259A670614D}" type="presParOf" srcId="{9ED4AEF1-FB6E-49CA-AD4A-3EBB0BD1B555}" destId="{EF82E21C-3DC8-4557-B814-29CE3E8DA8F5}" srcOrd="4" destOrd="0" presId="urn:microsoft.com/office/officeart/2005/8/layout/orgChart1"/>
    <dgm:cxn modelId="{9C9232E8-6152-42B5-BE40-C90910E3D932}" type="presParOf" srcId="{9ED4AEF1-FB6E-49CA-AD4A-3EBB0BD1B555}" destId="{2EE8C3E2-3AB8-46F6-8C72-37184D3C6050}" srcOrd="5" destOrd="0" presId="urn:microsoft.com/office/officeart/2005/8/layout/orgChart1"/>
    <dgm:cxn modelId="{0AA91D0F-FBFE-4EBA-B5AA-1B086E6C11C2}" type="presParOf" srcId="{2EE8C3E2-3AB8-46F6-8C72-37184D3C6050}" destId="{60086449-6DB5-45D1-BD1E-159F7E3DF8C6}" srcOrd="0" destOrd="0" presId="urn:microsoft.com/office/officeart/2005/8/layout/orgChart1"/>
    <dgm:cxn modelId="{C6F2FB16-8AD3-44B1-A677-659B8F7597A0}" type="presParOf" srcId="{60086449-6DB5-45D1-BD1E-159F7E3DF8C6}" destId="{C37B43C8-CE5E-4803-8D3D-CAA4FA77884B}" srcOrd="0" destOrd="0" presId="urn:microsoft.com/office/officeart/2005/8/layout/orgChart1"/>
    <dgm:cxn modelId="{DDC173B2-D95C-4EE4-B98F-C2EF74ECD48F}" type="presParOf" srcId="{60086449-6DB5-45D1-BD1E-159F7E3DF8C6}" destId="{1DBE5C34-578E-4FAC-A8A3-EB01CBEC9231}" srcOrd="1" destOrd="0" presId="urn:microsoft.com/office/officeart/2005/8/layout/orgChart1"/>
    <dgm:cxn modelId="{77987A42-2DDD-49FE-92AC-9EC7F22C214A}" type="presParOf" srcId="{2EE8C3E2-3AB8-46F6-8C72-37184D3C6050}" destId="{D536B39C-FCE4-4282-BC3D-4B822664CE9D}" srcOrd="1" destOrd="0" presId="urn:microsoft.com/office/officeart/2005/8/layout/orgChart1"/>
    <dgm:cxn modelId="{2168A1E9-E31B-475B-A666-433E73119710}" type="presParOf" srcId="{2EE8C3E2-3AB8-46F6-8C72-37184D3C6050}" destId="{91DFBC37-6BF5-40CF-A882-4449A966B44D}" srcOrd="2" destOrd="0" presId="urn:microsoft.com/office/officeart/2005/8/layout/orgChart1"/>
    <dgm:cxn modelId="{69D3902D-BDD5-4413-9A55-5EE15129A120}" type="presParOf" srcId="{1B5782E8-6011-41D4-9713-F9B87E5E343E}" destId="{E6BDC327-05A1-4EAB-B455-50603B3021BD}" srcOrd="2" destOrd="0" presId="urn:microsoft.com/office/officeart/2005/8/layout/orgChart1"/>
    <dgm:cxn modelId="{01E865E6-33D1-4D80-BBF7-5AFE5B38A19E}" type="presParOf" srcId="{E6BDC327-05A1-4EAB-B455-50603B3021BD}" destId="{D82AF006-7F10-44F4-A3F3-6DA0C2FBB56E}" srcOrd="0" destOrd="0" presId="urn:microsoft.com/office/officeart/2005/8/layout/orgChart1"/>
    <dgm:cxn modelId="{52DE8E74-A0A7-4042-B4C9-37CDF713D72B}" type="presParOf" srcId="{E6BDC327-05A1-4EAB-B455-50603B3021BD}" destId="{C2D01FE5-50E0-4324-BB45-D927C0DDCBEF}" srcOrd="1" destOrd="0" presId="urn:microsoft.com/office/officeart/2005/8/layout/orgChart1"/>
    <dgm:cxn modelId="{78CEBBAD-07D3-45A2-8DE9-03B6793174BB}" type="presParOf" srcId="{C2D01FE5-50E0-4324-BB45-D927C0DDCBEF}" destId="{BEF88C7D-505D-4AC8-85BC-5EBCA0504401}" srcOrd="0" destOrd="0" presId="urn:microsoft.com/office/officeart/2005/8/layout/orgChart1"/>
    <dgm:cxn modelId="{D28AE1B2-0EA8-4DC3-8CD6-26549D78EF44}" type="presParOf" srcId="{BEF88C7D-505D-4AC8-85BC-5EBCA0504401}" destId="{FB5FBBDF-B528-46EF-93B5-58A27D0E33BC}" srcOrd="0" destOrd="0" presId="urn:microsoft.com/office/officeart/2005/8/layout/orgChart1"/>
    <dgm:cxn modelId="{9B196FF8-0F0F-46AA-B676-74F7F2FFB1B6}" type="presParOf" srcId="{BEF88C7D-505D-4AC8-85BC-5EBCA0504401}" destId="{AF24FF39-2FE8-4743-BD11-A67934916A9B}" srcOrd="1" destOrd="0" presId="urn:microsoft.com/office/officeart/2005/8/layout/orgChart1"/>
    <dgm:cxn modelId="{8C0F5F02-D264-495D-9EFE-C4C5CF4B745E}" type="presParOf" srcId="{C2D01FE5-50E0-4324-BB45-D927C0DDCBEF}" destId="{315A28DC-7677-4295-A20C-2318467AA795}" srcOrd="1" destOrd="0" presId="urn:microsoft.com/office/officeart/2005/8/layout/orgChart1"/>
    <dgm:cxn modelId="{528329DC-84B7-4D88-A387-4127675C69C4}" type="presParOf" srcId="{C2D01FE5-50E0-4324-BB45-D927C0DDCBEF}" destId="{A89554F1-5437-490D-9D1C-DE6F3CB116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D6EE36-BB0F-4305-A635-C2AEE05DF3B6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C605CD-CF0C-4C9B-A87E-4BC4D356A21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6983BF6D-1D80-417E-8ED1-A1DF5D5B2E1E}" type="parTrans" cxnId="{2BFE0C14-7874-4A8D-A07F-122A9625F0B3}">
      <dgm:prSet/>
      <dgm:spPr/>
      <dgm:t>
        <a:bodyPr/>
        <a:lstStyle/>
        <a:p>
          <a:endParaRPr lang="en-US"/>
        </a:p>
      </dgm:t>
    </dgm:pt>
    <dgm:pt modelId="{9CD3DFB9-087F-42D2-ABB1-99F2A9A2C875}" type="sibTrans" cxnId="{2BFE0C14-7874-4A8D-A07F-122A9625F0B3}">
      <dgm:prSet/>
      <dgm:spPr/>
      <dgm:t>
        <a:bodyPr/>
        <a:lstStyle/>
        <a:p>
          <a:endParaRPr lang="en-US"/>
        </a:p>
      </dgm:t>
    </dgm:pt>
    <dgm:pt modelId="{029D4ADE-ED8D-4EA1-B9D4-89C7D7A1CDF1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16EA6B-7353-4053-A135-07D5836EE08B}" type="parTrans" cxnId="{589FA468-510D-41CB-8F3C-E90CF2074B53}">
      <dgm:prSet/>
      <dgm:spPr/>
      <dgm:t>
        <a:bodyPr/>
        <a:lstStyle/>
        <a:p>
          <a:endParaRPr lang="en-US"/>
        </a:p>
      </dgm:t>
    </dgm:pt>
    <dgm:pt modelId="{E5E6B07E-DFD2-4A52-A3C7-23294CB3EE12}" type="sibTrans" cxnId="{589FA468-510D-41CB-8F3C-E90CF2074B53}">
      <dgm:prSet/>
      <dgm:spPr/>
      <dgm:t>
        <a:bodyPr/>
        <a:lstStyle/>
        <a:p>
          <a:endParaRPr lang="en-US"/>
        </a:p>
      </dgm:t>
    </dgm:pt>
    <dgm:pt modelId="{160A9CD8-29DE-4ADF-9B27-7AD569DBEA9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660B795-AC76-42B9-97AF-E76912E5E9F6}" type="parTrans" cxnId="{81F14BB1-5649-47E2-B4C8-1B2204C7660B}">
      <dgm:prSet/>
      <dgm:spPr/>
      <dgm:t>
        <a:bodyPr/>
        <a:lstStyle/>
        <a:p>
          <a:endParaRPr lang="en-US"/>
        </a:p>
      </dgm:t>
    </dgm:pt>
    <dgm:pt modelId="{EBC58C13-B814-478D-96A0-FACB09FCE087}" type="sibTrans" cxnId="{81F14BB1-5649-47E2-B4C8-1B2204C7660B}">
      <dgm:prSet/>
      <dgm:spPr/>
      <dgm:t>
        <a:bodyPr/>
        <a:lstStyle/>
        <a:p>
          <a:endParaRPr lang="en-US"/>
        </a:p>
      </dgm:t>
    </dgm:pt>
    <dgm:pt modelId="{395FDB1D-246A-45B3-948C-1C5D437152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B7127C-A954-4D6D-8E78-16A76AF5BD01}" type="parTrans" cxnId="{D47216B1-DE18-4BFA-8024-D5CF748FEB25}">
      <dgm:prSet/>
      <dgm:spPr/>
      <dgm:t>
        <a:bodyPr/>
        <a:lstStyle/>
        <a:p>
          <a:endParaRPr lang="en-US"/>
        </a:p>
      </dgm:t>
    </dgm:pt>
    <dgm:pt modelId="{67820084-1D12-47AC-B14A-69883D458AD2}" type="sibTrans" cxnId="{D47216B1-DE18-4BFA-8024-D5CF748FEB25}">
      <dgm:prSet/>
      <dgm:spPr/>
      <dgm:t>
        <a:bodyPr/>
        <a:lstStyle/>
        <a:p>
          <a:endParaRPr lang="en-US"/>
        </a:p>
      </dgm:t>
    </dgm:pt>
    <dgm:pt modelId="{78EA2BC9-6CD8-4B48-AF0B-C37E5AC586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13D143-9C47-4964-892D-3632FD3CF851}" type="parTrans" cxnId="{147009AC-4734-47FB-B00F-2A7D4941CDD6}">
      <dgm:prSet/>
      <dgm:spPr/>
      <dgm:t>
        <a:bodyPr/>
        <a:lstStyle/>
        <a:p>
          <a:endParaRPr lang="en-US"/>
        </a:p>
      </dgm:t>
    </dgm:pt>
    <dgm:pt modelId="{D571796E-6393-4786-B5D3-A77C01EA273A}" type="sibTrans" cxnId="{147009AC-4734-47FB-B00F-2A7D4941CDD6}">
      <dgm:prSet/>
      <dgm:spPr/>
      <dgm:t>
        <a:bodyPr/>
        <a:lstStyle/>
        <a:p>
          <a:endParaRPr lang="en-US"/>
        </a:p>
      </dgm:t>
    </dgm:pt>
    <dgm:pt modelId="{F4595A86-4A99-4355-B61E-798C3365A643}" type="pres">
      <dgm:prSet presAssocID="{5CD6EE36-BB0F-4305-A635-C2AEE05DF3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5782E8-6011-41D4-9713-F9B87E5E343E}" type="pres">
      <dgm:prSet presAssocID="{E0C605CD-CF0C-4C9B-A87E-4BC4D356A21F}" presName="hierRoot1" presStyleCnt="0">
        <dgm:presLayoutVars>
          <dgm:hierBranch val="init"/>
        </dgm:presLayoutVars>
      </dgm:prSet>
      <dgm:spPr/>
    </dgm:pt>
    <dgm:pt modelId="{3E853BBC-796D-4608-8571-2B2F13A7461D}" type="pres">
      <dgm:prSet presAssocID="{E0C605CD-CF0C-4C9B-A87E-4BC4D356A21F}" presName="rootComposite1" presStyleCnt="0"/>
      <dgm:spPr/>
    </dgm:pt>
    <dgm:pt modelId="{20299A4B-1C69-4B86-8EDE-B88B470CE39C}" type="pres">
      <dgm:prSet presAssocID="{E0C605CD-CF0C-4C9B-A87E-4BC4D356A2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0AE3A-B7AE-45BB-91D9-3E7112C11563}" type="pres">
      <dgm:prSet presAssocID="{E0C605CD-CF0C-4C9B-A87E-4BC4D356A21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D4AEF1-FB6E-49CA-AD4A-3EBB0BD1B555}" type="pres">
      <dgm:prSet presAssocID="{E0C605CD-CF0C-4C9B-A87E-4BC4D356A21F}" presName="hierChild2" presStyleCnt="0"/>
      <dgm:spPr/>
    </dgm:pt>
    <dgm:pt modelId="{C4CBC522-70EC-4DAD-9ABB-7FBBFD02DC42}" type="pres">
      <dgm:prSet presAssocID="{1660B795-AC76-42B9-97AF-E76912E5E9F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8003B99-B9EE-4C53-8B05-60EF723CF6BB}" type="pres">
      <dgm:prSet presAssocID="{160A9CD8-29DE-4ADF-9B27-7AD569DBEA9A}" presName="hierRoot2" presStyleCnt="0">
        <dgm:presLayoutVars>
          <dgm:hierBranch val="init"/>
        </dgm:presLayoutVars>
      </dgm:prSet>
      <dgm:spPr/>
    </dgm:pt>
    <dgm:pt modelId="{FFE4C4D1-8F9F-4224-B3C3-83DBBCD6D7ED}" type="pres">
      <dgm:prSet presAssocID="{160A9CD8-29DE-4ADF-9B27-7AD569DBEA9A}" presName="rootComposite" presStyleCnt="0"/>
      <dgm:spPr/>
    </dgm:pt>
    <dgm:pt modelId="{0B59B7D1-BFCB-4752-A954-4AE6C033913E}" type="pres">
      <dgm:prSet presAssocID="{160A9CD8-29DE-4ADF-9B27-7AD569DBEA9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4D779-DF8B-481C-B825-FAE2E925B78C}" type="pres">
      <dgm:prSet presAssocID="{160A9CD8-29DE-4ADF-9B27-7AD569DBEA9A}" presName="rootConnector" presStyleLbl="node2" presStyleIdx="0" presStyleCnt="3"/>
      <dgm:spPr/>
      <dgm:t>
        <a:bodyPr/>
        <a:lstStyle/>
        <a:p>
          <a:endParaRPr lang="en-US"/>
        </a:p>
      </dgm:t>
    </dgm:pt>
    <dgm:pt modelId="{22C0C3AE-0FE5-4EAD-8B34-F322420E387D}" type="pres">
      <dgm:prSet presAssocID="{160A9CD8-29DE-4ADF-9B27-7AD569DBEA9A}" presName="hierChild4" presStyleCnt="0"/>
      <dgm:spPr/>
    </dgm:pt>
    <dgm:pt modelId="{A64530F5-0B77-4DC8-8D7D-25535F5EFE3C}" type="pres">
      <dgm:prSet presAssocID="{160A9CD8-29DE-4ADF-9B27-7AD569DBEA9A}" presName="hierChild5" presStyleCnt="0"/>
      <dgm:spPr/>
    </dgm:pt>
    <dgm:pt modelId="{68D7B0CB-B276-4213-8E97-7EF993DB122A}" type="pres">
      <dgm:prSet presAssocID="{76B7127C-A954-4D6D-8E78-16A76AF5BD0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798C1C3-E9DC-4B5B-AF7A-F5C0F3190E58}" type="pres">
      <dgm:prSet presAssocID="{395FDB1D-246A-45B3-948C-1C5D437152BB}" presName="hierRoot2" presStyleCnt="0">
        <dgm:presLayoutVars>
          <dgm:hierBranch val="init"/>
        </dgm:presLayoutVars>
      </dgm:prSet>
      <dgm:spPr/>
    </dgm:pt>
    <dgm:pt modelId="{74AD10BE-AFC3-4EE6-B87D-172E4553A08B}" type="pres">
      <dgm:prSet presAssocID="{395FDB1D-246A-45B3-948C-1C5D437152BB}" presName="rootComposite" presStyleCnt="0"/>
      <dgm:spPr/>
    </dgm:pt>
    <dgm:pt modelId="{97DAA86D-408A-46F2-8645-08155275A9BD}" type="pres">
      <dgm:prSet presAssocID="{395FDB1D-246A-45B3-948C-1C5D437152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DB095-FDEE-41F1-A6F8-2C94B55D2D06}" type="pres">
      <dgm:prSet presAssocID="{395FDB1D-246A-45B3-948C-1C5D437152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911D93DB-26DA-4EBD-BC4B-A48C05A113CA}" type="pres">
      <dgm:prSet presAssocID="{395FDB1D-246A-45B3-948C-1C5D437152BB}" presName="hierChild4" presStyleCnt="0"/>
      <dgm:spPr/>
    </dgm:pt>
    <dgm:pt modelId="{7D4E5427-FCD1-44A3-A7AC-3F0B688F5914}" type="pres">
      <dgm:prSet presAssocID="{395FDB1D-246A-45B3-948C-1C5D437152BB}" presName="hierChild5" presStyleCnt="0"/>
      <dgm:spPr/>
    </dgm:pt>
    <dgm:pt modelId="{EF82E21C-3DC8-4557-B814-29CE3E8DA8F5}" type="pres">
      <dgm:prSet presAssocID="{5713D143-9C47-4964-892D-3632FD3CF85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EE8C3E2-3AB8-46F6-8C72-37184D3C6050}" type="pres">
      <dgm:prSet presAssocID="{78EA2BC9-6CD8-4B48-AF0B-C37E5AC58610}" presName="hierRoot2" presStyleCnt="0">
        <dgm:presLayoutVars>
          <dgm:hierBranch val="init"/>
        </dgm:presLayoutVars>
      </dgm:prSet>
      <dgm:spPr/>
    </dgm:pt>
    <dgm:pt modelId="{60086449-6DB5-45D1-BD1E-159F7E3DF8C6}" type="pres">
      <dgm:prSet presAssocID="{78EA2BC9-6CD8-4B48-AF0B-C37E5AC58610}" presName="rootComposite" presStyleCnt="0"/>
      <dgm:spPr/>
    </dgm:pt>
    <dgm:pt modelId="{C37B43C8-CE5E-4803-8D3D-CAA4FA77884B}" type="pres">
      <dgm:prSet presAssocID="{78EA2BC9-6CD8-4B48-AF0B-C37E5AC586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E5C34-578E-4FAC-A8A3-EB01CBEC9231}" type="pres">
      <dgm:prSet presAssocID="{78EA2BC9-6CD8-4B48-AF0B-C37E5AC586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D536B39C-FCE4-4282-BC3D-4B822664CE9D}" type="pres">
      <dgm:prSet presAssocID="{78EA2BC9-6CD8-4B48-AF0B-C37E5AC58610}" presName="hierChild4" presStyleCnt="0"/>
      <dgm:spPr/>
    </dgm:pt>
    <dgm:pt modelId="{91DFBC37-6BF5-40CF-A882-4449A966B44D}" type="pres">
      <dgm:prSet presAssocID="{78EA2BC9-6CD8-4B48-AF0B-C37E5AC58610}" presName="hierChild5" presStyleCnt="0"/>
      <dgm:spPr/>
    </dgm:pt>
    <dgm:pt modelId="{E6BDC327-05A1-4EAB-B455-50603B3021BD}" type="pres">
      <dgm:prSet presAssocID="{E0C605CD-CF0C-4C9B-A87E-4BC4D356A21F}" presName="hierChild3" presStyleCnt="0"/>
      <dgm:spPr/>
    </dgm:pt>
    <dgm:pt modelId="{D82AF006-7F10-44F4-A3F3-6DA0C2FBB56E}" type="pres">
      <dgm:prSet presAssocID="{AF16EA6B-7353-4053-A135-07D5836EE08B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2D01FE5-50E0-4324-BB45-D927C0DDCBEF}" type="pres">
      <dgm:prSet presAssocID="{029D4ADE-ED8D-4EA1-B9D4-89C7D7A1CDF1}" presName="hierRoot3" presStyleCnt="0">
        <dgm:presLayoutVars>
          <dgm:hierBranch val="init"/>
        </dgm:presLayoutVars>
      </dgm:prSet>
      <dgm:spPr/>
    </dgm:pt>
    <dgm:pt modelId="{BEF88C7D-505D-4AC8-85BC-5EBCA0504401}" type="pres">
      <dgm:prSet presAssocID="{029D4ADE-ED8D-4EA1-B9D4-89C7D7A1CDF1}" presName="rootComposite3" presStyleCnt="0"/>
      <dgm:spPr/>
    </dgm:pt>
    <dgm:pt modelId="{FB5FBBDF-B528-46EF-93B5-58A27D0E33BC}" type="pres">
      <dgm:prSet presAssocID="{029D4ADE-ED8D-4EA1-B9D4-89C7D7A1CDF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4FF39-2FE8-4743-BD11-A67934916A9B}" type="pres">
      <dgm:prSet presAssocID="{029D4ADE-ED8D-4EA1-B9D4-89C7D7A1CDF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15A28DC-7677-4295-A20C-2318467AA795}" type="pres">
      <dgm:prSet presAssocID="{029D4ADE-ED8D-4EA1-B9D4-89C7D7A1CDF1}" presName="hierChild6" presStyleCnt="0"/>
      <dgm:spPr/>
    </dgm:pt>
    <dgm:pt modelId="{A89554F1-5437-490D-9D1C-DE6F3CB11607}" type="pres">
      <dgm:prSet presAssocID="{029D4ADE-ED8D-4EA1-B9D4-89C7D7A1CDF1}" presName="hierChild7" presStyleCnt="0"/>
      <dgm:spPr/>
    </dgm:pt>
  </dgm:ptLst>
  <dgm:cxnLst>
    <dgm:cxn modelId="{02B6F750-652E-43EB-BC73-60DD6D6AAFA1}" type="presOf" srcId="{76B7127C-A954-4D6D-8E78-16A76AF5BD01}" destId="{68D7B0CB-B276-4213-8E97-7EF993DB122A}" srcOrd="0" destOrd="0" presId="urn:microsoft.com/office/officeart/2005/8/layout/orgChart1"/>
    <dgm:cxn modelId="{7C2B6467-B561-4F13-B229-3687889CEAF2}" type="presOf" srcId="{E0C605CD-CF0C-4C9B-A87E-4BC4D356A21F}" destId="{20299A4B-1C69-4B86-8EDE-B88B470CE39C}" srcOrd="0" destOrd="0" presId="urn:microsoft.com/office/officeart/2005/8/layout/orgChart1"/>
    <dgm:cxn modelId="{4784228B-4A76-466B-BF4C-951F53B18AFE}" type="presOf" srcId="{029D4ADE-ED8D-4EA1-B9D4-89C7D7A1CDF1}" destId="{FB5FBBDF-B528-46EF-93B5-58A27D0E33BC}" srcOrd="0" destOrd="0" presId="urn:microsoft.com/office/officeart/2005/8/layout/orgChart1"/>
    <dgm:cxn modelId="{81CA0C0B-7BB2-4640-B240-37FAE8F26BBC}" type="presOf" srcId="{5CD6EE36-BB0F-4305-A635-C2AEE05DF3B6}" destId="{F4595A86-4A99-4355-B61E-798C3365A643}" srcOrd="0" destOrd="0" presId="urn:microsoft.com/office/officeart/2005/8/layout/orgChart1"/>
    <dgm:cxn modelId="{589FA468-510D-41CB-8F3C-E90CF2074B53}" srcId="{E0C605CD-CF0C-4C9B-A87E-4BC4D356A21F}" destId="{029D4ADE-ED8D-4EA1-B9D4-89C7D7A1CDF1}" srcOrd="0" destOrd="0" parTransId="{AF16EA6B-7353-4053-A135-07D5836EE08B}" sibTransId="{E5E6B07E-DFD2-4A52-A3C7-23294CB3EE12}"/>
    <dgm:cxn modelId="{2BFE0C14-7874-4A8D-A07F-122A9625F0B3}" srcId="{5CD6EE36-BB0F-4305-A635-C2AEE05DF3B6}" destId="{E0C605CD-CF0C-4C9B-A87E-4BC4D356A21F}" srcOrd="0" destOrd="0" parTransId="{6983BF6D-1D80-417E-8ED1-A1DF5D5B2E1E}" sibTransId="{9CD3DFB9-087F-42D2-ABB1-99F2A9A2C875}"/>
    <dgm:cxn modelId="{7381BD28-9710-4E21-97DC-D789FBEE763F}" type="presOf" srcId="{395FDB1D-246A-45B3-948C-1C5D437152BB}" destId="{24DDB095-FDEE-41F1-A6F8-2C94B55D2D06}" srcOrd="1" destOrd="0" presId="urn:microsoft.com/office/officeart/2005/8/layout/orgChart1"/>
    <dgm:cxn modelId="{04C7D9EC-737F-4D8A-A1FD-51683358D3C3}" type="presOf" srcId="{5713D143-9C47-4964-892D-3632FD3CF851}" destId="{EF82E21C-3DC8-4557-B814-29CE3E8DA8F5}" srcOrd="0" destOrd="0" presId="urn:microsoft.com/office/officeart/2005/8/layout/orgChart1"/>
    <dgm:cxn modelId="{78645725-E35B-41CA-B6B0-B24853644587}" type="presOf" srcId="{AF16EA6B-7353-4053-A135-07D5836EE08B}" destId="{D82AF006-7F10-44F4-A3F3-6DA0C2FBB56E}" srcOrd="0" destOrd="0" presId="urn:microsoft.com/office/officeart/2005/8/layout/orgChart1"/>
    <dgm:cxn modelId="{81F14BB1-5649-47E2-B4C8-1B2204C7660B}" srcId="{E0C605CD-CF0C-4C9B-A87E-4BC4D356A21F}" destId="{160A9CD8-29DE-4ADF-9B27-7AD569DBEA9A}" srcOrd="1" destOrd="0" parTransId="{1660B795-AC76-42B9-97AF-E76912E5E9F6}" sibTransId="{EBC58C13-B814-478D-96A0-FACB09FCE087}"/>
    <dgm:cxn modelId="{CE342535-2BD2-408F-B5EE-1814801A0AE4}" type="presOf" srcId="{78EA2BC9-6CD8-4B48-AF0B-C37E5AC58610}" destId="{1DBE5C34-578E-4FAC-A8A3-EB01CBEC9231}" srcOrd="1" destOrd="0" presId="urn:microsoft.com/office/officeart/2005/8/layout/orgChart1"/>
    <dgm:cxn modelId="{A3880A31-3478-42C9-9A92-C19D8A56FF13}" type="presOf" srcId="{029D4ADE-ED8D-4EA1-B9D4-89C7D7A1CDF1}" destId="{AF24FF39-2FE8-4743-BD11-A67934916A9B}" srcOrd="1" destOrd="0" presId="urn:microsoft.com/office/officeart/2005/8/layout/orgChart1"/>
    <dgm:cxn modelId="{BE528FF5-4877-4DA2-9559-FA6C366D8B4A}" type="presOf" srcId="{395FDB1D-246A-45B3-948C-1C5D437152BB}" destId="{97DAA86D-408A-46F2-8645-08155275A9BD}" srcOrd="0" destOrd="0" presId="urn:microsoft.com/office/officeart/2005/8/layout/orgChart1"/>
    <dgm:cxn modelId="{02C12F23-8264-4669-AFA0-E8A415A09E5E}" type="presOf" srcId="{160A9CD8-29DE-4ADF-9B27-7AD569DBEA9A}" destId="{0B59B7D1-BFCB-4752-A954-4AE6C033913E}" srcOrd="0" destOrd="0" presId="urn:microsoft.com/office/officeart/2005/8/layout/orgChart1"/>
    <dgm:cxn modelId="{8F9F81DB-E335-4C96-9BAC-9EC1630F9B38}" type="presOf" srcId="{1660B795-AC76-42B9-97AF-E76912E5E9F6}" destId="{C4CBC522-70EC-4DAD-9ABB-7FBBFD02DC42}" srcOrd="0" destOrd="0" presId="urn:microsoft.com/office/officeart/2005/8/layout/orgChart1"/>
    <dgm:cxn modelId="{0C32404E-DD9E-4E33-83D0-980733EDDD71}" type="presOf" srcId="{E0C605CD-CF0C-4C9B-A87E-4BC4D356A21F}" destId="{3CA0AE3A-B7AE-45BB-91D9-3E7112C11563}" srcOrd="1" destOrd="0" presId="urn:microsoft.com/office/officeart/2005/8/layout/orgChart1"/>
    <dgm:cxn modelId="{D47216B1-DE18-4BFA-8024-D5CF748FEB25}" srcId="{E0C605CD-CF0C-4C9B-A87E-4BC4D356A21F}" destId="{395FDB1D-246A-45B3-948C-1C5D437152BB}" srcOrd="2" destOrd="0" parTransId="{76B7127C-A954-4D6D-8E78-16A76AF5BD01}" sibTransId="{67820084-1D12-47AC-B14A-69883D458AD2}"/>
    <dgm:cxn modelId="{1C6048EF-F9EB-4474-844E-D54C2F2DBC87}" type="presOf" srcId="{160A9CD8-29DE-4ADF-9B27-7AD569DBEA9A}" destId="{C074D779-DF8B-481C-B825-FAE2E925B78C}" srcOrd="1" destOrd="0" presId="urn:microsoft.com/office/officeart/2005/8/layout/orgChart1"/>
    <dgm:cxn modelId="{147009AC-4734-47FB-B00F-2A7D4941CDD6}" srcId="{E0C605CD-CF0C-4C9B-A87E-4BC4D356A21F}" destId="{78EA2BC9-6CD8-4B48-AF0B-C37E5AC58610}" srcOrd="3" destOrd="0" parTransId="{5713D143-9C47-4964-892D-3632FD3CF851}" sibTransId="{D571796E-6393-4786-B5D3-A77C01EA273A}"/>
    <dgm:cxn modelId="{98C507E6-8F72-4A52-B1EF-93BD86AEBBB6}" type="presOf" srcId="{78EA2BC9-6CD8-4B48-AF0B-C37E5AC58610}" destId="{C37B43C8-CE5E-4803-8D3D-CAA4FA77884B}" srcOrd="0" destOrd="0" presId="urn:microsoft.com/office/officeart/2005/8/layout/orgChart1"/>
    <dgm:cxn modelId="{1CA6EF82-AA57-4508-B0C1-D4822DF8B1AB}" type="presParOf" srcId="{F4595A86-4A99-4355-B61E-798C3365A643}" destId="{1B5782E8-6011-41D4-9713-F9B87E5E343E}" srcOrd="0" destOrd="0" presId="urn:microsoft.com/office/officeart/2005/8/layout/orgChart1"/>
    <dgm:cxn modelId="{C1A8227D-88BC-42EC-92AA-9F103216D0B2}" type="presParOf" srcId="{1B5782E8-6011-41D4-9713-F9B87E5E343E}" destId="{3E853BBC-796D-4608-8571-2B2F13A7461D}" srcOrd="0" destOrd="0" presId="urn:microsoft.com/office/officeart/2005/8/layout/orgChart1"/>
    <dgm:cxn modelId="{6AEEA513-DC79-4F07-9B2B-A497620CB003}" type="presParOf" srcId="{3E853BBC-796D-4608-8571-2B2F13A7461D}" destId="{20299A4B-1C69-4B86-8EDE-B88B470CE39C}" srcOrd="0" destOrd="0" presId="urn:microsoft.com/office/officeart/2005/8/layout/orgChart1"/>
    <dgm:cxn modelId="{A198DC80-C2B4-46E1-BA5A-2D7639D7E01A}" type="presParOf" srcId="{3E853BBC-796D-4608-8571-2B2F13A7461D}" destId="{3CA0AE3A-B7AE-45BB-91D9-3E7112C11563}" srcOrd="1" destOrd="0" presId="urn:microsoft.com/office/officeart/2005/8/layout/orgChart1"/>
    <dgm:cxn modelId="{8E55E8E2-7E27-4E98-B4AB-F7337F746757}" type="presParOf" srcId="{1B5782E8-6011-41D4-9713-F9B87E5E343E}" destId="{9ED4AEF1-FB6E-49CA-AD4A-3EBB0BD1B555}" srcOrd="1" destOrd="0" presId="urn:microsoft.com/office/officeart/2005/8/layout/orgChart1"/>
    <dgm:cxn modelId="{0FA1D940-1D43-4627-8270-22A6BA371A63}" type="presParOf" srcId="{9ED4AEF1-FB6E-49CA-AD4A-3EBB0BD1B555}" destId="{C4CBC522-70EC-4DAD-9ABB-7FBBFD02DC42}" srcOrd="0" destOrd="0" presId="urn:microsoft.com/office/officeart/2005/8/layout/orgChart1"/>
    <dgm:cxn modelId="{BC0C54D1-74F6-4FF9-B6AA-41A0D832C569}" type="presParOf" srcId="{9ED4AEF1-FB6E-49CA-AD4A-3EBB0BD1B555}" destId="{A8003B99-B9EE-4C53-8B05-60EF723CF6BB}" srcOrd="1" destOrd="0" presId="urn:microsoft.com/office/officeart/2005/8/layout/orgChart1"/>
    <dgm:cxn modelId="{4D486973-0200-481A-8175-F82DD7C06E1F}" type="presParOf" srcId="{A8003B99-B9EE-4C53-8B05-60EF723CF6BB}" destId="{FFE4C4D1-8F9F-4224-B3C3-83DBBCD6D7ED}" srcOrd="0" destOrd="0" presId="urn:microsoft.com/office/officeart/2005/8/layout/orgChart1"/>
    <dgm:cxn modelId="{A03BA6AD-7D58-43C2-BF96-CA07F7364B35}" type="presParOf" srcId="{FFE4C4D1-8F9F-4224-B3C3-83DBBCD6D7ED}" destId="{0B59B7D1-BFCB-4752-A954-4AE6C033913E}" srcOrd="0" destOrd="0" presId="urn:microsoft.com/office/officeart/2005/8/layout/orgChart1"/>
    <dgm:cxn modelId="{71F3EFEB-A4BA-4789-B8E3-48A2633C76DF}" type="presParOf" srcId="{FFE4C4D1-8F9F-4224-B3C3-83DBBCD6D7ED}" destId="{C074D779-DF8B-481C-B825-FAE2E925B78C}" srcOrd="1" destOrd="0" presId="urn:microsoft.com/office/officeart/2005/8/layout/orgChart1"/>
    <dgm:cxn modelId="{280C4ACD-EF8A-49EF-992B-8A5E9DAF4CBC}" type="presParOf" srcId="{A8003B99-B9EE-4C53-8B05-60EF723CF6BB}" destId="{22C0C3AE-0FE5-4EAD-8B34-F322420E387D}" srcOrd="1" destOrd="0" presId="urn:microsoft.com/office/officeart/2005/8/layout/orgChart1"/>
    <dgm:cxn modelId="{34BEDB74-92F3-4DBF-9BA2-8AE162D23347}" type="presParOf" srcId="{A8003B99-B9EE-4C53-8B05-60EF723CF6BB}" destId="{A64530F5-0B77-4DC8-8D7D-25535F5EFE3C}" srcOrd="2" destOrd="0" presId="urn:microsoft.com/office/officeart/2005/8/layout/orgChart1"/>
    <dgm:cxn modelId="{484D5473-9A11-4EF3-8057-33286C0C5A06}" type="presParOf" srcId="{9ED4AEF1-FB6E-49CA-AD4A-3EBB0BD1B555}" destId="{68D7B0CB-B276-4213-8E97-7EF993DB122A}" srcOrd="2" destOrd="0" presId="urn:microsoft.com/office/officeart/2005/8/layout/orgChart1"/>
    <dgm:cxn modelId="{E6C45E42-27CC-4BC3-850A-F6C5A7773F19}" type="presParOf" srcId="{9ED4AEF1-FB6E-49CA-AD4A-3EBB0BD1B555}" destId="{B798C1C3-E9DC-4B5B-AF7A-F5C0F3190E58}" srcOrd="3" destOrd="0" presId="urn:microsoft.com/office/officeart/2005/8/layout/orgChart1"/>
    <dgm:cxn modelId="{92A962A3-5C50-4509-BA57-E31C0995B913}" type="presParOf" srcId="{B798C1C3-E9DC-4B5B-AF7A-F5C0F3190E58}" destId="{74AD10BE-AFC3-4EE6-B87D-172E4553A08B}" srcOrd="0" destOrd="0" presId="urn:microsoft.com/office/officeart/2005/8/layout/orgChart1"/>
    <dgm:cxn modelId="{4A9887BD-7E50-472F-BE9C-773EFB9915F8}" type="presParOf" srcId="{74AD10BE-AFC3-4EE6-B87D-172E4553A08B}" destId="{97DAA86D-408A-46F2-8645-08155275A9BD}" srcOrd="0" destOrd="0" presId="urn:microsoft.com/office/officeart/2005/8/layout/orgChart1"/>
    <dgm:cxn modelId="{BFC6E0C3-0031-4F9D-95F5-EA185D9DDD28}" type="presParOf" srcId="{74AD10BE-AFC3-4EE6-B87D-172E4553A08B}" destId="{24DDB095-FDEE-41F1-A6F8-2C94B55D2D06}" srcOrd="1" destOrd="0" presId="urn:microsoft.com/office/officeart/2005/8/layout/orgChart1"/>
    <dgm:cxn modelId="{769D7526-C620-42AA-91E4-F72AA5C57AEF}" type="presParOf" srcId="{B798C1C3-E9DC-4B5B-AF7A-F5C0F3190E58}" destId="{911D93DB-26DA-4EBD-BC4B-A48C05A113CA}" srcOrd="1" destOrd="0" presId="urn:microsoft.com/office/officeart/2005/8/layout/orgChart1"/>
    <dgm:cxn modelId="{B6780F94-9095-4649-9F80-8CCD1B99CBEE}" type="presParOf" srcId="{B798C1C3-E9DC-4B5B-AF7A-F5C0F3190E58}" destId="{7D4E5427-FCD1-44A3-A7AC-3F0B688F5914}" srcOrd="2" destOrd="0" presId="urn:microsoft.com/office/officeart/2005/8/layout/orgChart1"/>
    <dgm:cxn modelId="{97531203-71B2-4A89-83FA-9259A670614D}" type="presParOf" srcId="{9ED4AEF1-FB6E-49CA-AD4A-3EBB0BD1B555}" destId="{EF82E21C-3DC8-4557-B814-29CE3E8DA8F5}" srcOrd="4" destOrd="0" presId="urn:microsoft.com/office/officeart/2005/8/layout/orgChart1"/>
    <dgm:cxn modelId="{9C9232E8-6152-42B5-BE40-C90910E3D932}" type="presParOf" srcId="{9ED4AEF1-FB6E-49CA-AD4A-3EBB0BD1B555}" destId="{2EE8C3E2-3AB8-46F6-8C72-37184D3C6050}" srcOrd="5" destOrd="0" presId="urn:microsoft.com/office/officeart/2005/8/layout/orgChart1"/>
    <dgm:cxn modelId="{0AA91D0F-FBFE-4EBA-B5AA-1B086E6C11C2}" type="presParOf" srcId="{2EE8C3E2-3AB8-46F6-8C72-37184D3C6050}" destId="{60086449-6DB5-45D1-BD1E-159F7E3DF8C6}" srcOrd="0" destOrd="0" presId="urn:microsoft.com/office/officeart/2005/8/layout/orgChart1"/>
    <dgm:cxn modelId="{C6F2FB16-8AD3-44B1-A677-659B8F7597A0}" type="presParOf" srcId="{60086449-6DB5-45D1-BD1E-159F7E3DF8C6}" destId="{C37B43C8-CE5E-4803-8D3D-CAA4FA77884B}" srcOrd="0" destOrd="0" presId="urn:microsoft.com/office/officeart/2005/8/layout/orgChart1"/>
    <dgm:cxn modelId="{DDC173B2-D95C-4EE4-B98F-C2EF74ECD48F}" type="presParOf" srcId="{60086449-6DB5-45D1-BD1E-159F7E3DF8C6}" destId="{1DBE5C34-578E-4FAC-A8A3-EB01CBEC9231}" srcOrd="1" destOrd="0" presId="urn:microsoft.com/office/officeart/2005/8/layout/orgChart1"/>
    <dgm:cxn modelId="{77987A42-2DDD-49FE-92AC-9EC7F22C214A}" type="presParOf" srcId="{2EE8C3E2-3AB8-46F6-8C72-37184D3C6050}" destId="{D536B39C-FCE4-4282-BC3D-4B822664CE9D}" srcOrd="1" destOrd="0" presId="urn:microsoft.com/office/officeart/2005/8/layout/orgChart1"/>
    <dgm:cxn modelId="{2168A1E9-E31B-475B-A666-433E73119710}" type="presParOf" srcId="{2EE8C3E2-3AB8-46F6-8C72-37184D3C6050}" destId="{91DFBC37-6BF5-40CF-A882-4449A966B44D}" srcOrd="2" destOrd="0" presId="urn:microsoft.com/office/officeart/2005/8/layout/orgChart1"/>
    <dgm:cxn modelId="{69D3902D-BDD5-4413-9A55-5EE15129A120}" type="presParOf" srcId="{1B5782E8-6011-41D4-9713-F9B87E5E343E}" destId="{E6BDC327-05A1-4EAB-B455-50603B3021BD}" srcOrd="2" destOrd="0" presId="urn:microsoft.com/office/officeart/2005/8/layout/orgChart1"/>
    <dgm:cxn modelId="{01E865E6-33D1-4D80-BBF7-5AFE5B38A19E}" type="presParOf" srcId="{E6BDC327-05A1-4EAB-B455-50603B3021BD}" destId="{D82AF006-7F10-44F4-A3F3-6DA0C2FBB56E}" srcOrd="0" destOrd="0" presId="urn:microsoft.com/office/officeart/2005/8/layout/orgChart1"/>
    <dgm:cxn modelId="{52DE8E74-A0A7-4042-B4C9-37CDF713D72B}" type="presParOf" srcId="{E6BDC327-05A1-4EAB-B455-50603B3021BD}" destId="{C2D01FE5-50E0-4324-BB45-D927C0DDCBEF}" srcOrd="1" destOrd="0" presId="urn:microsoft.com/office/officeart/2005/8/layout/orgChart1"/>
    <dgm:cxn modelId="{78CEBBAD-07D3-45A2-8DE9-03B6793174BB}" type="presParOf" srcId="{C2D01FE5-50E0-4324-BB45-D927C0DDCBEF}" destId="{BEF88C7D-505D-4AC8-85BC-5EBCA0504401}" srcOrd="0" destOrd="0" presId="urn:microsoft.com/office/officeart/2005/8/layout/orgChart1"/>
    <dgm:cxn modelId="{D28AE1B2-0EA8-4DC3-8CD6-26549D78EF44}" type="presParOf" srcId="{BEF88C7D-505D-4AC8-85BC-5EBCA0504401}" destId="{FB5FBBDF-B528-46EF-93B5-58A27D0E33BC}" srcOrd="0" destOrd="0" presId="urn:microsoft.com/office/officeart/2005/8/layout/orgChart1"/>
    <dgm:cxn modelId="{9B196FF8-0F0F-46AA-B676-74F7F2FFB1B6}" type="presParOf" srcId="{BEF88C7D-505D-4AC8-85BC-5EBCA0504401}" destId="{AF24FF39-2FE8-4743-BD11-A67934916A9B}" srcOrd="1" destOrd="0" presId="urn:microsoft.com/office/officeart/2005/8/layout/orgChart1"/>
    <dgm:cxn modelId="{8C0F5F02-D264-495D-9EFE-C4C5CF4B745E}" type="presParOf" srcId="{C2D01FE5-50E0-4324-BB45-D927C0DDCBEF}" destId="{315A28DC-7677-4295-A20C-2318467AA795}" srcOrd="1" destOrd="0" presId="urn:microsoft.com/office/officeart/2005/8/layout/orgChart1"/>
    <dgm:cxn modelId="{528329DC-84B7-4D88-A387-4127675C69C4}" type="presParOf" srcId="{C2D01FE5-50E0-4324-BB45-D927C0DDCBEF}" destId="{A89554F1-5437-490D-9D1C-DE6F3CB116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CD6EE36-BB0F-4305-A635-C2AEE05DF3B6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C605CD-CF0C-4C9B-A87E-4BC4D356A21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6983BF6D-1D80-417E-8ED1-A1DF5D5B2E1E}" type="parTrans" cxnId="{2BFE0C14-7874-4A8D-A07F-122A9625F0B3}">
      <dgm:prSet/>
      <dgm:spPr/>
      <dgm:t>
        <a:bodyPr/>
        <a:lstStyle/>
        <a:p>
          <a:endParaRPr lang="en-US"/>
        </a:p>
      </dgm:t>
    </dgm:pt>
    <dgm:pt modelId="{9CD3DFB9-087F-42D2-ABB1-99F2A9A2C875}" type="sibTrans" cxnId="{2BFE0C14-7874-4A8D-A07F-122A9625F0B3}">
      <dgm:prSet/>
      <dgm:spPr/>
      <dgm:t>
        <a:bodyPr/>
        <a:lstStyle/>
        <a:p>
          <a:endParaRPr lang="en-US"/>
        </a:p>
      </dgm:t>
    </dgm:pt>
    <dgm:pt modelId="{029D4ADE-ED8D-4EA1-B9D4-89C7D7A1CDF1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16EA6B-7353-4053-A135-07D5836EE08B}" type="parTrans" cxnId="{589FA468-510D-41CB-8F3C-E90CF2074B53}">
      <dgm:prSet/>
      <dgm:spPr/>
      <dgm:t>
        <a:bodyPr/>
        <a:lstStyle/>
        <a:p>
          <a:endParaRPr lang="en-US"/>
        </a:p>
      </dgm:t>
    </dgm:pt>
    <dgm:pt modelId="{E5E6B07E-DFD2-4A52-A3C7-23294CB3EE12}" type="sibTrans" cxnId="{589FA468-510D-41CB-8F3C-E90CF2074B53}">
      <dgm:prSet/>
      <dgm:spPr/>
      <dgm:t>
        <a:bodyPr/>
        <a:lstStyle/>
        <a:p>
          <a:endParaRPr lang="en-US"/>
        </a:p>
      </dgm:t>
    </dgm:pt>
    <dgm:pt modelId="{160A9CD8-29DE-4ADF-9B27-7AD569DBEA9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660B795-AC76-42B9-97AF-E76912E5E9F6}" type="parTrans" cxnId="{81F14BB1-5649-47E2-B4C8-1B2204C7660B}">
      <dgm:prSet/>
      <dgm:spPr/>
      <dgm:t>
        <a:bodyPr/>
        <a:lstStyle/>
        <a:p>
          <a:endParaRPr lang="en-US"/>
        </a:p>
      </dgm:t>
    </dgm:pt>
    <dgm:pt modelId="{EBC58C13-B814-478D-96A0-FACB09FCE087}" type="sibTrans" cxnId="{81F14BB1-5649-47E2-B4C8-1B2204C7660B}">
      <dgm:prSet/>
      <dgm:spPr/>
      <dgm:t>
        <a:bodyPr/>
        <a:lstStyle/>
        <a:p>
          <a:endParaRPr lang="en-US"/>
        </a:p>
      </dgm:t>
    </dgm:pt>
    <dgm:pt modelId="{395FDB1D-246A-45B3-948C-1C5D437152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B7127C-A954-4D6D-8E78-16A76AF5BD01}" type="parTrans" cxnId="{D47216B1-DE18-4BFA-8024-D5CF748FEB25}">
      <dgm:prSet/>
      <dgm:spPr/>
      <dgm:t>
        <a:bodyPr/>
        <a:lstStyle/>
        <a:p>
          <a:endParaRPr lang="en-US"/>
        </a:p>
      </dgm:t>
    </dgm:pt>
    <dgm:pt modelId="{67820084-1D12-47AC-B14A-69883D458AD2}" type="sibTrans" cxnId="{D47216B1-DE18-4BFA-8024-D5CF748FEB25}">
      <dgm:prSet/>
      <dgm:spPr/>
      <dgm:t>
        <a:bodyPr/>
        <a:lstStyle/>
        <a:p>
          <a:endParaRPr lang="en-US"/>
        </a:p>
      </dgm:t>
    </dgm:pt>
    <dgm:pt modelId="{78EA2BC9-6CD8-4B48-AF0B-C37E5AC586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13D143-9C47-4964-892D-3632FD3CF851}" type="parTrans" cxnId="{147009AC-4734-47FB-B00F-2A7D4941CDD6}">
      <dgm:prSet/>
      <dgm:spPr/>
      <dgm:t>
        <a:bodyPr/>
        <a:lstStyle/>
        <a:p>
          <a:endParaRPr lang="en-US"/>
        </a:p>
      </dgm:t>
    </dgm:pt>
    <dgm:pt modelId="{D571796E-6393-4786-B5D3-A77C01EA273A}" type="sibTrans" cxnId="{147009AC-4734-47FB-B00F-2A7D4941CDD6}">
      <dgm:prSet/>
      <dgm:spPr/>
      <dgm:t>
        <a:bodyPr/>
        <a:lstStyle/>
        <a:p>
          <a:endParaRPr lang="en-US"/>
        </a:p>
      </dgm:t>
    </dgm:pt>
    <dgm:pt modelId="{F4595A86-4A99-4355-B61E-798C3365A643}" type="pres">
      <dgm:prSet presAssocID="{5CD6EE36-BB0F-4305-A635-C2AEE05DF3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5782E8-6011-41D4-9713-F9B87E5E343E}" type="pres">
      <dgm:prSet presAssocID="{E0C605CD-CF0C-4C9B-A87E-4BC4D356A21F}" presName="hierRoot1" presStyleCnt="0">
        <dgm:presLayoutVars>
          <dgm:hierBranch val="init"/>
        </dgm:presLayoutVars>
      </dgm:prSet>
      <dgm:spPr/>
    </dgm:pt>
    <dgm:pt modelId="{3E853BBC-796D-4608-8571-2B2F13A7461D}" type="pres">
      <dgm:prSet presAssocID="{E0C605CD-CF0C-4C9B-A87E-4BC4D356A21F}" presName="rootComposite1" presStyleCnt="0"/>
      <dgm:spPr/>
    </dgm:pt>
    <dgm:pt modelId="{20299A4B-1C69-4B86-8EDE-B88B470CE39C}" type="pres">
      <dgm:prSet presAssocID="{E0C605CD-CF0C-4C9B-A87E-4BC4D356A2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0AE3A-B7AE-45BB-91D9-3E7112C11563}" type="pres">
      <dgm:prSet presAssocID="{E0C605CD-CF0C-4C9B-A87E-4BC4D356A21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D4AEF1-FB6E-49CA-AD4A-3EBB0BD1B555}" type="pres">
      <dgm:prSet presAssocID="{E0C605CD-CF0C-4C9B-A87E-4BC4D356A21F}" presName="hierChild2" presStyleCnt="0"/>
      <dgm:spPr/>
    </dgm:pt>
    <dgm:pt modelId="{C4CBC522-70EC-4DAD-9ABB-7FBBFD02DC42}" type="pres">
      <dgm:prSet presAssocID="{1660B795-AC76-42B9-97AF-E76912E5E9F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8003B99-B9EE-4C53-8B05-60EF723CF6BB}" type="pres">
      <dgm:prSet presAssocID="{160A9CD8-29DE-4ADF-9B27-7AD569DBEA9A}" presName="hierRoot2" presStyleCnt="0">
        <dgm:presLayoutVars>
          <dgm:hierBranch val="init"/>
        </dgm:presLayoutVars>
      </dgm:prSet>
      <dgm:spPr/>
    </dgm:pt>
    <dgm:pt modelId="{FFE4C4D1-8F9F-4224-B3C3-83DBBCD6D7ED}" type="pres">
      <dgm:prSet presAssocID="{160A9CD8-29DE-4ADF-9B27-7AD569DBEA9A}" presName="rootComposite" presStyleCnt="0"/>
      <dgm:spPr/>
    </dgm:pt>
    <dgm:pt modelId="{0B59B7D1-BFCB-4752-A954-4AE6C033913E}" type="pres">
      <dgm:prSet presAssocID="{160A9CD8-29DE-4ADF-9B27-7AD569DBEA9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4D779-DF8B-481C-B825-FAE2E925B78C}" type="pres">
      <dgm:prSet presAssocID="{160A9CD8-29DE-4ADF-9B27-7AD569DBEA9A}" presName="rootConnector" presStyleLbl="node2" presStyleIdx="0" presStyleCnt="3"/>
      <dgm:spPr/>
      <dgm:t>
        <a:bodyPr/>
        <a:lstStyle/>
        <a:p>
          <a:endParaRPr lang="en-US"/>
        </a:p>
      </dgm:t>
    </dgm:pt>
    <dgm:pt modelId="{22C0C3AE-0FE5-4EAD-8B34-F322420E387D}" type="pres">
      <dgm:prSet presAssocID="{160A9CD8-29DE-4ADF-9B27-7AD569DBEA9A}" presName="hierChild4" presStyleCnt="0"/>
      <dgm:spPr/>
    </dgm:pt>
    <dgm:pt modelId="{A64530F5-0B77-4DC8-8D7D-25535F5EFE3C}" type="pres">
      <dgm:prSet presAssocID="{160A9CD8-29DE-4ADF-9B27-7AD569DBEA9A}" presName="hierChild5" presStyleCnt="0"/>
      <dgm:spPr/>
    </dgm:pt>
    <dgm:pt modelId="{68D7B0CB-B276-4213-8E97-7EF993DB122A}" type="pres">
      <dgm:prSet presAssocID="{76B7127C-A954-4D6D-8E78-16A76AF5BD0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798C1C3-E9DC-4B5B-AF7A-F5C0F3190E58}" type="pres">
      <dgm:prSet presAssocID="{395FDB1D-246A-45B3-948C-1C5D437152BB}" presName="hierRoot2" presStyleCnt="0">
        <dgm:presLayoutVars>
          <dgm:hierBranch val="init"/>
        </dgm:presLayoutVars>
      </dgm:prSet>
      <dgm:spPr/>
    </dgm:pt>
    <dgm:pt modelId="{74AD10BE-AFC3-4EE6-B87D-172E4553A08B}" type="pres">
      <dgm:prSet presAssocID="{395FDB1D-246A-45B3-948C-1C5D437152BB}" presName="rootComposite" presStyleCnt="0"/>
      <dgm:spPr/>
    </dgm:pt>
    <dgm:pt modelId="{97DAA86D-408A-46F2-8645-08155275A9BD}" type="pres">
      <dgm:prSet presAssocID="{395FDB1D-246A-45B3-948C-1C5D437152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DB095-FDEE-41F1-A6F8-2C94B55D2D06}" type="pres">
      <dgm:prSet presAssocID="{395FDB1D-246A-45B3-948C-1C5D437152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911D93DB-26DA-4EBD-BC4B-A48C05A113CA}" type="pres">
      <dgm:prSet presAssocID="{395FDB1D-246A-45B3-948C-1C5D437152BB}" presName="hierChild4" presStyleCnt="0"/>
      <dgm:spPr/>
    </dgm:pt>
    <dgm:pt modelId="{7D4E5427-FCD1-44A3-A7AC-3F0B688F5914}" type="pres">
      <dgm:prSet presAssocID="{395FDB1D-246A-45B3-948C-1C5D437152BB}" presName="hierChild5" presStyleCnt="0"/>
      <dgm:spPr/>
    </dgm:pt>
    <dgm:pt modelId="{EF82E21C-3DC8-4557-B814-29CE3E8DA8F5}" type="pres">
      <dgm:prSet presAssocID="{5713D143-9C47-4964-892D-3632FD3CF85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EE8C3E2-3AB8-46F6-8C72-37184D3C6050}" type="pres">
      <dgm:prSet presAssocID="{78EA2BC9-6CD8-4B48-AF0B-C37E5AC58610}" presName="hierRoot2" presStyleCnt="0">
        <dgm:presLayoutVars>
          <dgm:hierBranch val="init"/>
        </dgm:presLayoutVars>
      </dgm:prSet>
      <dgm:spPr/>
    </dgm:pt>
    <dgm:pt modelId="{60086449-6DB5-45D1-BD1E-159F7E3DF8C6}" type="pres">
      <dgm:prSet presAssocID="{78EA2BC9-6CD8-4B48-AF0B-C37E5AC58610}" presName="rootComposite" presStyleCnt="0"/>
      <dgm:spPr/>
    </dgm:pt>
    <dgm:pt modelId="{C37B43C8-CE5E-4803-8D3D-CAA4FA77884B}" type="pres">
      <dgm:prSet presAssocID="{78EA2BC9-6CD8-4B48-AF0B-C37E5AC586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E5C34-578E-4FAC-A8A3-EB01CBEC9231}" type="pres">
      <dgm:prSet presAssocID="{78EA2BC9-6CD8-4B48-AF0B-C37E5AC586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D536B39C-FCE4-4282-BC3D-4B822664CE9D}" type="pres">
      <dgm:prSet presAssocID="{78EA2BC9-6CD8-4B48-AF0B-C37E5AC58610}" presName="hierChild4" presStyleCnt="0"/>
      <dgm:spPr/>
    </dgm:pt>
    <dgm:pt modelId="{91DFBC37-6BF5-40CF-A882-4449A966B44D}" type="pres">
      <dgm:prSet presAssocID="{78EA2BC9-6CD8-4B48-AF0B-C37E5AC58610}" presName="hierChild5" presStyleCnt="0"/>
      <dgm:spPr/>
    </dgm:pt>
    <dgm:pt modelId="{E6BDC327-05A1-4EAB-B455-50603B3021BD}" type="pres">
      <dgm:prSet presAssocID="{E0C605CD-CF0C-4C9B-A87E-4BC4D356A21F}" presName="hierChild3" presStyleCnt="0"/>
      <dgm:spPr/>
    </dgm:pt>
    <dgm:pt modelId="{D82AF006-7F10-44F4-A3F3-6DA0C2FBB56E}" type="pres">
      <dgm:prSet presAssocID="{AF16EA6B-7353-4053-A135-07D5836EE08B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2D01FE5-50E0-4324-BB45-D927C0DDCBEF}" type="pres">
      <dgm:prSet presAssocID="{029D4ADE-ED8D-4EA1-B9D4-89C7D7A1CDF1}" presName="hierRoot3" presStyleCnt="0">
        <dgm:presLayoutVars>
          <dgm:hierBranch val="init"/>
        </dgm:presLayoutVars>
      </dgm:prSet>
      <dgm:spPr/>
    </dgm:pt>
    <dgm:pt modelId="{BEF88C7D-505D-4AC8-85BC-5EBCA0504401}" type="pres">
      <dgm:prSet presAssocID="{029D4ADE-ED8D-4EA1-B9D4-89C7D7A1CDF1}" presName="rootComposite3" presStyleCnt="0"/>
      <dgm:spPr/>
    </dgm:pt>
    <dgm:pt modelId="{FB5FBBDF-B528-46EF-93B5-58A27D0E33BC}" type="pres">
      <dgm:prSet presAssocID="{029D4ADE-ED8D-4EA1-B9D4-89C7D7A1CDF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4FF39-2FE8-4743-BD11-A67934916A9B}" type="pres">
      <dgm:prSet presAssocID="{029D4ADE-ED8D-4EA1-B9D4-89C7D7A1CDF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15A28DC-7677-4295-A20C-2318467AA795}" type="pres">
      <dgm:prSet presAssocID="{029D4ADE-ED8D-4EA1-B9D4-89C7D7A1CDF1}" presName="hierChild6" presStyleCnt="0"/>
      <dgm:spPr/>
    </dgm:pt>
    <dgm:pt modelId="{A89554F1-5437-490D-9D1C-DE6F3CB11607}" type="pres">
      <dgm:prSet presAssocID="{029D4ADE-ED8D-4EA1-B9D4-89C7D7A1CDF1}" presName="hierChild7" presStyleCnt="0"/>
      <dgm:spPr/>
    </dgm:pt>
  </dgm:ptLst>
  <dgm:cxnLst>
    <dgm:cxn modelId="{02B6F750-652E-43EB-BC73-60DD6D6AAFA1}" type="presOf" srcId="{76B7127C-A954-4D6D-8E78-16A76AF5BD01}" destId="{68D7B0CB-B276-4213-8E97-7EF993DB122A}" srcOrd="0" destOrd="0" presId="urn:microsoft.com/office/officeart/2005/8/layout/orgChart1"/>
    <dgm:cxn modelId="{7C2B6467-B561-4F13-B229-3687889CEAF2}" type="presOf" srcId="{E0C605CD-CF0C-4C9B-A87E-4BC4D356A21F}" destId="{20299A4B-1C69-4B86-8EDE-B88B470CE39C}" srcOrd="0" destOrd="0" presId="urn:microsoft.com/office/officeart/2005/8/layout/orgChart1"/>
    <dgm:cxn modelId="{4784228B-4A76-466B-BF4C-951F53B18AFE}" type="presOf" srcId="{029D4ADE-ED8D-4EA1-B9D4-89C7D7A1CDF1}" destId="{FB5FBBDF-B528-46EF-93B5-58A27D0E33BC}" srcOrd="0" destOrd="0" presId="urn:microsoft.com/office/officeart/2005/8/layout/orgChart1"/>
    <dgm:cxn modelId="{81CA0C0B-7BB2-4640-B240-37FAE8F26BBC}" type="presOf" srcId="{5CD6EE36-BB0F-4305-A635-C2AEE05DF3B6}" destId="{F4595A86-4A99-4355-B61E-798C3365A643}" srcOrd="0" destOrd="0" presId="urn:microsoft.com/office/officeart/2005/8/layout/orgChart1"/>
    <dgm:cxn modelId="{589FA468-510D-41CB-8F3C-E90CF2074B53}" srcId="{E0C605CD-CF0C-4C9B-A87E-4BC4D356A21F}" destId="{029D4ADE-ED8D-4EA1-B9D4-89C7D7A1CDF1}" srcOrd="0" destOrd="0" parTransId="{AF16EA6B-7353-4053-A135-07D5836EE08B}" sibTransId="{E5E6B07E-DFD2-4A52-A3C7-23294CB3EE12}"/>
    <dgm:cxn modelId="{2BFE0C14-7874-4A8D-A07F-122A9625F0B3}" srcId="{5CD6EE36-BB0F-4305-A635-C2AEE05DF3B6}" destId="{E0C605CD-CF0C-4C9B-A87E-4BC4D356A21F}" srcOrd="0" destOrd="0" parTransId="{6983BF6D-1D80-417E-8ED1-A1DF5D5B2E1E}" sibTransId="{9CD3DFB9-087F-42D2-ABB1-99F2A9A2C875}"/>
    <dgm:cxn modelId="{7381BD28-9710-4E21-97DC-D789FBEE763F}" type="presOf" srcId="{395FDB1D-246A-45B3-948C-1C5D437152BB}" destId="{24DDB095-FDEE-41F1-A6F8-2C94B55D2D06}" srcOrd="1" destOrd="0" presId="urn:microsoft.com/office/officeart/2005/8/layout/orgChart1"/>
    <dgm:cxn modelId="{04C7D9EC-737F-4D8A-A1FD-51683358D3C3}" type="presOf" srcId="{5713D143-9C47-4964-892D-3632FD3CF851}" destId="{EF82E21C-3DC8-4557-B814-29CE3E8DA8F5}" srcOrd="0" destOrd="0" presId="urn:microsoft.com/office/officeart/2005/8/layout/orgChart1"/>
    <dgm:cxn modelId="{78645725-E35B-41CA-B6B0-B24853644587}" type="presOf" srcId="{AF16EA6B-7353-4053-A135-07D5836EE08B}" destId="{D82AF006-7F10-44F4-A3F3-6DA0C2FBB56E}" srcOrd="0" destOrd="0" presId="urn:microsoft.com/office/officeart/2005/8/layout/orgChart1"/>
    <dgm:cxn modelId="{81F14BB1-5649-47E2-B4C8-1B2204C7660B}" srcId="{E0C605CD-CF0C-4C9B-A87E-4BC4D356A21F}" destId="{160A9CD8-29DE-4ADF-9B27-7AD569DBEA9A}" srcOrd="1" destOrd="0" parTransId="{1660B795-AC76-42B9-97AF-E76912E5E9F6}" sibTransId="{EBC58C13-B814-478D-96A0-FACB09FCE087}"/>
    <dgm:cxn modelId="{CE342535-2BD2-408F-B5EE-1814801A0AE4}" type="presOf" srcId="{78EA2BC9-6CD8-4B48-AF0B-C37E5AC58610}" destId="{1DBE5C34-578E-4FAC-A8A3-EB01CBEC9231}" srcOrd="1" destOrd="0" presId="urn:microsoft.com/office/officeart/2005/8/layout/orgChart1"/>
    <dgm:cxn modelId="{A3880A31-3478-42C9-9A92-C19D8A56FF13}" type="presOf" srcId="{029D4ADE-ED8D-4EA1-B9D4-89C7D7A1CDF1}" destId="{AF24FF39-2FE8-4743-BD11-A67934916A9B}" srcOrd="1" destOrd="0" presId="urn:microsoft.com/office/officeart/2005/8/layout/orgChart1"/>
    <dgm:cxn modelId="{BE528FF5-4877-4DA2-9559-FA6C366D8B4A}" type="presOf" srcId="{395FDB1D-246A-45B3-948C-1C5D437152BB}" destId="{97DAA86D-408A-46F2-8645-08155275A9BD}" srcOrd="0" destOrd="0" presId="urn:microsoft.com/office/officeart/2005/8/layout/orgChart1"/>
    <dgm:cxn modelId="{02C12F23-8264-4669-AFA0-E8A415A09E5E}" type="presOf" srcId="{160A9CD8-29DE-4ADF-9B27-7AD569DBEA9A}" destId="{0B59B7D1-BFCB-4752-A954-4AE6C033913E}" srcOrd="0" destOrd="0" presId="urn:microsoft.com/office/officeart/2005/8/layout/orgChart1"/>
    <dgm:cxn modelId="{8F9F81DB-E335-4C96-9BAC-9EC1630F9B38}" type="presOf" srcId="{1660B795-AC76-42B9-97AF-E76912E5E9F6}" destId="{C4CBC522-70EC-4DAD-9ABB-7FBBFD02DC42}" srcOrd="0" destOrd="0" presId="urn:microsoft.com/office/officeart/2005/8/layout/orgChart1"/>
    <dgm:cxn modelId="{0C32404E-DD9E-4E33-83D0-980733EDDD71}" type="presOf" srcId="{E0C605CD-CF0C-4C9B-A87E-4BC4D356A21F}" destId="{3CA0AE3A-B7AE-45BB-91D9-3E7112C11563}" srcOrd="1" destOrd="0" presId="urn:microsoft.com/office/officeart/2005/8/layout/orgChart1"/>
    <dgm:cxn modelId="{D47216B1-DE18-4BFA-8024-D5CF748FEB25}" srcId="{E0C605CD-CF0C-4C9B-A87E-4BC4D356A21F}" destId="{395FDB1D-246A-45B3-948C-1C5D437152BB}" srcOrd="2" destOrd="0" parTransId="{76B7127C-A954-4D6D-8E78-16A76AF5BD01}" sibTransId="{67820084-1D12-47AC-B14A-69883D458AD2}"/>
    <dgm:cxn modelId="{1C6048EF-F9EB-4474-844E-D54C2F2DBC87}" type="presOf" srcId="{160A9CD8-29DE-4ADF-9B27-7AD569DBEA9A}" destId="{C074D779-DF8B-481C-B825-FAE2E925B78C}" srcOrd="1" destOrd="0" presId="urn:microsoft.com/office/officeart/2005/8/layout/orgChart1"/>
    <dgm:cxn modelId="{147009AC-4734-47FB-B00F-2A7D4941CDD6}" srcId="{E0C605CD-CF0C-4C9B-A87E-4BC4D356A21F}" destId="{78EA2BC9-6CD8-4B48-AF0B-C37E5AC58610}" srcOrd="3" destOrd="0" parTransId="{5713D143-9C47-4964-892D-3632FD3CF851}" sibTransId="{D571796E-6393-4786-B5D3-A77C01EA273A}"/>
    <dgm:cxn modelId="{98C507E6-8F72-4A52-B1EF-93BD86AEBBB6}" type="presOf" srcId="{78EA2BC9-6CD8-4B48-AF0B-C37E5AC58610}" destId="{C37B43C8-CE5E-4803-8D3D-CAA4FA77884B}" srcOrd="0" destOrd="0" presId="urn:microsoft.com/office/officeart/2005/8/layout/orgChart1"/>
    <dgm:cxn modelId="{1CA6EF82-AA57-4508-B0C1-D4822DF8B1AB}" type="presParOf" srcId="{F4595A86-4A99-4355-B61E-798C3365A643}" destId="{1B5782E8-6011-41D4-9713-F9B87E5E343E}" srcOrd="0" destOrd="0" presId="urn:microsoft.com/office/officeart/2005/8/layout/orgChart1"/>
    <dgm:cxn modelId="{C1A8227D-88BC-42EC-92AA-9F103216D0B2}" type="presParOf" srcId="{1B5782E8-6011-41D4-9713-F9B87E5E343E}" destId="{3E853BBC-796D-4608-8571-2B2F13A7461D}" srcOrd="0" destOrd="0" presId="urn:microsoft.com/office/officeart/2005/8/layout/orgChart1"/>
    <dgm:cxn modelId="{6AEEA513-DC79-4F07-9B2B-A497620CB003}" type="presParOf" srcId="{3E853BBC-796D-4608-8571-2B2F13A7461D}" destId="{20299A4B-1C69-4B86-8EDE-B88B470CE39C}" srcOrd="0" destOrd="0" presId="urn:microsoft.com/office/officeart/2005/8/layout/orgChart1"/>
    <dgm:cxn modelId="{A198DC80-C2B4-46E1-BA5A-2D7639D7E01A}" type="presParOf" srcId="{3E853BBC-796D-4608-8571-2B2F13A7461D}" destId="{3CA0AE3A-B7AE-45BB-91D9-3E7112C11563}" srcOrd="1" destOrd="0" presId="urn:microsoft.com/office/officeart/2005/8/layout/orgChart1"/>
    <dgm:cxn modelId="{8E55E8E2-7E27-4E98-B4AB-F7337F746757}" type="presParOf" srcId="{1B5782E8-6011-41D4-9713-F9B87E5E343E}" destId="{9ED4AEF1-FB6E-49CA-AD4A-3EBB0BD1B555}" srcOrd="1" destOrd="0" presId="urn:microsoft.com/office/officeart/2005/8/layout/orgChart1"/>
    <dgm:cxn modelId="{0FA1D940-1D43-4627-8270-22A6BA371A63}" type="presParOf" srcId="{9ED4AEF1-FB6E-49CA-AD4A-3EBB0BD1B555}" destId="{C4CBC522-70EC-4DAD-9ABB-7FBBFD02DC42}" srcOrd="0" destOrd="0" presId="urn:microsoft.com/office/officeart/2005/8/layout/orgChart1"/>
    <dgm:cxn modelId="{BC0C54D1-74F6-4FF9-B6AA-41A0D832C569}" type="presParOf" srcId="{9ED4AEF1-FB6E-49CA-AD4A-3EBB0BD1B555}" destId="{A8003B99-B9EE-4C53-8B05-60EF723CF6BB}" srcOrd="1" destOrd="0" presId="urn:microsoft.com/office/officeart/2005/8/layout/orgChart1"/>
    <dgm:cxn modelId="{4D486973-0200-481A-8175-F82DD7C06E1F}" type="presParOf" srcId="{A8003B99-B9EE-4C53-8B05-60EF723CF6BB}" destId="{FFE4C4D1-8F9F-4224-B3C3-83DBBCD6D7ED}" srcOrd="0" destOrd="0" presId="urn:microsoft.com/office/officeart/2005/8/layout/orgChart1"/>
    <dgm:cxn modelId="{A03BA6AD-7D58-43C2-BF96-CA07F7364B35}" type="presParOf" srcId="{FFE4C4D1-8F9F-4224-B3C3-83DBBCD6D7ED}" destId="{0B59B7D1-BFCB-4752-A954-4AE6C033913E}" srcOrd="0" destOrd="0" presId="urn:microsoft.com/office/officeart/2005/8/layout/orgChart1"/>
    <dgm:cxn modelId="{71F3EFEB-A4BA-4789-B8E3-48A2633C76DF}" type="presParOf" srcId="{FFE4C4D1-8F9F-4224-B3C3-83DBBCD6D7ED}" destId="{C074D779-DF8B-481C-B825-FAE2E925B78C}" srcOrd="1" destOrd="0" presId="urn:microsoft.com/office/officeart/2005/8/layout/orgChart1"/>
    <dgm:cxn modelId="{280C4ACD-EF8A-49EF-992B-8A5E9DAF4CBC}" type="presParOf" srcId="{A8003B99-B9EE-4C53-8B05-60EF723CF6BB}" destId="{22C0C3AE-0FE5-4EAD-8B34-F322420E387D}" srcOrd="1" destOrd="0" presId="urn:microsoft.com/office/officeart/2005/8/layout/orgChart1"/>
    <dgm:cxn modelId="{34BEDB74-92F3-4DBF-9BA2-8AE162D23347}" type="presParOf" srcId="{A8003B99-B9EE-4C53-8B05-60EF723CF6BB}" destId="{A64530F5-0B77-4DC8-8D7D-25535F5EFE3C}" srcOrd="2" destOrd="0" presId="urn:microsoft.com/office/officeart/2005/8/layout/orgChart1"/>
    <dgm:cxn modelId="{484D5473-9A11-4EF3-8057-33286C0C5A06}" type="presParOf" srcId="{9ED4AEF1-FB6E-49CA-AD4A-3EBB0BD1B555}" destId="{68D7B0CB-B276-4213-8E97-7EF993DB122A}" srcOrd="2" destOrd="0" presId="urn:microsoft.com/office/officeart/2005/8/layout/orgChart1"/>
    <dgm:cxn modelId="{E6C45E42-27CC-4BC3-850A-F6C5A7773F19}" type="presParOf" srcId="{9ED4AEF1-FB6E-49CA-AD4A-3EBB0BD1B555}" destId="{B798C1C3-E9DC-4B5B-AF7A-F5C0F3190E58}" srcOrd="3" destOrd="0" presId="urn:microsoft.com/office/officeart/2005/8/layout/orgChart1"/>
    <dgm:cxn modelId="{92A962A3-5C50-4509-BA57-E31C0995B913}" type="presParOf" srcId="{B798C1C3-E9DC-4B5B-AF7A-F5C0F3190E58}" destId="{74AD10BE-AFC3-4EE6-B87D-172E4553A08B}" srcOrd="0" destOrd="0" presId="urn:microsoft.com/office/officeart/2005/8/layout/orgChart1"/>
    <dgm:cxn modelId="{4A9887BD-7E50-472F-BE9C-773EFB9915F8}" type="presParOf" srcId="{74AD10BE-AFC3-4EE6-B87D-172E4553A08B}" destId="{97DAA86D-408A-46F2-8645-08155275A9BD}" srcOrd="0" destOrd="0" presId="urn:microsoft.com/office/officeart/2005/8/layout/orgChart1"/>
    <dgm:cxn modelId="{BFC6E0C3-0031-4F9D-95F5-EA185D9DDD28}" type="presParOf" srcId="{74AD10BE-AFC3-4EE6-B87D-172E4553A08B}" destId="{24DDB095-FDEE-41F1-A6F8-2C94B55D2D06}" srcOrd="1" destOrd="0" presId="urn:microsoft.com/office/officeart/2005/8/layout/orgChart1"/>
    <dgm:cxn modelId="{769D7526-C620-42AA-91E4-F72AA5C57AEF}" type="presParOf" srcId="{B798C1C3-E9DC-4B5B-AF7A-F5C0F3190E58}" destId="{911D93DB-26DA-4EBD-BC4B-A48C05A113CA}" srcOrd="1" destOrd="0" presId="urn:microsoft.com/office/officeart/2005/8/layout/orgChart1"/>
    <dgm:cxn modelId="{B6780F94-9095-4649-9F80-8CCD1B99CBEE}" type="presParOf" srcId="{B798C1C3-E9DC-4B5B-AF7A-F5C0F3190E58}" destId="{7D4E5427-FCD1-44A3-A7AC-3F0B688F5914}" srcOrd="2" destOrd="0" presId="urn:microsoft.com/office/officeart/2005/8/layout/orgChart1"/>
    <dgm:cxn modelId="{97531203-71B2-4A89-83FA-9259A670614D}" type="presParOf" srcId="{9ED4AEF1-FB6E-49CA-AD4A-3EBB0BD1B555}" destId="{EF82E21C-3DC8-4557-B814-29CE3E8DA8F5}" srcOrd="4" destOrd="0" presId="urn:microsoft.com/office/officeart/2005/8/layout/orgChart1"/>
    <dgm:cxn modelId="{9C9232E8-6152-42B5-BE40-C90910E3D932}" type="presParOf" srcId="{9ED4AEF1-FB6E-49CA-AD4A-3EBB0BD1B555}" destId="{2EE8C3E2-3AB8-46F6-8C72-37184D3C6050}" srcOrd="5" destOrd="0" presId="urn:microsoft.com/office/officeart/2005/8/layout/orgChart1"/>
    <dgm:cxn modelId="{0AA91D0F-FBFE-4EBA-B5AA-1B086E6C11C2}" type="presParOf" srcId="{2EE8C3E2-3AB8-46F6-8C72-37184D3C6050}" destId="{60086449-6DB5-45D1-BD1E-159F7E3DF8C6}" srcOrd="0" destOrd="0" presId="urn:microsoft.com/office/officeart/2005/8/layout/orgChart1"/>
    <dgm:cxn modelId="{C6F2FB16-8AD3-44B1-A677-659B8F7597A0}" type="presParOf" srcId="{60086449-6DB5-45D1-BD1E-159F7E3DF8C6}" destId="{C37B43C8-CE5E-4803-8D3D-CAA4FA77884B}" srcOrd="0" destOrd="0" presId="urn:microsoft.com/office/officeart/2005/8/layout/orgChart1"/>
    <dgm:cxn modelId="{DDC173B2-D95C-4EE4-B98F-C2EF74ECD48F}" type="presParOf" srcId="{60086449-6DB5-45D1-BD1E-159F7E3DF8C6}" destId="{1DBE5C34-578E-4FAC-A8A3-EB01CBEC9231}" srcOrd="1" destOrd="0" presId="urn:microsoft.com/office/officeart/2005/8/layout/orgChart1"/>
    <dgm:cxn modelId="{77987A42-2DDD-49FE-92AC-9EC7F22C214A}" type="presParOf" srcId="{2EE8C3E2-3AB8-46F6-8C72-37184D3C6050}" destId="{D536B39C-FCE4-4282-BC3D-4B822664CE9D}" srcOrd="1" destOrd="0" presId="urn:microsoft.com/office/officeart/2005/8/layout/orgChart1"/>
    <dgm:cxn modelId="{2168A1E9-E31B-475B-A666-433E73119710}" type="presParOf" srcId="{2EE8C3E2-3AB8-46F6-8C72-37184D3C6050}" destId="{91DFBC37-6BF5-40CF-A882-4449A966B44D}" srcOrd="2" destOrd="0" presId="urn:microsoft.com/office/officeart/2005/8/layout/orgChart1"/>
    <dgm:cxn modelId="{69D3902D-BDD5-4413-9A55-5EE15129A120}" type="presParOf" srcId="{1B5782E8-6011-41D4-9713-F9B87E5E343E}" destId="{E6BDC327-05A1-4EAB-B455-50603B3021BD}" srcOrd="2" destOrd="0" presId="urn:microsoft.com/office/officeart/2005/8/layout/orgChart1"/>
    <dgm:cxn modelId="{01E865E6-33D1-4D80-BBF7-5AFE5B38A19E}" type="presParOf" srcId="{E6BDC327-05A1-4EAB-B455-50603B3021BD}" destId="{D82AF006-7F10-44F4-A3F3-6DA0C2FBB56E}" srcOrd="0" destOrd="0" presId="urn:microsoft.com/office/officeart/2005/8/layout/orgChart1"/>
    <dgm:cxn modelId="{52DE8E74-A0A7-4042-B4C9-37CDF713D72B}" type="presParOf" srcId="{E6BDC327-05A1-4EAB-B455-50603B3021BD}" destId="{C2D01FE5-50E0-4324-BB45-D927C0DDCBEF}" srcOrd="1" destOrd="0" presId="urn:microsoft.com/office/officeart/2005/8/layout/orgChart1"/>
    <dgm:cxn modelId="{78CEBBAD-07D3-45A2-8DE9-03B6793174BB}" type="presParOf" srcId="{C2D01FE5-50E0-4324-BB45-D927C0DDCBEF}" destId="{BEF88C7D-505D-4AC8-85BC-5EBCA0504401}" srcOrd="0" destOrd="0" presId="urn:microsoft.com/office/officeart/2005/8/layout/orgChart1"/>
    <dgm:cxn modelId="{D28AE1B2-0EA8-4DC3-8CD6-26549D78EF44}" type="presParOf" srcId="{BEF88C7D-505D-4AC8-85BC-5EBCA0504401}" destId="{FB5FBBDF-B528-46EF-93B5-58A27D0E33BC}" srcOrd="0" destOrd="0" presId="urn:microsoft.com/office/officeart/2005/8/layout/orgChart1"/>
    <dgm:cxn modelId="{9B196FF8-0F0F-46AA-B676-74F7F2FFB1B6}" type="presParOf" srcId="{BEF88C7D-505D-4AC8-85BC-5EBCA0504401}" destId="{AF24FF39-2FE8-4743-BD11-A67934916A9B}" srcOrd="1" destOrd="0" presId="urn:microsoft.com/office/officeart/2005/8/layout/orgChart1"/>
    <dgm:cxn modelId="{8C0F5F02-D264-495D-9EFE-C4C5CF4B745E}" type="presParOf" srcId="{C2D01FE5-50E0-4324-BB45-D927C0DDCBEF}" destId="{315A28DC-7677-4295-A20C-2318467AA795}" srcOrd="1" destOrd="0" presId="urn:microsoft.com/office/officeart/2005/8/layout/orgChart1"/>
    <dgm:cxn modelId="{528329DC-84B7-4D88-A387-4127675C69C4}" type="presParOf" srcId="{C2D01FE5-50E0-4324-BB45-D927C0DDCBEF}" destId="{A89554F1-5437-490D-9D1C-DE6F3CB116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CD6EE36-BB0F-4305-A635-C2AEE05DF3B6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C605CD-CF0C-4C9B-A87E-4BC4D356A21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6983BF6D-1D80-417E-8ED1-A1DF5D5B2E1E}" type="parTrans" cxnId="{2BFE0C14-7874-4A8D-A07F-122A9625F0B3}">
      <dgm:prSet/>
      <dgm:spPr/>
      <dgm:t>
        <a:bodyPr/>
        <a:lstStyle/>
        <a:p>
          <a:endParaRPr lang="en-US"/>
        </a:p>
      </dgm:t>
    </dgm:pt>
    <dgm:pt modelId="{9CD3DFB9-087F-42D2-ABB1-99F2A9A2C875}" type="sibTrans" cxnId="{2BFE0C14-7874-4A8D-A07F-122A9625F0B3}">
      <dgm:prSet/>
      <dgm:spPr/>
      <dgm:t>
        <a:bodyPr/>
        <a:lstStyle/>
        <a:p>
          <a:endParaRPr lang="en-US"/>
        </a:p>
      </dgm:t>
    </dgm:pt>
    <dgm:pt modelId="{029D4ADE-ED8D-4EA1-B9D4-89C7D7A1CDF1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16EA6B-7353-4053-A135-07D5836EE08B}" type="parTrans" cxnId="{589FA468-510D-41CB-8F3C-E90CF2074B53}">
      <dgm:prSet/>
      <dgm:spPr/>
      <dgm:t>
        <a:bodyPr/>
        <a:lstStyle/>
        <a:p>
          <a:endParaRPr lang="en-US"/>
        </a:p>
      </dgm:t>
    </dgm:pt>
    <dgm:pt modelId="{E5E6B07E-DFD2-4A52-A3C7-23294CB3EE12}" type="sibTrans" cxnId="{589FA468-510D-41CB-8F3C-E90CF2074B53}">
      <dgm:prSet/>
      <dgm:spPr/>
      <dgm:t>
        <a:bodyPr/>
        <a:lstStyle/>
        <a:p>
          <a:endParaRPr lang="en-US"/>
        </a:p>
      </dgm:t>
    </dgm:pt>
    <dgm:pt modelId="{160A9CD8-29DE-4ADF-9B27-7AD569DBEA9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660B795-AC76-42B9-97AF-E76912E5E9F6}" type="parTrans" cxnId="{81F14BB1-5649-47E2-B4C8-1B2204C7660B}">
      <dgm:prSet/>
      <dgm:spPr/>
      <dgm:t>
        <a:bodyPr/>
        <a:lstStyle/>
        <a:p>
          <a:endParaRPr lang="en-US"/>
        </a:p>
      </dgm:t>
    </dgm:pt>
    <dgm:pt modelId="{EBC58C13-B814-478D-96A0-FACB09FCE087}" type="sibTrans" cxnId="{81F14BB1-5649-47E2-B4C8-1B2204C7660B}">
      <dgm:prSet/>
      <dgm:spPr/>
      <dgm:t>
        <a:bodyPr/>
        <a:lstStyle/>
        <a:p>
          <a:endParaRPr lang="en-US"/>
        </a:p>
      </dgm:t>
    </dgm:pt>
    <dgm:pt modelId="{395FDB1D-246A-45B3-948C-1C5D437152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B7127C-A954-4D6D-8E78-16A76AF5BD01}" type="parTrans" cxnId="{D47216B1-DE18-4BFA-8024-D5CF748FEB25}">
      <dgm:prSet/>
      <dgm:spPr/>
      <dgm:t>
        <a:bodyPr/>
        <a:lstStyle/>
        <a:p>
          <a:endParaRPr lang="en-US"/>
        </a:p>
      </dgm:t>
    </dgm:pt>
    <dgm:pt modelId="{67820084-1D12-47AC-B14A-69883D458AD2}" type="sibTrans" cxnId="{D47216B1-DE18-4BFA-8024-D5CF748FEB25}">
      <dgm:prSet/>
      <dgm:spPr/>
      <dgm:t>
        <a:bodyPr/>
        <a:lstStyle/>
        <a:p>
          <a:endParaRPr lang="en-US"/>
        </a:p>
      </dgm:t>
    </dgm:pt>
    <dgm:pt modelId="{78EA2BC9-6CD8-4B48-AF0B-C37E5AC586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13D143-9C47-4964-892D-3632FD3CF851}" type="parTrans" cxnId="{147009AC-4734-47FB-B00F-2A7D4941CDD6}">
      <dgm:prSet/>
      <dgm:spPr/>
      <dgm:t>
        <a:bodyPr/>
        <a:lstStyle/>
        <a:p>
          <a:endParaRPr lang="en-US"/>
        </a:p>
      </dgm:t>
    </dgm:pt>
    <dgm:pt modelId="{D571796E-6393-4786-B5D3-A77C01EA273A}" type="sibTrans" cxnId="{147009AC-4734-47FB-B00F-2A7D4941CDD6}">
      <dgm:prSet/>
      <dgm:spPr/>
      <dgm:t>
        <a:bodyPr/>
        <a:lstStyle/>
        <a:p>
          <a:endParaRPr lang="en-US"/>
        </a:p>
      </dgm:t>
    </dgm:pt>
    <dgm:pt modelId="{F4595A86-4A99-4355-B61E-798C3365A643}" type="pres">
      <dgm:prSet presAssocID="{5CD6EE36-BB0F-4305-A635-C2AEE05DF3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5782E8-6011-41D4-9713-F9B87E5E343E}" type="pres">
      <dgm:prSet presAssocID="{E0C605CD-CF0C-4C9B-A87E-4BC4D356A21F}" presName="hierRoot1" presStyleCnt="0">
        <dgm:presLayoutVars>
          <dgm:hierBranch val="init"/>
        </dgm:presLayoutVars>
      </dgm:prSet>
      <dgm:spPr/>
    </dgm:pt>
    <dgm:pt modelId="{3E853BBC-796D-4608-8571-2B2F13A7461D}" type="pres">
      <dgm:prSet presAssocID="{E0C605CD-CF0C-4C9B-A87E-4BC4D356A21F}" presName="rootComposite1" presStyleCnt="0"/>
      <dgm:spPr/>
    </dgm:pt>
    <dgm:pt modelId="{20299A4B-1C69-4B86-8EDE-B88B470CE39C}" type="pres">
      <dgm:prSet presAssocID="{E0C605CD-CF0C-4C9B-A87E-4BC4D356A2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0AE3A-B7AE-45BB-91D9-3E7112C11563}" type="pres">
      <dgm:prSet presAssocID="{E0C605CD-CF0C-4C9B-A87E-4BC4D356A21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D4AEF1-FB6E-49CA-AD4A-3EBB0BD1B555}" type="pres">
      <dgm:prSet presAssocID="{E0C605CD-CF0C-4C9B-A87E-4BC4D356A21F}" presName="hierChild2" presStyleCnt="0"/>
      <dgm:spPr/>
    </dgm:pt>
    <dgm:pt modelId="{C4CBC522-70EC-4DAD-9ABB-7FBBFD02DC42}" type="pres">
      <dgm:prSet presAssocID="{1660B795-AC76-42B9-97AF-E76912E5E9F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8003B99-B9EE-4C53-8B05-60EF723CF6BB}" type="pres">
      <dgm:prSet presAssocID="{160A9CD8-29DE-4ADF-9B27-7AD569DBEA9A}" presName="hierRoot2" presStyleCnt="0">
        <dgm:presLayoutVars>
          <dgm:hierBranch val="init"/>
        </dgm:presLayoutVars>
      </dgm:prSet>
      <dgm:spPr/>
    </dgm:pt>
    <dgm:pt modelId="{FFE4C4D1-8F9F-4224-B3C3-83DBBCD6D7ED}" type="pres">
      <dgm:prSet presAssocID="{160A9CD8-29DE-4ADF-9B27-7AD569DBEA9A}" presName="rootComposite" presStyleCnt="0"/>
      <dgm:spPr/>
    </dgm:pt>
    <dgm:pt modelId="{0B59B7D1-BFCB-4752-A954-4AE6C033913E}" type="pres">
      <dgm:prSet presAssocID="{160A9CD8-29DE-4ADF-9B27-7AD569DBEA9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4D779-DF8B-481C-B825-FAE2E925B78C}" type="pres">
      <dgm:prSet presAssocID="{160A9CD8-29DE-4ADF-9B27-7AD569DBEA9A}" presName="rootConnector" presStyleLbl="node2" presStyleIdx="0" presStyleCnt="3"/>
      <dgm:spPr/>
      <dgm:t>
        <a:bodyPr/>
        <a:lstStyle/>
        <a:p>
          <a:endParaRPr lang="en-US"/>
        </a:p>
      </dgm:t>
    </dgm:pt>
    <dgm:pt modelId="{22C0C3AE-0FE5-4EAD-8B34-F322420E387D}" type="pres">
      <dgm:prSet presAssocID="{160A9CD8-29DE-4ADF-9B27-7AD569DBEA9A}" presName="hierChild4" presStyleCnt="0"/>
      <dgm:spPr/>
    </dgm:pt>
    <dgm:pt modelId="{A64530F5-0B77-4DC8-8D7D-25535F5EFE3C}" type="pres">
      <dgm:prSet presAssocID="{160A9CD8-29DE-4ADF-9B27-7AD569DBEA9A}" presName="hierChild5" presStyleCnt="0"/>
      <dgm:spPr/>
    </dgm:pt>
    <dgm:pt modelId="{68D7B0CB-B276-4213-8E97-7EF993DB122A}" type="pres">
      <dgm:prSet presAssocID="{76B7127C-A954-4D6D-8E78-16A76AF5BD0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798C1C3-E9DC-4B5B-AF7A-F5C0F3190E58}" type="pres">
      <dgm:prSet presAssocID="{395FDB1D-246A-45B3-948C-1C5D437152BB}" presName="hierRoot2" presStyleCnt="0">
        <dgm:presLayoutVars>
          <dgm:hierBranch val="init"/>
        </dgm:presLayoutVars>
      </dgm:prSet>
      <dgm:spPr/>
    </dgm:pt>
    <dgm:pt modelId="{74AD10BE-AFC3-4EE6-B87D-172E4553A08B}" type="pres">
      <dgm:prSet presAssocID="{395FDB1D-246A-45B3-948C-1C5D437152BB}" presName="rootComposite" presStyleCnt="0"/>
      <dgm:spPr/>
    </dgm:pt>
    <dgm:pt modelId="{97DAA86D-408A-46F2-8645-08155275A9BD}" type="pres">
      <dgm:prSet presAssocID="{395FDB1D-246A-45B3-948C-1C5D437152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DB095-FDEE-41F1-A6F8-2C94B55D2D06}" type="pres">
      <dgm:prSet presAssocID="{395FDB1D-246A-45B3-948C-1C5D437152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911D93DB-26DA-4EBD-BC4B-A48C05A113CA}" type="pres">
      <dgm:prSet presAssocID="{395FDB1D-246A-45B3-948C-1C5D437152BB}" presName="hierChild4" presStyleCnt="0"/>
      <dgm:spPr/>
    </dgm:pt>
    <dgm:pt modelId="{7D4E5427-FCD1-44A3-A7AC-3F0B688F5914}" type="pres">
      <dgm:prSet presAssocID="{395FDB1D-246A-45B3-948C-1C5D437152BB}" presName="hierChild5" presStyleCnt="0"/>
      <dgm:spPr/>
    </dgm:pt>
    <dgm:pt modelId="{EF82E21C-3DC8-4557-B814-29CE3E8DA8F5}" type="pres">
      <dgm:prSet presAssocID="{5713D143-9C47-4964-892D-3632FD3CF85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EE8C3E2-3AB8-46F6-8C72-37184D3C6050}" type="pres">
      <dgm:prSet presAssocID="{78EA2BC9-6CD8-4B48-AF0B-C37E5AC58610}" presName="hierRoot2" presStyleCnt="0">
        <dgm:presLayoutVars>
          <dgm:hierBranch val="init"/>
        </dgm:presLayoutVars>
      </dgm:prSet>
      <dgm:spPr/>
    </dgm:pt>
    <dgm:pt modelId="{60086449-6DB5-45D1-BD1E-159F7E3DF8C6}" type="pres">
      <dgm:prSet presAssocID="{78EA2BC9-6CD8-4B48-AF0B-C37E5AC58610}" presName="rootComposite" presStyleCnt="0"/>
      <dgm:spPr/>
    </dgm:pt>
    <dgm:pt modelId="{C37B43C8-CE5E-4803-8D3D-CAA4FA77884B}" type="pres">
      <dgm:prSet presAssocID="{78EA2BC9-6CD8-4B48-AF0B-C37E5AC586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E5C34-578E-4FAC-A8A3-EB01CBEC9231}" type="pres">
      <dgm:prSet presAssocID="{78EA2BC9-6CD8-4B48-AF0B-C37E5AC586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D536B39C-FCE4-4282-BC3D-4B822664CE9D}" type="pres">
      <dgm:prSet presAssocID="{78EA2BC9-6CD8-4B48-AF0B-C37E5AC58610}" presName="hierChild4" presStyleCnt="0"/>
      <dgm:spPr/>
    </dgm:pt>
    <dgm:pt modelId="{91DFBC37-6BF5-40CF-A882-4449A966B44D}" type="pres">
      <dgm:prSet presAssocID="{78EA2BC9-6CD8-4B48-AF0B-C37E5AC58610}" presName="hierChild5" presStyleCnt="0"/>
      <dgm:spPr/>
    </dgm:pt>
    <dgm:pt modelId="{E6BDC327-05A1-4EAB-B455-50603B3021BD}" type="pres">
      <dgm:prSet presAssocID="{E0C605CD-CF0C-4C9B-A87E-4BC4D356A21F}" presName="hierChild3" presStyleCnt="0"/>
      <dgm:spPr/>
    </dgm:pt>
    <dgm:pt modelId="{D82AF006-7F10-44F4-A3F3-6DA0C2FBB56E}" type="pres">
      <dgm:prSet presAssocID="{AF16EA6B-7353-4053-A135-07D5836EE08B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2D01FE5-50E0-4324-BB45-D927C0DDCBEF}" type="pres">
      <dgm:prSet presAssocID="{029D4ADE-ED8D-4EA1-B9D4-89C7D7A1CDF1}" presName="hierRoot3" presStyleCnt="0">
        <dgm:presLayoutVars>
          <dgm:hierBranch val="init"/>
        </dgm:presLayoutVars>
      </dgm:prSet>
      <dgm:spPr/>
    </dgm:pt>
    <dgm:pt modelId="{BEF88C7D-505D-4AC8-85BC-5EBCA0504401}" type="pres">
      <dgm:prSet presAssocID="{029D4ADE-ED8D-4EA1-B9D4-89C7D7A1CDF1}" presName="rootComposite3" presStyleCnt="0"/>
      <dgm:spPr/>
    </dgm:pt>
    <dgm:pt modelId="{FB5FBBDF-B528-46EF-93B5-58A27D0E33BC}" type="pres">
      <dgm:prSet presAssocID="{029D4ADE-ED8D-4EA1-B9D4-89C7D7A1CDF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4FF39-2FE8-4743-BD11-A67934916A9B}" type="pres">
      <dgm:prSet presAssocID="{029D4ADE-ED8D-4EA1-B9D4-89C7D7A1CDF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15A28DC-7677-4295-A20C-2318467AA795}" type="pres">
      <dgm:prSet presAssocID="{029D4ADE-ED8D-4EA1-B9D4-89C7D7A1CDF1}" presName="hierChild6" presStyleCnt="0"/>
      <dgm:spPr/>
    </dgm:pt>
    <dgm:pt modelId="{A89554F1-5437-490D-9D1C-DE6F3CB11607}" type="pres">
      <dgm:prSet presAssocID="{029D4ADE-ED8D-4EA1-B9D4-89C7D7A1CDF1}" presName="hierChild7" presStyleCnt="0"/>
      <dgm:spPr/>
    </dgm:pt>
  </dgm:ptLst>
  <dgm:cxnLst>
    <dgm:cxn modelId="{02B6F750-652E-43EB-BC73-60DD6D6AAFA1}" type="presOf" srcId="{76B7127C-A954-4D6D-8E78-16A76AF5BD01}" destId="{68D7B0CB-B276-4213-8E97-7EF993DB122A}" srcOrd="0" destOrd="0" presId="urn:microsoft.com/office/officeart/2005/8/layout/orgChart1"/>
    <dgm:cxn modelId="{7C2B6467-B561-4F13-B229-3687889CEAF2}" type="presOf" srcId="{E0C605CD-CF0C-4C9B-A87E-4BC4D356A21F}" destId="{20299A4B-1C69-4B86-8EDE-B88B470CE39C}" srcOrd="0" destOrd="0" presId="urn:microsoft.com/office/officeart/2005/8/layout/orgChart1"/>
    <dgm:cxn modelId="{4784228B-4A76-466B-BF4C-951F53B18AFE}" type="presOf" srcId="{029D4ADE-ED8D-4EA1-B9D4-89C7D7A1CDF1}" destId="{FB5FBBDF-B528-46EF-93B5-58A27D0E33BC}" srcOrd="0" destOrd="0" presId="urn:microsoft.com/office/officeart/2005/8/layout/orgChart1"/>
    <dgm:cxn modelId="{81CA0C0B-7BB2-4640-B240-37FAE8F26BBC}" type="presOf" srcId="{5CD6EE36-BB0F-4305-A635-C2AEE05DF3B6}" destId="{F4595A86-4A99-4355-B61E-798C3365A643}" srcOrd="0" destOrd="0" presId="urn:microsoft.com/office/officeart/2005/8/layout/orgChart1"/>
    <dgm:cxn modelId="{589FA468-510D-41CB-8F3C-E90CF2074B53}" srcId="{E0C605CD-CF0C-4C9B-A87E-4BC4D356A21F}" destId="{029D4ADE-ED8D-4EA1-B9D4-89C7D7A1CDF1}" srcOrd="0" destOrd="0" parTransId="{AF16EA6B-7353-4053-A135-07D5836EE08B}" sibTransId="{E5E6B07E-DFD2-4A52-A3C7-23294CB3EE12}"/>
    <dgm:cxn modelId="{2BFE0C14-7874-4A8D-A07F-122A9625F0B3}" srcId="{5CD6EE36-BB0F-4305-A635-C2AEE05DF3B6}" destId="{E0C605CD-CF0C-4C9B-A87E-4BC4D356A21F}" srcOrd="0" destOrd="0" parTransId="{6983BF6D-1D80-417E-8ED1-A1DF5D5B2E1E}" sibTransId="{9CD3DFB9-087F-42D2-ABB1-99F2A9A2C875}"/>
    <dgm:cxn modelId="{7381BD28-9710-4E21-97DC-D789FBEE763F}" type="presOf" srcId="{395FDB1D-246A-45B3-948C-1C5D437152BB}" destId="{24DDB095-FDEE-41F1-A6F8-2C94B55D2D06}" srcOrd="1" destOrd="0" presId="urn:microsoft.com/office/officeart/2005/8/layout/orgChart1"/>
    <dgm:cxn modelId="{04C7D9EC-737F-4D8A-A1FD-51683358D3C3}" type="presOf" srcId="{5713D143-9C47-4964-892D-3632FD3CF851}" destId="{EF82E21C-3DC8-4557-B814-29CE3E8DA8F5}" srcOrd="0" destOrd="0" presId="urn:microsoft.com/office/officeart/2005/8/layout/orgChart1"/>
    <dgm:cxn modelId="{78645725-E35B-41CA-B6B0-B24853644587}" type="presOf" srcId="{AF16EA6B-7353-4053-A135-07D5836EE08B}" destId="{D82AF006-7F10-44F4-A3F3-6DA0C2FBB56E}" srcOrd="0" destOrd="0" presId="urn:microsoft.com/office/officeart/2005/8/layout/orgChart1"/>
    <dgm:cxn modelId="{81F14BB1-5649-47E2-B4C8-1B2204C7660B}" srcId="{E0C605CD-CF0C-4C9B-A87E-4BC4D356A21F}" destId="{160A9CD8-29DE-4ADF-9B27-7AD569DBEA9A}" srcOrd="1" destOrd="0" parTransId="{1660B795-AC76-42B9-97AF-E76912E5E9F6}" sibTransId="{EBC58C13-B814-478D-96A0-FACB09FCE087}"/>
    <dgm:cxn modelId="{CE342535-2BD2-408F-B5EE-1814801A0AE4}" type="presOf" srcId="{78EA2BC9-6CD8-4B48-AF0B-C37E5AC58610}" destId="{1DBE5C34-578E-4FAC-A8A3-EB01CBEC9231}" srcOrd="1" destOrd="0" presId="urn:microsoft.com/office/officeart/2005/8/layout/orgChart1"/>
    <dgm:cxn modelId="{A3880A31-3478-42C9-9A92-C19D8A56FF13}" type="presOf" srcId="{029D4ADE-ED8D-4EA1-B9D4-89C7D7A1CDF1}" destId="{AF24FF39-2FE8-4743-BD11-A67934916A9B}" srcOrd="1" destOrd="0" presId="urn:microsoft.com/office/officeart/2005/8/layout/orgChart1"/>
    <dgm:cxn modelId="{BE528FF5-4877-4DA2-9559-FA6C366D8B4A}" type="presOf" srcId="{395FDB1D-246A-45B3-948C-1C5D437152BB}" destId="{97DAA86D-408A-46F2-8645-08155275A9BD}" srcOrd="0" destOrd="0" presId="urn:microsoft.com/office/officeart/2005/8/layout/orgChart1"/>
    <dgm:cxn modelId="{02C12F23-8264-4669-AFA0-E8A415A09E5E}" type="presOf" srcId="{160A9CD8-29DE-4ADF-9B27-7AD569DBEA9A}" destId="{0B59B7D1-BFCB-4752-A954-4AE6C033913E}" srcOrd="0" destOrd="0" presId="urn:microsoft.com/office/officeart/2005/8/layout/orgChart1"/>
    <dgm:cxn modelId="{8F9F81DB-E335-4C96-9BAC-9EC1630F9B38}" type="presOf" srcId="{1660B795-AC76-42B9-97AF-E76912E5E9F6}" destId="{C4CBC522-70EC-4DAD-9ABB-7FBBFD02DC42}" srcOrd="0" destOrd="0" presId="urn:microsoft.com/office/officeart/2005/8/layout/orgChart1"/>
    <dgm:cxn modelId="{0C32404E-DD9E-4E33-83D0-980733EDDD71}" type="presOf" srcId="{E0C605CD-CF0C-4C9B-A87E-4BC4D356A21F}" destId="{3CA0AE3A-B7AE-45BB-91D9-3E7112C11563}" srcOrd="1" destOrd="0" presId="urn:microsoft.com/office/officeart/2005/8/layout/orgChart1"/>
    <dgm:cxn modelId="{D47216B1-DE18-4BFA-8024-D5CF748FEB25}" srcId="{E0C605CD-CF0C-4C9B-A87E-4BC4D356A21F}" destId="{395FDB1D-246A-45B3-948C-1C5D437152BB}" srcOrd="2" destOrd="0" parTransId="{76B7127C-A954-4D6D-8E78-16A76AF5BD01}" sibTransId="{67820084-1D12-47AC-B14A-69883D458AD2}"/>
    <dgm:cxn modelId="{1C6048EF-F9EB-4474-844E-D54C2F2DBC87}" type="presOf" srcId="{160A9CD8-29DE-4ADF-9B27-7AD569DBEA9A}" destId="{C074D779-DF8B-481C-B825-FAE2E925B78C}" srcOrd="1" destOrd="0" presId="urn:microsoft.com/office/officeart/2005/8/layout/orgChart1"/>
    <dgm:cxn modelId="{147009AC-4734-47FB-B00F-2A7D4941CDD6}" srcId="{E0C605CD-CF0C-4C9B-A87E-4BC4D356A21F}" destId="{78EA2BC9-6CD8-4B48-AF0B-C37E5AC58610}" srcOrd="3" destOrd="0" parTransId="{5713D143-9C47-4964-892D-3632FD3CF851}" sibTransId="{D571796E-6393-4786-B5D3-A77C01EA273A}"/>
    <dgm:cxn modelId="{98C507E6-8F72-4A52-B1EF-93BD86AEBBB6}" type="presOf" srcId="{78EA2BC9-6CD8-4B48-AF0B-C37E5AC58610}" destId="{C37B43C8-CE5E-4803-8D3D-CAA4FA77884B}" srcOrd="0" destOrd="0" presId="urn:microsoft.com/office/officeart/2005/8/layout/orgChart1"/>
    <dgm:cxn modelId="{1CA6EF82-AA57-4508-B0C1-D4822DF8B1AB}" type="presParOf" srcId="{F4595A86-4A99-4355-B61E-798C3365A643}" destId="{1B5782E8-6011-41D4-9713-F9B87E5E343E}" srcOrd="0" destOrd="0" presId="urn:microsoft.com/office/officeart/2005/8/layout/orgChart1"/>
    <dgm:cxn modelId="{C1A8227D-88BC-42EC-92AA-9F103216D0B2}" type="presParOf" srcId="{1B5782E8-6011-41D4-9713-F9B87E5E343E}" destId="{3E853BBC-796D-4608-8571-2B2F13A7461D}" srcOrd="0" destOrd="0" presId="urn:microsoft.com/office/officeart/2005/8/layout/orgChart1"/>
    <dgm:cxn modelId="{6AEEA513-DC79-4F07-9B2B-A497620CB003}" type="presParOf" srcId="{3E853BBC-796D-4608-8571-2B2F13A7461D}" destId="{20299A4B-1C69-4B86-8EDE-B88B470CE39C}" srcOrd="0" destOrd="0" presId="urn:microsoft.com/office/officeart/2005/8/layout/orgChart1"/>
    <dgm:cxn modelId="{A198DC80-C2B4-46E1-BA5A-2D7639D7E01A}" type="presParOf" srcId="{3E853BBC-796D-4608-8571-2B2F13A7461D}" destId="{3CA0AE3A-B7AE-45BB-91D9-3E7112C11563}" srcOrd="1" destOrd="0" presId="urn:microsoft.com/office/officeart/2005/8/layout/orgChart1"/>
    <dgm:cxn modelId="{8E55E8E2-7E27-4E98-B4AB-F7337F746757}" type="presParOf" srcId="{1B5782E8-6011-41D4-9713-F9B87E5E343E}" destId="{9ED4AEF1-FB6E-49CA-AD4A-3EBB0BD1B555}" srcOrd="1" destOrd="0" presId="urn:microsoft.com/office/officeart/2005/8/layout/orgChart1"/>
    <dgm:cxn modelId="{0FA1D940-1D43-4627-8270-22A6BA371A63}" type="presParOf" srcId="{9ED4AEF1-FB6E-49CA-AD4A-3EBB0BD1B555}" destId="{C4CBC522-70EC-4DAD-9ABB-7FBBFD02DC42}" srcOrd="0" destOrd="0" presId="urn:microsoft.com/office/officeart/2005/8/layout/orgChart1"/>
    <dgm:cxn modelId="{BC0C54D1-74F6-4FF9-B6AA-41A0D832C569}" type="presParOf" srcId="{9ED4AEF1-FB6E-49CA-AD4A-3EBB0BD1B555}" destId="{A8003B99-B9EE-4C53-8B05-60EF723CF6BB}" srcOrd="1" destOrd="0" presId="urn:microsoft.com/office/officeart/2005/8/layout/orgChart1"/>
    <dgm:cxn modelId="{4D486973-0200-481A-8175-F82DD7C06E1F}" type="presParOf" srcId="{A8003B99-B9EE-4C53-8B05-60EF723CF6BB}" destId="{FFE4C4D1-8F9F-4224-B3C3-83DBBCD6D7ED}" srcOrd="0" destOrd="0" presId="urn:microsoft.com/office/officeart/2005/8/layout/orgChart1"/>
    <dgm:cxn modelId="{A03BA6AD-7D58-43C2-BF96-CA07F7364B35}" type="presParOf" srcId="{FFE4C4D1-8F9F-4224-B3C3-83DBBCD6D7ED}" destId="{0B59B7D1-BFCB-4752-A954-4AE6C033913E}" srcOrd="0" destOrd="0" presId="urn:microsoft.com/office/officeart/2005/8/layout/orgChart1"/>
    <dgm:cxn modelId="{71F3EFEB-A4BA-4789-B8E3-48A2633C76DF}" type="presParOf" srcId="{FFE4C4D1-8F9F-4224-B3C3-83DBBCD6D7ED}" destId="{C074D779-DF8B-481C-B825-FAE2E925B78C}" srcOrd="1" destOrd="0" presId="urn:microsoft.com/office/officeart/2005/8/layout/orgChart1"/>
    <dgm:cxn modelId="{280C4ACD-EF8A-49EF-992B-8A5E9DAF4CBC}" type="presParOf" srcId="{A8003B99-B9EE-4C53-8B05-60EF723CF6BB}" destId="{22C0C3AE-0FE5-4EAD-8B34-F322420E387D}" srcOrd="1" destOrd="0" presId="urn:microsoft.com/office/officeart/2005/8/layout/orgChart1"/>
    <dgm:cxn modelId="{34BEDB74-92F3-4DBF-9BA2-8AE162D23347}" type="presParOf" srcId="{A8003B99-B9EE-4C53-8B05-60EF723CF6BB}" destId="{A64530F5-0B77-4DC8-8D7D-25535F5EFE3C}" srcOrd="2" destOrd="0" presId="urn:microsoft.com/office/officeart/2005/8/layout/orgChart1"/>
    <dgm:cxn modelId="{484D5473-9A11-4EF3-8057-33286C0C5A06}" type="presParOf" srcId="{9ED4AEF1-FB6E-49CA-AD4A-3EBB0BD1B555}" destId="{68D7B0CB-B276-4213-8E97-7EF993DB122A}" srcOrd="2" destOrd="0" presId="urn:microsoft.com/office/officeart/2005/8/layout/orgChart1"/>
    <dgm:cxn modelId="{E6C45E42-27CC-4BC3-850A-F6C5A7773F19}" type="presParOf" srcId="{9ED4AEF1-FB6E-49CA-AD4A-3EBB0BD1B555}" destId="{B798C1C3-E9DC-4B5B-AF7A-F5C0F3190E58}" srcOrd="3" destOrd="0" presId="urn:microsoft.com/office/officeart/2005/8/layout/orgChart1"/>
    <dgm:cxn modelId="{92A962A3-5C50-4509-BA57-E31C0995B913}" type="presParOf" srcId="{B798C1C3-E9DC-4B5B-AF7A-F5C0F3190E58}" destId="{74AD10BE-AFC3-4EE6-B87D-172E4553A08B}" srcOrd="0" destOrd="0" presId="urn:microsoft.com/office/officeart/2005/8/layout/orgChart1"/>
    <dgm:cxn modelId="{4A9887BD-7E50-472F-BE9C-773EFB9915F8}" type="presParOf" srcId="{74AD10BE-AFC3-4EE6-B87D-172E4553A08B}" destId="{97DAA86D-408A-46F2-8645-08155275A9BD}" srcOrd="0" destOrd="0" presId="urn:microsoft.com/office/officeart/2005/8/layout/orgChart1"/>
    <dgm:cxn modelId="{BFC6E0C3-0031-4F9D-95F5-EA185D9DDD28}" type="presParOf" srcId="{74AD10BE-AFC3-4EE6-B87D-172E4553A08B}" destId="{24DDB095-FDEE-41F1-A6F8-2C94B55D2D06}" srcOrd="1" destOrd="0" presId="urn:microsoft.com/office/officeart/2005/8/layout/orgChart1"/>
    <dgm:cxn modelId="{769D7526-C620-42AA-91E4-F72AA5C57AEF}" type="presParOf" srcId="{B798C1C3-E9DC-4B5B-AF7A-F5C0F3190E58}" destId="{911D93DB-26DA-4EBD-BC4B-A48C05A113CA}" srcOrd="1" destOrd="0" presId="urn:microsoft.com/office/officeart/2005/8/layout/orgChart1"/>
    <dgm:cxn modelId="{B6780F94-9095-4649-9F80-8CCD1B99CBEE}" type="presParOf" srcId="{B798C1C3-E9DC-4B5B-AF7A-F5C0F3190E58}" destId="{7D4E5427-FCD1-44A3-A7AC-3F0B688F5914}" srcOrd="2" destOrd="0" presId="urn:microsoft.com/office/officeart/2005/8/layout/orgChart1"/>
    <dgm:cxn modelId="{97531203-71B2-4A89-83FA-9259A670614D}" type="presParOf" srcId="{9ED4AEF1-FB6E-49CA-AD4A-3EBB0BD1B555}" destId="{EF82E21C-3DC8-4557-B814-29CE3E8DA8F5}" srcOrd="4" destOrd="0" presId="urn:microsoft.com/office/officeart/2005/8/layout/orgChart1"/>
    <dgm:cxn modelId="{9C9232E8-6152-42B5-BE40-C90910E3D932}" type="presParOf" srcId="{9ED4AEF1-FB6E-49CA-AD4A-3EBB0BD1B555}" destId="{2EE8C3E2-3AB8-46F6-8C72-37184D3C6050}" srcOrd="5" destOrd="0" presId="urn:microsoft.com/office/officeart/2005/8/layout/orgChart1"/>
    <dgm:cxn modelId="{0AA91D0F-FBFE-4EBA-B5AA-1B086E6C11C2}" type="presParOf" srcId="{2EE8C3E2-3AB8-46F6-8C72-37184D3C6050}" destId="{60086449-6DB5-45D1-BD1E-159F7E3DF8C6}" srcOrd="0" destOrd="0" presId="urn:microsoft.com/office/officeart/2005/8/layout/orgChart1"/>
    <dgm:cxn modelId="{C6F2FB16-8AD3-44B1-A677-659B8F7597A0}" type="presParOf" srcId="{60086449-6DB5-45D1-BD1E-159F7E3DF8C6}" destId="{C37B43C8-CE5E-4803-8D3D-CAA4FA77884B}" srcOrd="0" destOrd="0" presId="urn:microsoft.com/office/officeart/2005/8/layout/orgChart1"/>
    <dgm:cxn modelId="{DDC173B2-D95C-4EE4-B98F-C2EF74ECD48F}" type="presParOf" srcId="{60086449-6DB5-45D1-BD1E-159F7E3DF8C6}" destId="{1DBE5C34-578E-4FAC-A8A3-EB01CBEC9231}" srcOrd="1" destOrd="0" presId="urn:microsoft.com/office/officeart/2005/8/layout/orgChart1"/>
    <dgm:cxn modelId="{77987A42-2DDD-49FE-92AC-9EC7F22C214A}" type="presParOf" srcId="{2EE8C3E2-3AB8-46F6-8C72-37184D3C6050}" destId="{D536B39C-FCE4-4282-BC3D-4B822664CE9D}" srcOrd="1" destOrd="0" presId="urn:microsoft.com/office/officeart/2005/8/layout/orgChart1"/>
    <dgm:cxn modelId="{2168A1E9-E31B-475B-A666-433E73119710}" type="presParOf" srcId="{2EE8C3E2-3AB8-46F6-8C72-37184D3C6050}" destId="{91DFBC37-6BF5-40CF-A882-4449A966B44D}" srcOrd="2" destOrd="0" presId="urn:microsoft.com/office/officeart/2005/8/layout/orgChart1"/>
    <dgm:cxn modelId="{69D3902D-BDD5-4413-9A55-5EE15129A120}" type="presParOf" srcId="{1B5782E8-6011-41D4-9713-F9B87E5E343E}" destId="{E6BDC327-05A1-4EAB-B455-50603B3021BD}" srcOrd="2" destOrd="0" presId="urn:microsoft.com/office/officeart/2005/8/layout/orgChart1"/>
    <dgm:cxn modelId="{01E865E6-33D1-4D80-BBF7-5AFE5B38A19E}" type="presParOf" srcId="{E6BDC327-05A1-4EAB-B455-50603B3021BD}" destId="{D82AF006-7F10-44F4-A3F3-6DA0C2FBB56E}" srcOrd="0" destOrd="0" presId="urn:microsoft.com/office/officeart/2005/8/layout/orgChart1"/>
    <dgm:cxn modelId="{52DE8E74-A0A7-4042-B4C9-37CDF713D72B}" type="presParOf" srcId="{E6BDC327-05A1-4EAB-B455-50603B3021BD}" destId="{C2D01FE5-50E0-4324-BB45-D927C0DDCBEF}" srcOrd="1" destOrd="0" presId="urn:microsoft.com/office/officeart/2005/8/layout/orgChart1"/>
    <dgm:cxn modelId="{78CEBBAD-07D3-45A2-8DE9-03B6793174BB}" type="presParOf" srcId="{C2D01FE5-50E0-4324-BB45-D927C0DDCBEF}" destId="{BEF88C7D-505D-4AC8-85BC-5EBCA0504401}" srcOrd="0" destOrd="0" presId="urn:microsoft.com/office/officeart/2005/8/layout/orgChart1"/>
    <dgm:cxn modelId="{D28AE1B2-0EA8-4DC3-8CD6-26549D78EF44}" type="presParOf" srcId="{BEF88C7D-505D-4AC8-85BC-5EBCA0504401}" destId="{FB5FBBDF-B528-46EF-93B5-58A27D0E33BC}" srcOrd="0" destOrd="0" presId="urn:microsoft.com/office/officeart/2005/8/layout/orgChart1"/>
    <dgm:cxn modelId="{9B196FF8-0F0F-46AA-B676-74F7F2FFB1B6}" type="presParOf" srcId="{BEF88C7D-505D-4AC8-85BC-5EBCA0504401}" destId="{AF24FF39-2FE8-4743-BD11-A67934916A9B}" srcOrd="1" destOrd="0" presId="urn:microsoft.com/office/officeart/2005/8/layout/orgChart1"/>
    <dgm:cxn modelId="{8C0F5F02-D264-495D-9EFE-C4C5CF4B745E}" type="presParOf" srcId="{C2D01FE5-50E0-4324-BB45-D927C0DDCBEF}" destId="{315A28DC-7677-4295-A20C-2318467AA795}" srcOrd="1" destOrd="0" presId="urn:microsoft.com/office/officeart/2005/8/layout/orgChart1"/>
    <dgm:cxn modelId="{528329DC-84B7-4D88-A387-4127675C69C4}" type="presParOf" srcId="{C2D01FE5-50E0-4324-BB45-D927C0DDCBEF}" destId="{A89554F1-5437-490D-9D1C-DE6F3CB116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CD6EE36-BB0F-4305-A635-C2AEE05DF3B6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C605CD-CF0C-4C9B-A87E-4BC4D356A21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6983BF6D-1D80-417E-8ED1-A1DF5D5B2E1E}" type="parTrans" cxnId="{2BFE0C14-7874-4A8D-A07F-122A9625F0B3}">
      <dgm:prSet/>
      <dgm:spPr/>
      <dgm:t>
        <a:bodyPr/>
        <a:lstStyle/>
        <a:p>
          <a:endParaRPr lang="en-US"/>
        </a:p>
      </dgm:t>
    </dgm:pt>
    <dgm:pt modelId="{9CD3DFB9-087F-42D2-ABB1-99F2A9A2C875}" type="sibTrans" cxnId="{2BFE0C14-7874-4A8D-A07F-122A9625F0B3}">
      <dgm:prSet/>
      <dgm:spPr/>
      <dgm:t>
        <a:bodyPr/>
        <a:lstStyle/>
        <a:p>
          <a:endParaRPr lang="en-US"/>
        </a:p>
      </dgm:t>
    </dgm:pt>
    <dgm:pt modelId="{029D4ADE-ED8D-4EA1-B9D4-89C7D7A1CDF1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16EA6B-7353-4053-A135-07D5836EE08B}" type="parTrans" cxnId="{589FA468-510D-41CB-8F3C-E90CF2074B53}">
      <dgm:prSet/>
      <dgm:spPr/>
      <dgm:t>
        <a:bodyPr/>
        <a:lstStyle/>
        <a:p>
          <a:endParaRPr lang="en-US"/>
        </a:p>
      </dgm:t>
    </dgm:pt>
    <dgm:pt modelId="{E5E6B07E-DFD2-4A52-A3C7-23294CB3EE12}" type="sibTrans" cxnId="{589FA468-510D-41CB-8F3C-E90CF2074B53}">
      <dgm:prSet/>
      <dgm:spPr/>
      <dgm:t>
        <a:bodyPr/>
        <a:lstStyle/>
        <a:p>
          <a:endParaRPr lang="en-US"/>
        </a:p>
      </dgm:t>
    </dgm:pt>
    <dgm:pt modelId="{160A9CD8-29DE-4ADF-9B27-7AD569DBEA9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660B795-AC76-42B9-97AF-E76912E5E9F6}" type="parTrans" cxnId="{81F14BB1-5649-47E2-B4C8-1B2204C7660B}">
      <dgm:prSet/>
      <dgm:spPr/>
      <dgm:t>
        <a:bodyPr/>
        <a:lstStyle/>
        <a:p>
          <a:endParaRPr lang="en-US"/>
        </a:p>
      </dgm:t>
    </dgm:pt>
    <dgm:pt modelId="{EBC58C13-B814-478D-96A0-FACB09FCE087}" type="sibTrans" cxnId="{81F14BB1-5649-47E2-B4C8-1B2204C7660B}">
      <dgm:prSet/>
      <dgm:spPr/>
      <dgm:t>
        <a:bodyPr/>
        <a:lstStyle/>
        <a:p>
          <a:endParaRPr lang="en-US"/>
        </a:p>
      </dgm:t>
    </dgm:pt>
    <dgm:pt modelId="{395FDB1D-246A-45B3-948C-1C5D437152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B7127C-A954-4D6D-8E78-16A76AF5BD01}" type="parTrans" cxnId="{D47216B1-DE18-4BFA-8024-D5CF748FEB25}">
      <dgm:prSet/>
      <dgm:spPr/>
      <dgm:t>
        <a:bodyPr/>
        <a:lstStyle/>
        <a:p>
          <a:endParaRPr lang="en-US"/>
        </a:p>
      </dgm:t>
    </dgm:pt>
    <dgm:pt modelId="{67820084-1D12-47AC-B14A-69883D458AD2}" type="sibTrans" cxnId="{D47216B1-DE18-4BFA-8024-D5CF748FEB25}">
      <dgm:prSet/>
      <dgm:spPr/>
      <dgm:t>
        <a:bodyPr/>
        <a:lstStyle/>
        <a:p>
          <a:endParaRPr lang="en-US"/>
        </a:p>
      </dgm:t>
    </dgm:pt>
    <dgm:pt modelId="{78EA2BC9-6CD8-4B48-AF0B-C37E5AC586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13D143-9C47-4964-892D-3632FD3CF851}" type="parTrans" cxnId="{147009AC-4734-47FB-B00F-2A7D4941CDD6}">
      <dgm:prSet/>
      <dgm:spPr/>
      <dgm:t>
        <a:bodyPr/>
        <a:lstStyle/>
        <a:p>
          <a:endParaRPr lang="en-US"/>
        </a:p>
      </dgm:t>
    </dgm:pt>
    <dgm:pt modelId="{D571796E-6393-4786-B5D3-A77C01EA273A}" type="sibTrans" cxnId="{147009AC-4734-47FB-B00F-2A7D4941CDD6}">
      <dgm:prSet/>
      <dgm:spPr/>
      <dgm:t>
        <a:bodyPr/>
        <a:lstStyle/>
        <a:p>
          <a:endParaRPr lang="en-US"/>
        </a:p>
      </dgm:t>
    </dgm:pt>
    <dgm:pt modelId="{F4595A86-4A99-4355-B61E-798C3365A643}" type="pres">
      <dgm:prSet presAssocID="{5CD6EE36-BB0F-4305-A635-C2AEE05DF3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5782E8-6011-41D4-9713-F9B87E5E343E}" type="pres">
      <dgm:prSet presAssocID="{E0C605CD-CF0C-4C9B-A87E-4BC4D356A21F}" presName="hierRoot1" presStyleCnt="0">
        <dgm:presLayoutVars>
          <dgm:hierBranch val="init"/>
        </dgm:presLayoutVars>
      </dgm:prSet>
      <dgm:spPr/>
    </dgm:pt>
    <dgm:pt modelId="{3E853BBC-796D-4608-8571-2B2F13A7461D}" type="pres">
      <dgm:prSet presAssocID="{E0C605CD-CF0C-4C9B-A87E-4BC4D356A21F}" presName="rootComposite1" presStyleCnt="0"/>
      <dgm:spPr/>
    </dgm:pt>
    <dgm:pt modelId="{20299A4B-1C69-4B86-8EDE-B88B470CE39C}" type="pres">
      <dgm:prSet presAssocID="{E0C605CD-CF0C-4C9B-A87E-4BC4D356A2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0AE3A-B7AE-45BB-91D9-3E7112C11563}" type="pres">
      <dgm:prSet presAssocID="{E0C605CD-CF0C-4C9B-A87E-4BC4D356A21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D4AEF1-FB6E-49CA-AD4A-3EBB0BD1B555}" type="pres">
      <dgm:prSet presAssocID="{E0C605CD-CF0C-4C9B-A87E-4BC4D356A21F}" presName="hierChild2" presStyleCnt="0"/>
      <dgm:spPr/>
    </dgm:pt>
    <dgm:pt modelId="{C4CBC522-70EC-4DAD-9ABB-7FBBFD02DC42}" type="pres">
      <dgm:prSet presAssocID="{1660B795-AC76-42B9-97AF-E76912E5E9F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8003B99-B9EE-4C53-8B05-60EF723CF6BB}" type="pres">
      <dgm:prSet presAssocID="{160A9CD8-29DE-4ADF-9B27-7AD569DBEA9A}" presName="hierRoot2" presStyleCnt="0">
        <dgm:presLayoutVars>
          <dgm:hierBranch val="init"/>
        </dgm:presLayoutVars>
      </dgm:prSet>
      <dgm:spPr/>
    </dgm:pt>
    <dgm:pt modelId="{FFE4C4D1-8F9F-4224-B3C3-83DBBCD6D7ED}" type="pres">
      <dgm:prSet presAssocID="{160A9CD8-29DE-4ADF-9B27-7AD569DBEA9A}" presName="rootComposite" presStyleCnt="0"/>
      <dgm:spPr/>
    </dgm:pt>
    <dgm:pt modelId="{0B59B7D1-BFCB-4752-A954-4AE6C033913E}" type="pres">
      <dgm:prSet presAssocID="{160A9CD8-29DE-4ADF-9B27-7AD569DBEA9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4D779-DF8B-481C-B825-FAE2E925B78C}" type="pres">
      <dgm:prSet presAssocID="{160A9CD8-29DE-4ADF-9B27-7AD569DBEA9A}" presName="rootConnector" presStyleLbl="node2" presStyleIdx="0" presStyleCnt="3"/>
      <dgm:spPr/>
      <dgm:t>
        <a:bodyPr/>
        <a:lstStyle/>
        <a:p>
          <a:endParaRPr lang="en-US"/>
        </a:p>
      </dgm:t>
    </dgm:pt>
    <dgm:pt modelId="{22C0C3AE-0FE5-4EAD-8B34-F322420E387D}" type="pres">
      <dgm:prSet presAssocID="{160A9CD8-29DE-4ADF-9B27-7AD569DBEA9A}" presName="hierChild4" presStyleCnt="0"/>
      <dgm:spPr/>
    </dgm:pt>
    <dgm:pt modelId="{A64530F5-0B77-4DC8-8D7D-25535F5EFE3C}" type="pres">
      <dgm:prSet presAssocID="{160A9CD8-29DE-4ADF-9B27-7AD569DBEA9A}" presName="hierChild5" presStyleCnt="0"/>
      <dgm:spPr/>
    </dgm:pt>
    <dgm:pt modelId="{68D7B0CB-B276-4213-8E97-7EF993DB122A}" type="pres">
      <dgm:prSet presAssocID="{76B7127C-A954-4D6D-8E78-16A76AF5BD0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798C1C3-E9DC-4B5B-AF7A-F5C0F3190E58}" type="pres">
      <dgm:prSet presAssocID="{395FDB1D-246A-45B3-948C-1C5D437152BB}" presName="hierRoot2" presStyleCnt="0">
        <dgm:presLayoutVars>
          <dgm:hierBranch val="init"/>
        </dgm:presLayoutVars>
      </dgm:prSet>
      <dgm:spPr/>
    </dgm:pt>
    <dgm:pt modelId="{74AD10BE-AFC3-4EE6-B87D-172E4553A08B}" type="pres">
      <dgm:prSet presAssocID="{395FDB1D-246A-45B3-948C-1C5D437152BB}" presName="rootComposite" presStyleCnt="0"/>
      <dgm:spPr/>
    </dgm:pt>
    <dgm:pt modelId="{97DAA86D-408A-46F2-8645-08155275A9BD}" type="pres">
      <dgm:prSet presAssocID="{395FDB1D-246A-45B3-948C-1C5D437152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DB095-FDEE-41F1-A6F8-2C94B55D2D06}" type="pres">
      <dgm:prSet presAssocID="{395FDB1D-246A-45B3-948C-1C5D437152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911D93DB-26DA-4EBD-BC4B-A48C05A113CA}" type="pres">
      <dgm:prSet presAssocID="{395FDB1D-246A-45B3-948C-1C5D437152BB}" presName="hierChild4" presStyleCnt="0"/>
      <dgm:spPr/>
    </dgm:pt>
    <dgm:pt modelId="{7D4E5427-FCD1-44A3-A7AC-3F0B688F5914}" type="pres">
      <dgm:prSet presAssocID="{395FDB1D-246A-45B3-948C-1C5D437152BB}" presName="hierChild5" presStyleCnt="0"/>
      <dgm:spPr/>
    </dgm:pt>
    <dgm:pt modelId="{EF82E21C-3DC8-4557-B814-29CE3E8DA8F5}" type="pres">
      <dgm:prSet presAssocID="{5713D143-9C47-4964-892D-3632FD3CF85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EE8C3E2-3AB8-46F6-8C72-37184D3C6050}" type="pres">
      <dgm:prSet presAssocID="{78EA2BC9-6CD8-4B48-AF0B-C37E5AC58610}" presName="hierRoot2" presStyleCnt="0">
        <dgm:presLayoutVars>
          <dgm:hierBranch val="init"/>
        </dgm:presLayoutVars>
      </dgm:prSet>
      <dgm:spPr/>
    </dgm:pt>
    <dgm:pt modelId="{60086449-6DB5-45D1-BD1E-159F7E3DF8C6}" type="pres">
      <dgm:prSet presAssocID="{78EA2BC9-6CD8-4B48-AF0B-C37E5AC58610}" presName="rootComposite" presStyleCnt="0"/>
      <dgm:spPr/>
    </dgm:pt>
    <dgm:pt modelId="{C37B43C8-CE5E-4803-8D3D-CAA4FA77884B}" type="pres">
      <dgm:prSet presAssocID="{78EA2BC9-6CD8-4B48-AF0B-C37E5AC586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E5C34-578E-4FAC-A8A3-EB01CBEC9231}" type="pres">
      <dgm:prSet presAssocID="{78EA2BC9-6CD8-4B48-AF0B-C37E5AC586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D536B39C-FCE4-4282-BC3D-4B822664CE9D}" type="pres">
      <dgm:prSet presAssocID="{78EA2BC9-6CD8-4B48-AF0B-C37E5AC58610}" presName="hierChild4" presStyleCnt="0"/>
      <dgm:spPr/>
    </dgm:pt>
    <dgm:pt modelId="{91DFBC37-6BF5-40CF-A882-4449A966B44D}" type="pres">
      <dgm:prSet presAssocID="{78EA2BC9-6CD8-4B48-AF0B-C37E5AC58610}" presName="hierChild5" presStyleCnt="0"/>
      <dgm:spPr/>
    </dgm:pt>
    <dgm:pt modelId="{E6BDC327-05A1-4EAB-B455-50603B3021BD}" type="pres">
      <dgm:prSet presAssocID="{E0C605CD-CF0C-4C9B-A87E-4BC4D356A21F}" presName="hierChild3" presStyleCnt="0"/>
      <dgm:spPr/>
    </dgm:pt>
    <dgm:pt modelId="{D82AF006-7F10-44F4-A3F3-6DA0C2FBB56E}" type="pres">
      <dgm:prSet presAssocID="{AF16EA6B-7353-4053-A135-07D5836EE08B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2D01FE5-50E0-4324-BB45-D927C0DDCBEF}" type="pres">
      <dgm:prSet presAssocID="{029D4ADE-ED8D-4EA1-B9D4-89C7D7A1CDF1}" presName="hierRoot3" presStyleCnt="0">
        <dgm:presLayoutVars>
          <dgm:hierBranch val="init"/>
        </dgm:presLayoutVars>
      </dgm:prSet>
      <dgm:spPr/>
    </dgm:pt>
    <dgm:pt modelId="{BEF88C7D-505D-4AC8-85BC-5EBCA0504401}" type="pres">
      <dgm:prSet presAssocID="{029D4ADE-ED8D-4EA1-B9D4-89C7D7A1CDF1}" presName="rootComposite3" presStyleCnt="0"/>
      <dgm:spPr/>
    </dgm:pt>
    <dgm:pt modelId="{FB5FBBDF-B528-46EF-93B5-58A27D0E33BC}" type="pres">
      <dgm:prSet presAssocID="{029D4ADE-ED8D-4EA1-B9D4-89C7D7A1CDF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4FF39-2FE8-4743-BD11-A67934916A9B}" type="pres">
      <dgm:prSet presAssocID="{029D4ADE-ED8D-4EA1-B9D4-89C7D7A1CDF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15A28DC-7677-4295-A20C-2318467AA795}" type="pres">
      <dgm:prSet presAssocID="{029D4ADE-ED8D-4EA1-B9D4-89C7D7A1CDF1}" presName="hierChild6" presStyleCnt="0"/>
      <dgm:spPr/>
    </dgm:pt>
    <dgm:pt modelId="{A89554F1-5437-490D-9D1C-DE6F3CB11607}" type="pres">
      <dgm:prSet presAssocID="{029D4ADE-ED8D-4EA1-B9D4-89C7D7A1CDF1}" presName="hierChild7" presStyleCnt="0"/>
      <dgm:spPr/>
    </dgm:pt>
  </dgm:ptLst>
  <dgm:cxnLst>
    <dgm:cxn modelId="{02B6F750-652E-43EB-BC73-60DD6D6AAFA1}" type="presOf" srcId="{76B7127C-A954-4D6D-8E78-16A76AF5BD01}" destId="{68D7B0CB-B276-4213-8E97-7EF993DB122A}" srcOrd="0" destOrd="0" presId="urn:microsoft.com/office/officeart/2005/8/layout/orgChart1"/>
    <dgm:cxn modelId="{7C2B6467-B561-4F13-B229-3687889CEAF2}" type="presOf" srcId="{E0C605CD-CF0C-4C9B-A87E-4BC4D356A21F}" destId="{20299A4B-1C69-4B86-8EDE-B88B470CE39C}" srcOrd="0" destOrd="0" presId="urn:microsoft.com/office/officeart/2005/8/layout/orgChart1"/>
    <dgm:cxn modelId="{4784228B-4A76-466B-BF4C-951F53B18AFE}" type="presOf" srcId="{029D4ADE-ED8D-4EA1-B9D4-89C7D7A1CDF1}" destId="{FB5FBBDF-B528-46EF-93B5-58A27D0E33BC}" srcOrd="0" destOrd="0" presId="urn:microsoft.com/office/officeart/2005/8/layout/orgChart1"/>
    <dgm:cxn modelId="{81CA0C0B-7BB2-4640-B240-37FAE8F26BBC}" type="presOf" srcId="{5CD6EE36-BB0F-4305-A635-C2AEE05DF3B6}" destId="{F4595A86-4A99-4355-B61E-798C3365A643}" srcOrd="0" destOrd="0" presId="urn:microsoft.com/office/officeart/2005/8/layout/orgChart1"/>
    <dgm:cxn modelId="{589FA468-510D-41CB-8F3C-E90CF2074B53}" srcId="{E0C605CD-CF0C-4C9B-A87E-4BC4D356A21F}" destId="{029D4ADE-ED8D-4EA1-B9D4-89C7D7A1CDF1}" srcOrd="0" destOrd="0" parTransId="{AF16EA6B-7353-4053-A135-07D5836EE08B}" sibTransId="{E5E6B07E-DFD2-4A52-A3C7-23294CB3EE12}"/>
    <dgm:cxn modelId="{2BFE0C14-7874-4A8D-A07F-122A9625F0B3}" srcId="{5CD6EE36-BB0F-4305-A635-C2AEE05DF3B6}" destId="{E0C605CD-CF0C-4C9B-A87E-4BC4D356A21F}" srcOrd="0" destOrd="0" parTransId="{6983BF6D-1D80-417E-8ED1-A1DF5D5B2E1E}" sibTransId="{9CD3DFB9-087F-42D2-ABB1-99F2A9A2C875}"/>
    <dgm:cxn modelId="{7381BD28-9710-4E21-97DC-D789FBEE763F}" type="presOf" srcId="{395FDB1D-246A-45B3-948C-1C5D437152BB}" destId="{24DDB095-FDEE-41F1-A6F8-2C94B55D2D06}" srcOrd="1" destOrd="0" presId="urn:microsoft.com/office/officeart/2005/8/layout/orgChart1"/>
    <dgm:cxn modelId="{04C7D9EC-737F-4D8A-A1FD-51683358D3C3}" type="presOf" srcId="{5713D143-9C47-4964-892D-3632FD3CF851}" destId="{EF82E21C-3DC8-4557-B814-29CE3E8DA8F5}" srcOrd="0" destOrd="0" presId="urn:microsoft.com/office/officeart/2005/8/layout/orgChart1"/>
    <dgm:cxn modelId="{78645725-E35B-41CA-B6B0-B24853644587}" type="presOf" srcId="{AF16EA6B-7353-4053-A135-07D5836EE08B}" destId="{D82AF006-7F10-44F4-A3F3-6DA0C2FBB56E}" srcOrd="0" destOrd="0" presId="urn:microsoft.com/office/officeart/2005/8/layout/orgChart1"/>
    <dgm:cxn modelId="{81F14BB1-5649-47E2-B4C8-1B2204C7660B}" srcId="{E0C605CD-CF0C-4C9B-A87E-4BC4D356A21F}" destId="{160A9CD8-29DE-4ADF-9B27-7AD569DBEA9A}" srcOrd="1" destOrd="0" parTransId="{1660B795-AC76-42B9-97AF-E76912E5E9F6}" sibTransId="{EBC58C13-B814-478D-96A0-FACB09FCE087}"/>
    <dgm:cxn modelId="{CE342535-2BD2-408F-B5EE-1814801A0AE4}" type="presOf" srcId="{78EA2BC9-6CD8-4B48-AF0B-C37E5AC58610}" destId="{1DBE5C34-578E-4FAC-A8A3-EB01CBEC9231}" srcOrd="1" destOrd="0" presId="urn:microsoft.com/office/officeart/2005/8/layout/orgChart1"/>
    <dgm:cxn modelId="{A3880A31-3478-42C9-9A92-C19D8A56FF13}" type="presOf" srcId="{029D4ADE-ED8D-4EA1-B9D4-89C7D7A1CDF1}" destId="{AF24FF39-2FE8-4743-BD11-A67934916A9B}" srcOrd="1" destOrd="0" presId="urn:microsoft.com/office/officeart/2005/8/layout/orgChart1"/>
    <dgm:cxn modelId="{BE528FF5-4877-4DA2-9559-FA6C366D8B4A}" type="presOf" srcId="{395FDB1D-246A-45B3-948C-1C5D437152BB}" destId="{97DAA86D-408A-46F2-8645-08155275A9BD}" srcOrd="0" destOrd="0" presId="urn:microsoft.com/office/officeart/2005/8/layout/orgChart1"/>
    <dgm:cxn modelId="{02C12F23-8264-4669-AFA0-E8A415A09E5E}" type="presOf" srcId="{160A9CD8-29DE-4ADF-9B27-7AD569DBEA9A}" destId="{0B59B7D1-BFCB-4752-A954-4AE6C033913E}" srcOrd="0" destOrd="0" presId="urn:microsoft.com/office/officeart/2005/8/layout/orgChart1"/>
    <dgm:cxn modelId="{8F9F81DB-E335-4C96-9BAC-9EC1630F9B38}" type="presOf" srcId="{1660B795-AC76-42B9-97AF-E76912E5E9F6}" destId="{C4CBC522-70EC-4DAD-9ABB-7FBBFD02DC42}" srcOrd="0" destOrd="0" presId="urn:microsoft.com/office/officeart/2005/8/layout/orgChart1"/>
    <dgm:cxn modelId="{0C32404E-DD9E-4E33-83D0-980733EDDD71}" type="presOf" srcId="{E0C605CD-CF0C-4C9B-A87E-4BC4D356A21F}" destId="{3CA0AE3A-B7AE-45BB-91D9-3E7112C11563}" srcOrd="1" destOrd="0" presId="urn:microsoft.com/office/officeart/2005/8/layout/orgChart1"/>
    <dgm:cxn modelId="{D47216B1-DE18-4BFA-8024-D5CF748FEB25}" srcId="{E0C605CD-CF0C-4C9B-A87E-4BC4D356A21F}" destId="{395FDB1D-246A-45B3-948C-1C5D437152BB}" srcOrd="2" destOrd="0" parTransId="{76B7127C-A954-4D6D-8E78-16A76AF5BD01}" sibTransId="{67820084-1D12-47AC-B14A-69883D458AD2}"/>
    <dgm:cxn modelId="{1C6048EF-F9EB-4474-844E-D54C2F2DBC87}" type="presOf" srcId="{160A9CD8-29DE-4ADF-9B27-7AD569DBEA9A}" destId="{C074D779-DF8B-481C-B825-FAE2E925B78C}" srcOrd="1" destOrd="0" presId="urn:microsoft.com/office/officeart/2005/8/layout/orgChart1"/>
    <dgm:cxn modelId="{147009AC-4734-47FB-B00F-2A7D4941CDD6}" srcId="{E0C605CD-CF0C-4C9B-A87E-4BC4D356A21F}" destId="{78EA2BC9-6CD8-4B48-AF0B-C37E5AC58610}" srcOrd="3" destOrd="0" parTransId="{5713D143-9C47-4964-892D-3632FD3CF851}" sibTransId="{D571796E-6393-4786-B5D3-A77C01EA273A}"/>
    <dgm:cxn modelId="{98C507E6-8F72-4A52-B1EF-93BD86AEBBB6}" type="presOf" srcId="{78EA2BC9-6CD8-4B48-AF0B-C37E5AC58610}" destId="{C37B43C8-CE5E-4803-8D3D-CAA4FA77884B}" srcOrd="0" destOrd="0" presId="urn:microsoft.com/office/officeart/2005/8/layout/orgChart1"/>
    <dgm:cxn modelId="{1CA6EF82-AA57-4508-B0C1-D4822DF8B1AB}" type="presParOf" srcId="{F4595A86-4A99-4355-B61E-798C3365A643}" destId="{1B5782E8-6011-41D4-9713-F9B87E5E343E}" srcOrd="0" destOrd="0" presId="urn:microsoft.com/office/officeart/2005/8/layout/orgChart1"/>
    <dgm:cxn modelId="{C1A8227D-88BC-42EC-92AA-9F103216D0B2}" type="presParOf" srcId="{1B5782E8-6011-41D4-9713-F9B87E5E343E}" destId="{3E853BBC-796D-4608-8571-2B2F13A7461D}" srcOrd="0" destOrd="0" presId="urn:microsoft.com/office/officeart/2005/8/layout/orgChart1"/>
    <dgm:cxn modelId="{6AEEA513-DC79-4F07-9B2B-A497620CB003}" type="presParOf" srcId="{3E853BBC-796D-4608-8571-2B2F13A7461D}" destId="{20299A4B-1C69-4B86-8EDE-B88B470CE39C}" srcOrd="0" destOrd="0" presId="urn:microsoft.com/office/officeart/2005/8/layout/orgChart1"/>
    <dgm:cxn modelId="{A198DC80-C2B4-46E1-BA5A-2D7639D7E01A}" type="presParOf" srcId="{3E853BBC-796D-4608-8571-2B2F13A7461D}" destId="{3CA0AE3A-B7AE-45BB-91D9-3E7112C11563}" srcOrd="1" destOrd="0" presId="urn:microsoft.com/office/officeart/2005/8/layout/orgChart1"/>
    <dgm:cxn modelId="{8E55E8E2-7E27-4E98-B4AB-F7337F746757}" type="presParOf" srcId="{1B5782E8-6011-41D4-9713-F9B87E5E343E}" destId="{9ED4AEF1-FB6E-49CA-AD4A-3EBB0BD1B555}" srcOrd="1" destOrd="0" presId="urn:microsoft.com/office/officeart/2005/8/layout/orgChart1"/>
    <dgm:cxn modelId="{0FA1D940-1D43-4627-8270-22A6BA371A63}" type="presParOf" srcId="{9ED4AEF1-FB6E-49CA-AD4A-3EBB0BD1B555}" destId="{C4CBC522-70EC-4DAD-9ABB-7FBBFD02DC42}" srcOrd="0" destOrd="0" presId="urn:microsoft.com/office/officeart/2005/8/layout/orgChart1"/>
    <dgm:cxn modelId="{BC0C54D1-74F6-4FF9-B6AA-41A0D832C569}" type="presParOf" srcId="{9ED4AEF1-FB6E-49CA-AD4A-3EBB0BD1B555}" destId="{A8003B99-B9EE-4C53-8B05-60EF723CF6BB}" srcOrd="1" destOrd="0" presId="urn:microsoft.com/office/officeart/2005/8/layout/orgChart1"/>
    <dgm:cxn modelId="{4D486973-0200-481A-8175-F82DD7C06E1F}" type="presParOf" srcId="{A8003B99-B9EE-4C53-8B05-60EF723CF6BB}" destId="{FFE4C4D1-8F9F-4224-B3C3-83DBBCD6D7ED}" srcOrd="0" destOrd="0" presId="urn:microsoft.com/office/officeart/2005/8/layout/orgChart1"/>
    <dgm:cxn modelId="{A03BA6AD-7D58-43C2-BF96-CA07F7364B35}" type="presParOf" srcId="{FFE4C4D1-8F9F-4224-B3C3-83DBBCD6D7ED}" destId="{0B59B7D1-BFCB-4752-A954-4AE6C033913E}" srcOrd="0" destOrd="0" presId="urn:microsoft.com/office/officeart/2005/8/layout/orgChart1"/>
    <dgm:cxn modelId="{71F3EFEB-A4BA-4789-B8E3-48A2633C76DF}" type="presParOf" srcId="{FFE4C4D1-8F9F-4224-B3C3-83DBBCD6D7ED}" destId="{C074D779-DF8B-481C-B825-FAE2E925B78C}" srcOrd="1" destOrd="0" presId="urn:microsoft.com/office/officeart/2005/8/layout/orgChart1"/>
    <dgm:cxn modelId="{280C4ACD-EF8A-49EF-992B-8A5E9DAF4CBC}" type="presParOf" srcId="{A8003B99-B9EE-4C53-8B05-60EF723CF6BB}" destId="{22C0C3AE-0FE5-4EAD-8B34-F322420E387D}" srcOrd="1" destOrd="0" presId="urn:microsoft.com/office/officeart/2005/8/layout/orgChart1"/>
    <dgm:cxn modelId="{34BEDB74-92F3-4DBF-9BA2-8AE162D23347}" type="presParOf" srcId="{A8003B99-B9EE-4C53-8B05-60EF723CF6BB}" destId="{A64530F5-0B77-4DC8-8D7D-25535F5EFE3C}" srcOrd="2" destOrd="0" presId="urn:microsoft.com/office/officeart/2005/8/layout/orgChart1"/>
    <dgm:cxn modelId="{484D5473-9A11-4EF3-8057-33286C0C5A06}" type="presParOf" srcId="{9ED4AEF1-FB6E-49CA-AD4A-3EBB0BD1B555}" destId="{68D7B0CB-B276-4213-8E97-7EF993DB122A}" srcOrd="2" destOrd="0" presId="urn:microsoft.com/office/officeart/2005/8/layout/orgChart1"/>
    <dgm:cxn modelId="{E6C45E42-27CC-4BC3-850A-F6C5A7773F19}" type="presParOf" srcId="{9ED4AEF1-FB6E-49CA-AD4A-3EBB0BD1B555}" destId="{B798C1C3-E9DC-4B5B-AF7A-F5C0F3190E58}" srcOrd="3" destOrd="0" presId="urn:microsoft.com/office/officeart/2005/8/layout/orgChart1"/>
    <dgm:cxn modelId="{92A962A3-5C50-4509-BA57-E31C0995B913}" type="presParOf" srcId="{B798C1C3-E9DC-4B5B-AF7A-F5C0F3190E58}" destId="{74AD10BE-AFC3-4EE6-B87D-172E4553A08B}" srcOrd="0" destOrd="0" presId="urn:microsoft.com/office/officeart/2005/8/layout/orgChart1"/>
    <dgm:cxn modelId="{4A9887BD-7E50-472F-BE9C-773EFB9915F8}" type="presParOf" srcId="{74AD10BE-AFC3-4EE6-B87D-172E4553A08B}" destId="{97DAA86D-408A-46F2-8645-08155275A9BD}" srcOrd="0" destOrd="0" presId="urn:microsoft.com/office/officeart/2005/8/layout/orgChart1"/>
    <dgm:cxn modelId="{BFC6E0C3-0031-4F9D-95F5-EA185D9DDD28}" type="presParOf" srcId="{74AD10BE-AFC3-4EE6-B87D-172E4553A08B}" destId="{24DDB095-FDEE-41F1-A6F8-2C94B55D2D06}" srcOrd="1" destOrd="0" presId="urn:microsoft.com/office/officeart/2005/8/layout/orgChart1"/>
    <dgm:cxn modelId="{769D7526-C620-42AA-91E4-F72AA5C57AEF}" type="presParOf" srcId="{B798C1C3-E9DC-4B5B-AF7A-F5C0F3190E58}" destId="{911D93DB-26DA-4EBD-BC4B-A48C05A113CA}" srcOrd="1" destOrd="0" presId="urn:microsoft.com/office/officeart/2005/8/layout/orgChart1"/>
    <dgm:cxn modelId="{B6780F94-9095-4649-9F80-8CCD1B99CBEE}" type="presParOf" srcId="{B798C1C3-E9DC-4B5B-AF7A-F5C0F3190E58}" destId="{7D4E5427-FCD1-44A3-A7AC-3F0B688F5914}" srcOrd="2" destOrd="0" presId="urn:microsoft.com/office/officeart/2005/8/layout/orgChart1"/>
    <dgm:cxn modelId="{97531203-71B2-4A89-83FA-9259A670614D}" type="presParOf" srcId="{9ED4AEF1-FB6E-49CA-AD4A-3EBB0BD1B555}" destId="{EF82E21C-3DC8-4557-B814-29CE3E8DA8F5}" srcOrd="4" destOrd="0" presId="urn:microsoft.com/office/officeart/2005/8/layout/orgChart1"/>
    <dgm:cxn modelId="{9C9232E8-6152-42B5-BE40-C90910E3D932}" type="presParOf" srcId="{9ED4AEF1-FB6E-49CA-AD4A-3EBB0BD1B555}" destId="{2EE8C3E2-3AB8-46F6-8C72-37184D3C6050}" srcOrd="5" destOrd="0" presId="urn:microsoft.com/office/officeart/2005/8/layout/orgChart1"/>
    <dgm:cxn modelId="{0AA91D0F-FBFE-4EBA-B5AA-1B086E6C11C2}" type="presParOf" srcId="{2EE8C3E2-3AB8-46F6-8C72-37184D3C6050}" destId="{60086449-6DB5-45D1-BD1E-159F7E3DF8C6}" srcOrd="0" destOrd="0" presId="urn:microsoft.com/office/officeart/2005/8/layout/orgChart1"/>
    <dgm:cxn modelId="{C6F2FB16-8AD3-44B1-A677-659B8F7597A0}" type="presParOf" srcId="{60086449-6DB5-45D1-BD1E-159F7E3DF8C6}" destId="{C37B43C8-CE5E-4803-8D3D-CAA4FA77884B}" srcOrd="0" destOrd="0" presId="urn:microsoft.com/office/officeart/2005/8/layout/orgChart1"/>
    <dgm:cxn modelId="{DDC173B2-D95C-4EE4-B98F-C2EF74ECD48F}" type="presParOf" srcId="{60086449-6DB5-45D1-BD1E-159F7E3DF8C6}" destId="{1DBE5C34-578E-4FAC-A8A3-EB01CBEC9231}" srcOrd="1" destOrd="0" presId="urn:microsoft.com/office/officeart/2005/8/layout/orgChart1"/>
    <dgm:cxn modelId="{77987A42-2DDD-49FE-92AC-9EC7F22C214A}" type="presParOf" srcId="{2EE8C3E2-3AB8-46F6-8C72-37184D3C6050}" destId="{D536B39C-FCE4-4282-BC3D-4B822664CE9D}" srcOrd="1" destOrd="0" presId="urn:microsoft.com/office/officeart/2005/8/layout/orgChart1"/>
    <dgm:cxn modelId="{2168A1E9-E31B-475B-A666-433E73119710}" type="presParOf" srcId="{2EE8C3E2-3AB8-46F6-8C72-37184D3C6050}" destId="{91DFBC37-6BF5-40CF-A882-4449A966B44D}" srcOrd="2" destOrd="0" presId="urn:microsoft.com/office/officeart/2005/8/layout/orgChart1"/>
    <dgm:cxn modelId="{69D3902D-BDD5-4413-9A55-5EE15129A120}" type="presParOf" srcId="{1B5782E8-6011-41D4-9713-F9B87E5E343E}" destId="{E6BDC327-05A1-4EAB-B455-50603B3021BD}" srcOrd="2" destOrd="0" presId="urn:microsoft.com/office/officeart/2005/8/layout/orgChart1"/>
    <dgm:cxn modelId="{01E865E6-33D1-4D80-BBF7-5AFE5B38A19E}" type="presParOf" srcId="{E6BDC327-05A1-4EAB-B455-50603B3021BD}" destId="{D82AF006-7F10-44F4-A3F3-6DA0C2FBB56E}" srcOrd="0" destOrd="0" presId="urn:microsoft.com/office/officeart/2005/8/layout/orgChart1"/>
    <dgm:cxn modelId="{52DE8E74-A0A7-4042-B4C9-37CDF713D72B}" type="presParOf" srcId="{E6BDC327-05A1-4EAB-B455-50603B3021BD}" destId="{C2D01FE5-50E0-4324-BB45-D927C0DDCBEF}" srcOrd="1" destOrd="0" presId="urn:microsoft.com/office/officeart/2005/8/layout/orgChart1"/>
    <dgm:cxn modelId="{78CEBBAD-07D3-45A2-8DE9-03B6793174BB}" type="presParOf" srcId="{C2D01FE5-50E0-4324-BB45-D927C0DDCBEF}" destId="{BEF88C7D-505D-4AC8-85BC-5EBCA0504401}" srcOrd="0" destOrd="0" presId="urn:microsoft.com/office/officeart/2005/8/layout/orgChart1"/>
    <dgm:cxn modelId="{D28AE1B2-0EA8-4DC3-8CD6-26549D78EF44}" type="presParOf" srcId="{BEF88C7D-505D-4AC8-85BC-5EBCA0504401}" destId="{FB5FBBDF-B528-46EF-93B5-58A27D0E33BC}" srcOrd="0" destOrd="0" presId="urn:microsoft.com/office/officeart/2005/8/layout/orgChart1"/>
    <dgm:cxn modelId="{9B196FF8-0F0F-46AA-B676-74F7F2FFB1B6}" type="presParOf" srcId="{BEF88C7D-505D-4AC8-85BC-5EBCA0504401}" destId="{AF24FF39-2FE8-4743-BD11-A67934916A9B}" srcOrd="1" destOrd="0" presId="urn:microsoft.com/office/officeart/2005/8/layout/orgChart1"/>
    <dgm:cxn modelId="{8C0F5F02-D264-495D-9EFE-C4C5CF4B745E}" type="presParOf" srcId="{C2D01FE5-50E0-4324-BB45-D927C0DDCBEF}" destId="{315A28DC-7677-4295-A20C-2318467AA795}" srcOrd="1" destOrd="0" presId="urn:microsoft.com/office/officeart/2005/8/layout/orgChart1"/>
    <dgm:cxn modelId="{528329DC-84B7-4D88-A387-4127675C69C4}" type="presParOf" srcId="{C2D01FE5-50E0-4324-BB45-D927C0DDCBEF}" destId="{A89554F1-5437-490D-9D1C-DE6F3CB116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CD6EE36-BB0F-4305-A635-C2AEE05DF3B6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C605CD-CF0C-4C9B-A87E-4BC4D356A21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6983BF6D-1D80-417E-8ED1-A1DF5D5B2E1E}" type="parTrans" cxnId="{2BFE0C14-7874-4A8D-A07F-122A9625F0B3}">
      <dgm:prSet/>
      <dgm:spPr/>
      <dgm:t>
        <a:bodyPr/>
        <a:lstStyle/>
        <a:p>
          <a:endParaRPr lang="en-US"/>
        </a:p>
      </dgm:t>
    </dgm:pt>
    <dgm:pt modelId="{9CD3DFB9-087F-42D2-ABB1-99F2A9A2C875}" type="sibTrans" cxnId="{2BFE0C14-7874-4A8D-A07F-122A9625F0B3}">
      <dgm:prSet/>
      <dgm:spPr/>
      <dgm:t>
        <a:bodyPr/>
        <a:lstStyle/>
        <a:p>
          <a:endParaRPr lang="en-US"/>
        </a:p>
      </dgm:t>
    </dgm:pt>
    <dgm:pt modelId="{029D4ADE-ED8D-4EA1-B9D4-89C7D7A1CDF1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F16EA6B-7353-4053-A135-07D5836EE08B}" type="parTrans" cxnId="{589FA468-510D-41CB-8F3C-E90CF2074B53}">
      <dgm:prSet/>
      <dgm:spPr/>
      <dgm:t>
        <a:bodyPr/>
        <a:lstStyle/>
        <a:p>
          <a:endParaRPr lang="en-US"/>
        </a:p>
      </dgm:t>
    </dgm:pt>
    <dgm:pt modelId="{E5E6B07E-DFD2-4A52-A3C7-23294CB3EE12}" type="sibTrans" cxnId="{589FA468-510D-41CB-8F3C-E90CF2074B53}">
      <dgm:prSet/>
      <dgm:spPr/>
      <dgm:t>
        <a:bodyPr/>
        <a:lstStyle/>
        <a:p>
          <a:endParaRPr lang="en-US"/>
        </a:p>
      </dgm:t>
    </dgm:pt>
    <dgm:pt modelId="{160A9CD8-29DE-4ADF-9B27-7AD569DBEA9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660B795-AC76-42B9-97AF-E76912E5E9F6}" type="parTrans" cxnId="{81F14BB1-5649-47E2-B4C8-1B2204C7660B}">
      <dgm:prSet/>
      <dgm:spPr/>
      <dgm:t>
        <a:bodyPr/>
        <a:lstStyle/>
        <a:p>
          <a:endParaRPr lang="en-US"/>
        </a:p>
      </dgm:t>
    </dgm:pt>
    <dgm:pt modelId="{EBC58C13-B814-478D-96A0-FACB09FCE087}" type="sibTrans" cxnId="{81F14BB1-5649-47E2-B4C8-1B2204C7660B}">
      <dgm:prSet/>
      <dgm:spPr/>
      <dgm:t>
        <a:bodyPr/>
        <a:lstStyle/>
        <a:p>
          <a:endParaRPr lang="en-US"/>
        </a:p>
      </dgm:t>
    </dgm:pt>
    <dgm:pt modelId="{395FDB1D-246A-45B3-948C-1C5D437152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B7127C-A954-4D6D-8E78-16A76AF5BD01}" type="parTrans" cxnId="{D47216B1-DE18-4BFA-8024-D5CF748FEB25}">
      <dgm:prSet/>
      <dgm:spPr/>
      <dgm:t>
        <a:bodyPr/>
        <a:lstStyle/>
        <a:p>
          <a:endParaRPr lang="en-US"/>
        </a:p>
      </dgm:t>
    </dgm:pt>
    <dgm:pt modelId="{67820084-1D12-47AC-B14A-69883D458AD2}" type="sibTrans" cxnId="{D47216B1-DE18-4BFA-8024-D5CF748FEB25}">
      <dgm:prSet/>
      <dgm:spPr/>
      <dgm:t>
        <a:bodyPr/>
        <a:lstStyle/>
        <a:p>
          <a:endParaRPr lang="en-US"/>
        </a:p>
      </dgm:t>
    </dgm:pt>
    <dgm:pt modelId="{78EA2BC9-6CD8-4B48-AF0B-C37E5AC586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13D143-9C47-4964-892D-3632FD3CF851}" type="parTrans" cxnId="{147009AC-4734-47FB-B00F-2A7D4941CDD6}">
      <dgm:prSet/>
      <dgm:spPr/>
      <dgm:t>
        <a:bodyPr/>
        <a:lstStyle/>
        <a:p>
          <a:endParaRPr lang="en-US"/>
        </a:p>
      </dgm:t>
    </dgm:pt>
    <dgm:pt modelId="{D571796E-6393-4786-B5D3-A77C01EA273A}" type="sibTrans" cxnId="{147009AC-4734-47FB-B00F-2A7D4941CDD6}">
      <dgm:prSet/>
      <dgm:spPr/>
      <dgm:t>
        <a:bodyPr/>
        <a:lstStyle/>
        <a:p>
          <a:endParaRPr lang="en-US"/>
        </a:p>
      </dgm:t>
    </dgm:pt>
    <dgm:pt modelId="{F4595A86-4A99-4355-B61E-798C3365A643}" type="pres">
      <dgm:prSet presAssocID="{5CD6EE36-BB0F-4305-A635-C2AEE05DF3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5782E8-6011-41D4-9713-F9B87E5E343E}" type="pres">
      <dgm:prSet presAssocID="{E0C605CD-CF0C-4C9B-A87E-4BC4D356A21F}" presName="hierRoot1" presStyleCnt="0">
        <dgm:presLayoutVars>
          <dgm:hierBranch val="init"/>
        </dgm:presLayoutVars>
      </dgm:prSet>
      <dgm:spPr/>
    </dgm:pt>
    <dgm:pt modelId="{3E853BBC-796D-4608-8571-2B2F13A7461D}" type="pres">
      <dgm:prSet presAssocID="{E0C605CD-CF0C-4C9B-A87E-4BC4D356A21F}" presName="rootComposite1" presStyleCnt="0"/>
      <dgm:spPr/>
    </dgm:pt>
    <dgm:pt modelId="{20299A4B-1C69-4B86-8EDE-B88B470CE39C}" type="pres">
      <dgm:prSet presAssocID="{E0C605CD-CF0C-4C9B-A87E-4BC4D356A2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0AE3A-B7AE-45BB-91D9-3E7112C11563}" type="pres">
      <dgm:prSet presAssocID="{E0C605CD-CF0C-4C9B-A87E-4BC4D356A21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D4AEF1-FB6E-49CA-AD4A-3EBB0BD1B555}" type="pres">
      <dgm:prSet presAssocID="{E0C605CD-CF0C-4C9B-A87E-4BC4D356A21F}" presName="hierChild2" presStyleCnt="0"/>
      <dgm:spPr/>
    </dgm:pt>
    <dgm:pt modelId="{C4CBC522-70EC-4DAD-9ABB-7FBBFD02DC42}" type="pres">
      <dgm:prSet presAssocID="{1660B795-AC76-42B9-97AF-E76912E5E9F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8003B99-B9EE-4C53-8B05-60EF723CF6BB}" type="pres">
      <dgm:prSet presAssocID="{160A9CD8-29DE-4ADF-9B27-7AD569DBEA9A}" presName="hierRoot2" presStyleCnt="0">
        <dgm:presLayoutVars>
          <dgm:hierBranch val="init"/>
        </dgm:presLayoutVars>
      </dgm:prSet>
      <dgm:spPr/>
    </dgm:pt>
    <dgm:pt modelId="{FFE4C4D1-8F9F-4224-B3C3-83DBBCD6D7ED}" type="pres">
      <dgm:prSet presAssocID="{160A9CD8-29DE-4ADF-9B27-7AD569DBEA9A}" presName="rootComposite" presStyleCnt="0"/>
      <dgm:spPr/>
    </dgm:pt>
    <dgm:pt modelId="{0B59B7D1-BFCB-4752-A954-4AE6C033913E}" type="pres">
      <dgm:prSet presAssocID="{160A9CD8-29DE-4ADF-9B27-7AD569DBEA9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4D779-DF8B-481C-B825-FAE2E925B78C}" type="pres">
      <dgm:prSet presAssocID="{160A9CD8-29DE-4ADF-9B27-7AD569DBEA9A}" presName="rootConnector" presStyleLbl="node2" presStyleIdx="0" presStyleCnt="3"/>
      <dgm:spPr/>
      <dgm:t>
        <a:bodyPr/>
        <a:lstStyle/>
        <a:p>
          <a:endParaRPr lang="en-US"/>
        </a:p>
      </dgm:t>
    </dgm:pt>
    <dgm:pt modelId="{22C0C3AE-0FE5-4EAD-8B34-F322420E387D}" type="pres">
      <dgm:prSet presAssocID="{160A9CD8-29DE-4ADF-9B27-7AD569DBEA9A}" presName="hierChild4" presStyleCnt="0"/>
      <dgm:spPr/>
    </dgm:pt>
    <dgm:pt modelId="{A64530F5-0B77-4DC8-8D7D-25535F5EFE3C}" type="pres">
      <dgm:prSet presAssocID="{160A9CD8-29DE-4ADF-9B27-7AD569DBEA9A}" presName="hierChild5" presStyleCnt="0"/>
      <dgm:spPr/>
    </dgm:pt>
    <dgm:pt modelId="{68D7B0CB-B276-4213-8E97-7EF993DB122A}" type="pres">
      <dgm:prSet presAssocID="{76B7127C-A954-4D6D-8E78-16A76AF5BD0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798C1C3-E9DC-4B5B-AF7A-F5C0F3190E58}" type="pres">
      <dgm:prSet presAssocID="{395FDB1D-246A-45B3-948C-1C5D437152BB}" presName="hierRoot2" presStyleCnt="0">
        <dgm:presLayoutVars>
          <dgm:hierBranch val="init"/>
        </dgm:presLayoutVars>
      </dgm:prSet>
      <dgm:spPr/>
    </dgm:pt>
    <dgm:pt modelId="{74AD10BE-AFC3-4EE6-B87D-172E4553A08B}" type="pres">
      <dgm:prSet presAssocID="{395FDB1D-246A-45B3-948C-1C5D437152BB}" presName="rootComposite" presStyleCnt="0"/>
      <dgm:spPr/>
    </dgm:pt>
    <dgm:pt modelId="{97DAA86D-408A-46F2-8645-08155275A9BD}" type="pres">
      <dgm:prSet presAssocID="{395FDB1D-246A-45B3-948C-1C5D437152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DB095-FDEE-41F1-A6F8-2C94B55D2D06}" type="pres">
      <dgm:prSet presAssocID="{395FDB1D-246A-45B3-948C-1C5D437152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911D93DB-26DA-4EBD-BC4B-A48C05A113CA}" type="pres">
      <dgm:prSet presAssocID="{395FDB1D-246A-45B3-948C-1C5D437152BB}" presName="hierChild4" presStyleCnt="0"/>
      <dgm:spPr/>
    </dgm:pt>
    <dgm:pt modelId="{7D4E5427-FCD1-44A3-A7AC-3F0B688F5914}" type="pres">
      <dgm:prSet presAssocID="{395FDB1D-246A-45B3-948C-1C5D437152BB}" presName="hierChild5" presStyleCnt="0"/>
      <dgm:spPr/>
    </dgm:pt>
    <dgm:pt modelId="{EF82E21C-3DC8-4557-B814-29CE3E8DA8F5}" type="pres">
      <dgm:prSet presAssocID="{5713D143-9C47-4964-892D-3632FD3CF85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EE8C3E2-3AB8-46F6-8C72-37184D3C6050}" type="pres">
      <dgm:prSet presAssocID="{78EA2BC9-6CD8-4B48-AF0B-C37E5AC58610}" presName="hierRoot2" presStyleCnt="0">
        <dgm:presLayoutVars>
          <dgm:hierBranch val="init"/>
        </dgm:presLayoutVars>
      </dgm:prSet>
      <dgm:spPr/>
    </dgm:pt>
    <dgm:pt modelId="{60086449-6DB5-45D1-BD1E-159F7E3DF8C6}" type="pres">
      <dgm:prSet presAssocID="{78EA2BC9-6CD8-4B48-AF0B-C37E5AC58610}" presName="rootComposite" presStyleCnt="0"/>
      <dgm:spPr/>
    </dgm:pt>
    <dgm:pt modelId="{C37B43C8-CE5E-4803-8D3D-CAA4FA77884B}" type="pres">
      <dgm:prSet presAssocID="{78EA2BC9-6CD8-4B48-AF0B-C37E5AC586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E5C34-578E-4FAC-A8A3-EB01CBEC9231}" type="pres">
      <dgm:prSet presAssocID="{78EA2BC9-6CD8-4B48-AF0B-C37E5AC586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D536B39C-FCE4-4282-BC3D-4B822664CE9D}" type="pres">
      <dgm:prSet presAssocID="{78EA2BC9-6CD8-4B48-AF0B-C37E5AC58610}" presName="hierChild4" presStyleCnt="0"/>
      <dgm:spPr/>
    </dgm:pt>
    <dgm:pt modelId="{91DFBC37-6BF5-40CF-A882-4449A966B44D}" type="pres">
      <dgm:prSet presAssocID="{78EA2BC9-6CD8-4B48-AF0B-C37E5AC58610}" presName="hierChild5" presStyleCnt="0"/>
      <dgm:spPr/>
    </dgm:pt>
    <dgm:pt modelId="{E6BDC327-05A1-4EAB-B455-50603B3021BD}" type="pres">
      <dgm:prSet presAssocID="{E0C605CD-CF0C-4C9B-A87E-4BC4D356A21F}" presName="hierChild3" presStyleCnt="0"/>
      <dgm:spPr/>
    </dgm:pt>
    <dgm:pt modelId="{D82AF006-7F10-44F4-A3F3-6DA0C2FBB56E}" type="pres">
      <dgm:prSet presAssocID="{AF16EA6B-7353-4053-A135-07D5836EE08B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C2D01FE5-50E0-4324-BB45-D927C0DDCBEF}" type="pres">
      <dgm:prSet presAssocID="{029D4ADE-ED8D-4EA1-B9D4-89C7D7A1CDF1}" presName="hierRoot3" presStyleCnt="0">
        <dgm:presLayoutVars>
          <dgm:hierBranch val="init"/>
        </dgm:presLayoutVars>
      </dgm:prSet>
      <dgm:spPr/>
    </dgm:pt>
    <dgm:pt modelId="{BEF88C7D-505D-4AC8-85BC-5EBCA0504401}" type="pres">
      <dgm:prSet presAssocID="{029D4ADE-ED8D-4EA1-B9D4-89C7D7A1CDF1}" presName="rootComposite3" presStyleCnt="0"/>
      <dgm:spPr/>
    </dgm:pt>
    <dgm:pt modelId="{FB5FBBDF-B528-46EF-93B5-58A27D0E33BC}" type="pres">
      <dgm:prSet presAssocID="{029D4ADE-ED8D-4EA1-B9D4-89C7D7A1CDF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4FF39-2FE8-4743-BD11-A67934916A9B}" type="pres">
      <dgm:prSet presAssocID="{029D4ADE-ED8D-4EA1-B9D4-89C7D7A1CDF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15A28DC-7677-4295-A20C-2318467AA795}" type="pres">
      <dgm:prSet presAssocID="{029D4ADE-ED8D-4EA1-B9D4-89C7D7A1CDF1}" presName="hierChild6" presStyleCnt="0"/>
      <dgm:spPr/>
    </dgm:pt>
    <dgm:pt modelId="{A89554F1-5437-490D-9D1C-DE6F3CB11607}" type="pres">
      <dgm:prSet presAssocID="{029D4ADE-ED8D-4EA1-B9D4-89C7D7A1CDF1}" presName="hierChild7" presStyleCnt="0"/>
      <dgm:spPr/>
    </dgm:pt>
  </dgm:ptLst>
  <dgm:cxnLst>
    <dgm:cxn modelId="{02B6F750-652E-43EB-BC73-60DD6D6AAFA1}" type="presOf" srcId="{76B7127C-A954-4D6D-8E78-16A76AF5BD01}" destId="{68D7B0CB-B276-4213-8E97-7EF993DB122A}" srcOrd="0" destOrd="0" presId="urn:microsoft.com/office/officeart/2005/8/layout/orgChart1"/>
    <dgm:cxn modelId="{4784228B-4A76-466B-BF4C-951F53B18AFE}" type="presOf" srcId="{029D4ADE-ED8D-4EA1-B9D4-89C7D7A1CDF1}" destId="{FB5FBBDF-B528-46EF-93B5-58A27D0E33BC}" srcOrd="0" destOrd="0" presId="urn:microsoft.com/office/officeart/2005/8/layout/orgChart1"/>
    <dgm:cxn modelId="{7C2B6467-B561-4F13-B229-3687889CEAF2}" type="presOf" srcId="{E0C605CD-CF0C-4C9B-A87E-4BC4D356A21F}" destId="{20299A4B-1C69-4B86-8EDE-B88B470CE39C}" srcOrd="0" destOrd="0" presId="urn:microsoft.com/office/officeart/2005/8/layout/orgChart1"/>
    <dgm:cxn modelId="{81CA0C0B-7BB2-4640-B240-37FAE8F26BBC}" type="presOf" srcId="{5CD6EE36-BB0F-4305-A635-C2AEE05DF3B6}" destId="{F4595A86-4A99-4355-B61E-798C3365A643}" srcOrd="0" destOrd="0" presId="urn:microsoft.com/office/officeart/2005/8/layout/orgChart1"/>
    <dgm:cxn modelId="{589FA468-510D-41CB-8F3C-E90CF2074B53}" srcId="{E0C605CD-CF0C-4C9B-A87E-4BC4D356A21F}" destId="{029D4ADE-ED8D-4EA1-B9D4-89C7D7A1CDF1}" srcOrd="0" destOrd="0" parTransId="{AF16EA6B-7353-4053-A135-07D5836EE08B}" sibTransId="{E5E6B07E-DFD2-4A52-A3C7-23294CB3EE12}"/>
    <dgm:cxn modelId="{2BFE0C14-7874-4A8D-A07F-122A9625F0B3}" srcId="{5CD6EE36-BB0F-4305-A635-C2AEE05DF3B6}" destId="{E0C605CD-CF0C-4C9B-A87E-4BC4D356A21F}" srcOrd="0" destOrd="0" parTransId="{6983BF6D-1D80-417E-8ED1-A1DF5D5B2E1E}" sibTransId="{9CD3DFB9-087F-42D2-ABB1-99F2A9A2C875}"/>
    <dgm:cxn modelId="{04C7D9EC-737F-4D8A-A1FD-51683358D3C3}" type="presOf" srcId="{5713D143-9C47-4964-892D-3632FD3CF851}" destId="{EF82E21C-3DC8-4557-B814-29CE3E8DA8F5}" srcOrd="0" destOrd="0" presId="urn:microsoft.com/office/officeart/2005/8/layout/orgChart1"/>
    <dgm:cxn modelId="{7381BD28-9710-4E21-97DC-D789FBEE763F}" type="presOf" srcId="{395FDB1D-246A-45B3-948C-1C5D437152BB}" destId="{24DDB095-FDEE-41F1-A6F8-2C94B55D2D06}" srcOrd="1" destOrd="0" presId="urn:microsoft.com/office/officeart/2005/8/layout/orgChart1"/>
    <dgm:cxn modelId="{78645725-E35B-41CA-B6B0-B24853644587}" type="presOf" srcId="{AF16EA6B-7353-4053-A135-07D5836EE08B}" destId="{D82AF006-7F10-44F4-A3F3-6DA0C2FBB56E}" srcOrd="0" destOrd="0" presId="urn:microsoft.com/office/officeart/2005/8/layout/orgChart1"/>
    <dgm:cxn modelId="{81F14BB1-5649-47E2-B4C8-1B2204C7660B}" srcId="{E0C605CD-CF0C-4C9B-A87E-4BC4D356A21F}" destId="{160A9CD8-29DE-4ADF-9B27-7AD569DBEA9A}" srcOrd="1" destOrd="0" parTransId="{1660B795-AC76-42B9-97AF-E76912E5E9F6}" sibTransId="{EBC58C13-B814-478D-96A0-FACB09FCE087}"/>
    <dgm:cxn modelId="{CE342535-2BD2-408F-B5EE-1814801A0AE4}" type="presOf" srcId="{78EA2BC9-6CD8-4B48-AF0B-C37E5AC58610}" destId="{1DBE5C34-578E-4FAC-A8A3-EB01CBEC9231}" srcOrd="1" destOrd="0" presId="urn:microsoft.com/office/officeart/2005/8/layout/orgChart1"/>
    <dgm:cxn modelId="{A3880A31-3478-42C9-9A92-C19D8A56FF13}" type="presOf" srcId="{029D4ADE-ED8D-4EA1-B9D4-89C7D7A1CDF1}" destId="{AF24FF39-2FE8-4743-BD11-A67934916A9B}" srcOrd="1" destOrd="0" presId="urn:microsoft.com/office/officeart/2005/8/layout/orgChart1"/>
    <dgm:cxn modelId="{BE528FF5-4877-4DA2-9559-FA6C366D8B4A}" type="presOf" srcId="{395FDB1D-246A-45B3-948C-1C5D437152BB}" destId="{97DAA86D-408A-46F2-8645-08155275A9BD}" srcOrd="0" destOrd="0" presId="urn:microsoft.com/office/officeart/2005/8/layout/orgChart1"/>
    <dgm:cxn modelId="{02C12F23-8264-4669-AFA0-E8A415A09E5E}" type="presOf" srcId="{160A9CD8-29DE-4ADF-9B27-7AD569DBEA9A}" destId="{0B59B7D1-BFCB-4752-A954-4AE6C033913E}" srcOrd="0" destOrd="0" presId="urn:microsoft.com/office/officeart/2005/8/layout/orgChart1"/>
    <dgm:cxn modelId="{8F9F81DB-E335-4C96-9BAC-9EC1630F9B38}" type="presOf" srcId="{1660B795-AC76-42B9-97AF-E76912E5E9F6}" destId="{C4CBC522-70EC-4DAD-9ABB-7FBBFD02DC42}" srcOrd="0" destOrd="0" presId="urn:microsoft.com/office/officeart/2005/8/layout/orgChart1"/>
    <dgm:cxn modelId="{0C32404E-DD9E-4E33-83D0-980733EDDD71}" type="presOf" srcId="{E0C605CD-CF0C-4C9B-A87E-4BC4D356A21F}" destId="{3CA0AE3A-B7AE-45BB-91D9-3E7112C11563}" srcOrd="1" destOrd="0" presId="urn:microsoft.com/office/officeart/2005/8/layout/orgChart1"/>
    <dgm:cxn modelId="{D47216B1-DE18-4BFA-8024-D5CF748FEB25}" srcId="{E0C605CD-CF0C-4C9B-A87E-4BC4D356A21F}" destId="{395FDB1D-246A-45B3-948C-1C5D437152BB}" srcOrd="2" destOrd="0" parTransId="{76B7127C-A954-4D6D-8E78-16A76AF5BD01}" sibTransId="{67820084-1D12-47AC-B14A-69883D458AD2}"/>
    <dgm:cxn modelId="{1C6048EF-F9EB-4474-844E-D54C2F2DBC87}" type="presOf" srcId="{160A9CD8-29DE-4ADF-9B27-7AD569DBEA9A}" destId="{C074D779-DF8B-481C-B825-FAE2E925B78C}" srcOrd="1" destOrd="0" presId="urn:microsoft.com/office/officeart/2005/8/layout/orgChart1"/>
    <dgm:cxn modelId="{147009AC-4734-47FB-B00F-2A7D4941CDD6}" srcId="{E0C605CD-CF0C-4C9B-A87E-4BC4D356A21F}" destId="{78EA2BC9-6CD8-4B48-AF0B-C37E5AC58610}" srcOrd="3" destOrd="0" parTransId="{5713D143-9C47-4964-892D-3632FD3CF851}" sibTransId="{D571796E-6393-4786-B5D3-A77C01EA273A}"/>
    <dgm:cxn modelId="{98C507E6-8F72-4A52-B1EF-93BD86AEBBB6}" type="presOf" srcId="{78EA2BC9-6CD8-4B48-AF0B-C37E5AC58610}" destId="{C37B43C8-CE5E-4803-8D3D-CAA4FA77884B}" srcOrd="0" destOrd="0" presId="urn:microsoft.com/office/officeart/2005/8/layout/orgChart1"/>
    <dgm:cxn modelId="{1CA6EF82-AA57-4508-B0C1-D4822DF8B1AB}" type="presParOf" srcId="{F4595A86-4A99-4355-B61E-798C3365A643}" destId="{1B5782E8-6011-41D4-9713-F9B87E5E343E}" srcOrd="0" destOrd="0" presId="urn:microsoft.com/office/officeart/2005/8/layout/orgChart1"/>
    <dgm:cxn modelId="{C1A8227D-88BC-42EC-92AA-9F103216D0B2}" type="presParOf" srcId="{1B5782E8-6011-41D4-9713-F9B87E5E343E}" destId="{3E853BBC-796D-4608-8571-2B2F13A7461D}" srcOrd="0" destOrd="0" presId="urn:microsoft.com/office/officeart/2005/8/layout/orgChart1"/>
    <dgm:cxn modelId="{6AEEA513-DC79-4F07-9B2B-A497620CB003}" type="presParOf" srcId="{3E853BBC-796D-4608-8571-2B2F13A7461D}" destId="{20299A4B-1C69-4B86-8EDE-B88B470CE39C}" srcOrd="0" destOrd="0" presId="urn:microsoft.com/office/officeart/2005/8/layout/orgChart1"/>
    <dgm:cxn modelId="{A198DC80-C2B4-46E1-BA5A-2D7639D7E01A}" type="presParOf" srcId="{3E853BBC-796D-4608-8571-2B2F13A7461D}" destId="{3CA0AE3A-B7AE-45BB-91D9-3E7112C11563}" srcOrd="1" destOrd="0" presId="urn:microsoft.com/office/officeart/2005/8/layout/orgChart1"/>
    <dgm:cxn modelId="{8E55E8E2-7E27-4E98-B4AB-F7337F746757}" type="presParOf" srcId="{1B5782E8-6011-41D4-9713-F9B87E5E343E}" destId="{9ED4AEF1-FB6E-49CA-AD4A-3EBB0BD1B555}" srcOrd="1" destOrd="0" presId="urn:microsoft.com/office/officeart/2005/8/layout/orgChart1"/>
    <dgm:cxn modelId="{0FA1D940-1D43-4627-8270-22A6BA371A63}" type="presParOf" srcId="{9ED4AEF1-FB6E-49CA-AD4A-3EBB0BD1B555}" destId="{C4CBC522-70EC-4DAD-9ABB-7FBBFD02DC42}" srcOrd="0" destOrd="0" presId="urn:microsoft.com/office/officeart/2005/8/layout/orgChart1"/>
    <dgm:cxn modelId="{BC0C54D1-74F6-4FF9-B6AA-41A0D832C569}" type="presParOf" srcId="{9ED4AEF1-FB6E-49CA-AD4A-3EBB0BD1B555}" destId="{A8003B99-B9EE-4C53-8B05-60EF723CF6BB}" srcOrd="1" destOrd="0" presId="urn:microsoft.com/office/officeart/2005/8/layout/orgChart1"/>
    <dgm:cxn modelId="{4D486973-0200-481A-8175-F82DD7C06E1F}" type="presParOf" srcId="{A8003B99-B9EE-4C53-8B05-60EF723CF6BB}" destId="{FFE4C4D1-8F9F-4224-B3C3-83DBBCD6D7ED}" srcOrd="0" destOrd="0" presId="urn:microsoft.com/office/officeart/2005/8/layout/orgChart1"/>
    <dgm:cxn modelId="{A03BA6AD-7D58-43C2-BF96-CA07F7364B35}" type="presParOf" srcId="{FFE4C4D1-8F9F-4224-B3C3-83DBBCD6D7ED}" destId="{0B59B7D1-BFCB-4752-A954-4AE6C033913E}" srcOrd="0" destOrd="0" presId="urn:microsoft.com/office/officeart/2005/8/layout/orgChart1"/>
    <dgm:cxn modelId="{71F3EFEB-A4BA-4789-B8E3-48A2633C76DF}" type="presParOf" srcId="{FFE4C4D1-8F9F-4224-B3C3-83DBBCD6D7ED}" destId="{C074D779-DF8B-481C-B825-FAE2E925B78C}" srcOrd="1" destOrd="0" presId="urn:microsoft.com/office/officeart/2005/8/layout/orgChart1"/>
    <dgm:cxn modelId="{280C4ACD-EF8A-49EF-992B-8A5E9DAF4CBC}" type="presParOf" srcId="{A8003B99-B9EE-4C53-8B05-60EF723CF6BB}" destId="{22C0C3AE-0FE5-4EAD-8B34-F322420E387D}" srcOrd="1" destOrd="0" presId="urn:microsoft.com/office/officeart/2005/8/layout/orgChart1"/>
    <dgm:cxn modelId="{34BEDB74-92F3-4DBF-9BA2-8AE162D23347}" type="presParOf" srcId="{A8003B99-B9EE-4C53-8B05-60EF723CF6BB}" destId="{A64530F5-0B77-4DC8-8D7D-25535F5EFE3C}" srcOrd="2" destOrd="0" presId="urn:microsoft.com/office/officeart/2005/8/layout/orgChart1"/>
    <dgm:cxn modelId="{484D5473-9A11-4EF3-8057-33286C0C5A06}" type="presParOf" srcId="{9ED4AEF1-FB6E-49CA-AD4A-3EBB0BD1B555}" destId="{68D7B0CB-B276-4213-8E97-7EF993DB122A}" srcOrd="2" destOrd="0" presId="urn:microsoft.com/office/officeart/2005/8/layout/orgChart1"/>
    <dgm:cxn modelId="{E6C45E42-27CC-4BC3-850A-F6C5A7773F19}" type="presParOf" srcId="{9ED4AEF1-FB6E-49CA-AD4A-3EBB0BD1B555}" destId="{B798C1C3-E9DC-4B5B-AF7A-F5C0F3190E58}" srcOrd="3" destOrd="0" presId="urn:microsoft.com/office/officeart/2005/8/layout/orgChart1"/>
    <dgm:cxn modelId="{92A962A3-5C50-4509-BA57-E31C0995B913}" type="presParOf" srcId="{B798C1C3-E9DC-4B5B-AF7A-F5C0F3190E58}" destId="{74AD10BE-AFC3-4EE6-B87D-172E4553A08B}" srcOrd="0" destOrd="0" presId="urn:microsoft.com/office/officeart/2005/8/layout/orgChart1"/>
    <dgm:cxn modelId="{4A9887BD-7E50-472F-BE9C-773EFB9915F8}" type="presParOf" srcId="{74AD10BE-AFC3-4EE6-B87D-172E4553A08B}" destId="{97DAA86D-408A-46F2-8645-08155275A9BD}" srcOrd="0" destOrd="0" presId="urn:microsoft.com/office/officeart/2005/8/layout/orgChart1"/>
    <dgm:cxn modelId="{BFC6E0C3-0031-4F9D-95F5-EA185D9DDD28}" type="presParOf" srcId="{74AD10BE-AFC3-4EE6-B87D-172E4553A08B}" destId="{24DDB095-FDEE-41F1-A6F8-2C94B55D2D06}" srcOrd="1" destOrd="0" presId="urn:microsoft.com/office/officeart/2005/8/layout/orgChart1"/>
    <dgm:cxn modelId="{769D7526-C620-42AA-91E4-F72AA5C57AEF}" type="presParOf" srcId="{B798C1C3-E9DC-4B5B-AF7A-F5C0F3190E58}" destId="{911D93DB-26DA-4EBD-BC4B-A48C05A113CA}" srcOrd="1" destOrd="0" presId="urn:microsoft.com/office/officeart/2005/8/layout/orgChart1"/>
    <dgm:cxn modelId="{B6780F94-9095-4649-9F80-8CCD1B99CBEE}" type="presParOf" srcId="{B798C1C3-E9DC-4B5B-AF7A-F5C0F3190E58}" destId="{7D4E5427-FCD1-44A3-A7AC-3F0B688F5914}" srcOrd="2" destOrd="0" presId="urn:microsoft.com/office/officeart/2005/8/layout/orgChart1"/>
    <dgm:cxn modelId="{97531203-71B2-4A89-83FA-9259A670614D}" type="presParOf" srcId="{9ED4AEF1-FB6E-49CA-AD4A-3EBB0BD1B555}" destId="{EF82E21C-3DC8-4557-B814-29CE3E8DA8F5}" srcOrd="4" destOrd="0" presId="urn:microsoft.com/office/officeart/2005/8/layout/orgChart1"/>
    <dgm:cxn modelId="{9C9232E8-6152-42B5-BE40-C90910E3D932}" type="presParOf" srcId="{9ED4AEF1-FB6E-49CA-AD4A-3EBB0BD1B555}" destId="{2EE8C3E2-3AB8-46F6-8C72-37184D3C6050}" srcOrd="5" destOrd="0" presId="urn:microsoft.com/office/officeart/2005/8/layout/orgChart1"/>
    <dgm:cxn modelId="{0AA91D0F-FBFE-4EBA-B5AA-1B086E6C11C2}" type="presParOf" srcId="{2EE8C3E2-3AB8-46F6-8C72-37184D3C6050}" destId="{60086449-6DB5-45D1-BD1E-159F7E3DF8C6}" srcOrd="0" destOrd="0" presId="urn:microsoft.com/office/officeart/2005/8/layout/orgChart1"/>
    <dgm:cxn modelId="{C6F2FB16-8AD3-44B1-A677-659B8F7597A0}" type="presParOf" srcId="{60086449-6DB5-45D1-BD1E-159F7E3DF8C6}" destId="{C37B43C8-CE5E-4803-8D3D-CAA4FA77884B}" srcOrd="0" destOrd="0" presId="urn:microsoft.com/office/officeart/2005/8/layout/orgChart1"/>
    <dgm:cxn modelId="{DDC173B2-D95C-4EE4-B98F-C2EF74ECD48F}" type="presParOf" srcId="{60086449-6DB5-45D1-BD1E-159F7E3DF8C6}" destId="{1DBE5C34-578E-4FAC-A8A3-EB01CBEC9231}" srcOrd="1" destOrd="0" presId="urn:microsoft.com/office/officeart/2005/8/layout/orgChart1"/>
    <dgm:cxn modelId="{77987A42-2DDD-49FE-92AC-9EC7F22C214A}" type="presParOf" srcId="{2EE8C3E2-3AB8-46F6-8C72-37184D3C6050}" destId="{D536B39C-FCE4-4282-BC3D-4B822664CE9D}" srcOrd="1" destOrd="0" presId="urn:microsoft.com/office/officeart/2005/8/layout/orgChart1"/>
    <dgm:cxn modelId="{2168A1E9-E31B-475B-A666-433E73119710}" type="presParOf" srcId="{2EE8C3E2-3AB8-46F6-8C72-37184D3C6050}" destId="{91DFBC37-6BF5-40CF-A882-4449A966B44D}" srcOrd="2" destOrd="0" presId="urn:microsoft.com/office/officeart/2005/8/layout/orgChart1"/>
    <dgm:cxn modelId="{69D3902D-BDD5-4413-9A55-5EE15129A120}" type="presParOf" srcId="{1B5782E8-6011-41D4-9713-F9B87E5E343E}" destId="{E6BDC327-05A1-4EAB-B455-50603B3021BD}" srcOrd="2" destOrd="0" presId="urn:microsoft.com/office/officeart/2005/8/layout/orgChart1"/>
    <dgm:cxn modelId="{01E865E6-33D1-4D80-BBF7-5AFE5B38A19E}" type="presParOf" srcId="{E6BDC327-05A1-4EAB-B455-50603B3021BD}" destId="{D82AF006-7F10-44F4-A3F3-6DA0C2FBB56E}" srcOrd="0" destOrd="0" presId="urn:microsoft.com/office/officeart/2005/8/layout/orgChart1"/>
    <dgm:cxn modelId="{52DE8E74-A0A7-4042-B4C9-37CDF713D72B}" type="presParOf" srcId="{E6BDC327-05A1-4EAB-B455-50603B3021BD}" destId="{C2D01FE5-50E0-4324-BB45-D927C0DDCBEF}" srcOrd="1" destOrd="0" presId="urn:microsoft.com/office/officeart/2005/8/layout/orgChart1"/>
    <dgm:cxn modelId="{78CEBBAD-07D3-45A2-8DE9-03B6793174BB}" type="presParOf" srcId="{C2D01FE5-50E0-4324-BB45-D927C0DDCBEF}" destId="{BEF88C7D-505D-4AC8-85BC-5EBCA0504401}" srcOrd="0" destOrd="0" presId="urn:microsoft.com/office/officeart/2005/8/layout/orgChart1"/>
    <dgm:cxn modelId="{D28AE1B2-0EA8-4DC3-8CD6-26549D78EF44}" type="presParOf" srcId="{BEF88C7D-505D-4AC8-85BC-5EBCA0504401}" destId="{FB5FBBDF-B528-46EF-93B5-58A27D0E33BC}" srcOrd="0" destOrd="0" presId="urn:microsoft.com/office/officeart/2005/8/layout/orgChart1"/>
    <dgm:cxn modelId="{9B196FF8-0F0F-46AA-B676-74F7F2FFB1B6}" type="presParOf" srcId="{BEF88C7D-505D-4AC8-85BC-5EBCA0504401}" destId="{AF24FF39-2FE8-4743-BD11-A67934916A9B}" srcOrd="1" destOrd="0" presId="urn:microsoft.com/office/officeart/2005/8/layout/orgChart1"/>
    <dgm:cxn modelId="{8C0F5F02-D264-495D-9EFE-C4C5CF4B745E}" type="presParOf" srcId="{C2D01FE5-50E0-4324-BB45-D927C0DDCBEF}" destId="{315A28DC-7677-4295-A20C-2318467AA795}" srcOrd="1" destOrd="0" presId="urn:microsoft.com/office/officeart/2005/8/layout/orgChart1"/>
    <dgm:cxn modelId="{528329DC-84B7-4D88-A387-4127675C69C4}" type="presParOf" srcId="{C2D01FE5-50E0-4324-BB45-D927C0DDCBEF}" destId="{A89554F1-5437-490D-9D1C-DE6F3CB116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F006-7F10-44F4-A3F3-6DA0C2FBB56E}">
      <dsp:nvSpPr>
        <dsp:cNvPr id="0" name=""/>
        <dsp:cNvSpPr/>
      </dsp:nvSpPr>
      <dsp:spPr>
        <a:xfrm>
          <a:off x="481981" y="350592"/>
          <a:ext cx="91440" cy="151219"/>
        </a:xfrm>
        <a:custGeom>
          <a:avLst/>
          <a:gdLst/>
          <a:ahLst/>
          <a:cxnLst/>
          <a:rect l="0" t="0" r="0" b="0"/>
          <a:pathLst>
            <a:path>
              <a:moveTo>
                <a:pt x="80237" y="0"/>
              </a:moveTo>
              <a:lnTo>
                <a:pt x="80237" y="151219"/>
              </a:lnTo>
              <a:lnTo>
                <a:pt x="45720" y="15121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E21C-3DC8-4557-B814-29CE3E8DA8F5}">
      <dsp:nvSpPr>
        <dsp:cNvPr id="0" name=""/>
        <dsp:cNvSpPr/>
      </dsp:nvSpPr>
      <dsp:spPr>
        <a:xfrm>
          <a:off x="562219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2"/>
              </a:lnTo>
              <a:lnTo>
                <a:pt x="397774" y="267922"/>
              </a:lnTo>
              <a:lnTo>
                <a:pt x="397774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7B0CB-B276-4213-8E97-7EF993DB122A}">
      <dsp:nvSpPr>
        <dsp:cNvPr id="0" name=""/>
        <dsp:cNvSpPr/>
      </dsp:nvSpPr>
      <dsp:spPr>
        <a:xfrm>
          <a:off x="516499" y="350592"/>
          <a:ext cx="91440" cy="302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BC522-70EC-4DAD-9ABB-7FBBFD02DC42}">
      <dsp:nvSpPr>
        <dsp:cNvPr id="0" name=""/>
        <dsp:cNvSpPr/>
      </dsp:nvSpPr>
      <dsp:spPr>
        <a:xfrm>
          <a:off x="164444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397774" y="0"/>
              </a:moveTo>
              <a:lnTo>
                <a:pt x="397774" y="267922"/>
              </a:lnTo>
              <a:lnTo>
                <a:pt x="0" y="267922"/>
              </a:lnTo>
              <a:lnTo>
                <a:pt x="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99A4B-1C69-4B86-8EDE-B88B470CE39C}">
      <dsp:nvSpPr>
        <dsp:cNvPr id="0" name=""/>
        <dsp:cNvSpPr/>
      </dsp:nvSpPr>
      <dsp:spPr>
        <a:xfrm>
          <a:off x="397849" y="186223"/>
          <a:ext cx="328738" cy="1643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 </a:t>
          </a:r>
          <a:endParaRPr lang="en-US" sz="1000" kern="1200"/>
        </a:p>
      </dsp:txBody>
      <dsp:txXfrm>
        <a:off x="397849" y="186223"/>
        <a:ext cx="328738" cy="164369"/>
      </dsp:txXfrm>
    </dsp:sp>
    <dsp:sp modelId="{0B59B7D1-BFCB-4752-A954-4AE6C033913E}">
      <dsp:nvSpPr>
        <dsp:cNvPr id="0" name=""/>
        <dsp:cNvSpPr/>
      </dsp:nvSpPr>
      <dsp:spPr>
        <a:xfrm>
          <a:off x="75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5" y="653032"/>
        <a:ext cx="328738" cy="164369"/>
      </dsp:txXfrm>
    </dsp:sp>
    <dsp:sp modelId="{97DAA86D-408A-46F2-8645-08155275A9BD}">
      <dsp:nvSpPr>
        <dsp:cNvPr id="0" name=""/>
        <dsp:cNvSpPr/>
      </dsp:nvSpPr>
      <dsp:spPr>
        <a:xfrm>
          <a:off x="397849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397849" y="653032"/>
        <a:ext cx="328738" cy="164369"/>
      </dsp:txXfrm>
    </dsp:sp>
    <dsp:sp modelId="{C37B43C8-CE5E-4803-8D3D-CAA4FA77884B}">
      <dsp:nvSpPr>
        <dsp:cNvPr id="0" name=""/>
        <dsp:cNvSpPr/>
      </dsp:nvSpPr>
      <dsp:spPr>
        <a:xfrm>
          <a:off x="795623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95623" y="653032"/>
        <a:ext cx="328738" cy="164369"/>
      </dsp:txXfrm>
    </dsp:sp>
    <dsp:sp modelId="{FB5FBBDF-B528-46EF-93B5-58A27D0E33BC}">
      <dsp:nvSpPr>
        <dsp:cNvPr id="0" name=""/>
        <dsp:cNvSpPr/>
      </dsp:nvSpPr>
      <dsp:spPr>
        <a:xfrm>
          <a:off x="198962" y="419627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198962" y="419627"/>
        <a:ext cx="328738" cy="1643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F006-7F10-44F4-A3F3-6DA0C2FBB56E}">
      <dsp:nvSpPr>
        <dsp:cNvPr id="0" name=""/>
        <dsp:cNvSpPr/>
      </dsp:nvSpPr>
      <dsp:spPr>
        <a:xfrm>
          <a:off x="481981" y="350592"/>
          <a:ext cx="91440" cy="151219"/>
        </a:xfrm>
        <a:custGeom>
          <a:avLst/>
          <a:gdLst/>
          <a:ahLst/>
          <a:cxnLst/>
          <a:rect l="0" t="0" r="0" b="0"/>
          <a:pathLst>
            <a:path>
              <a:moveTo>
                <a:pt x="80237" y="0"/>
              </a:moveTo>
              <a:lnTo>
                <a:pt x="80237" y="151219"/>
              </a:lnTo>
              <a:lnTo>
                <a:pt x="45720" y="15121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E21C-3DC8-4557-B814-29CE3E8DA8F5}">
      <dsp:nvSpPr>
        <dsp:cNvPr id="0" name=""/>
        <dsp:cNvSpPr/>
      </dsp:nvSpPr>
      <dsp:spPr>
        <a:xfrm>
          <a:off x="562219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2"/>
              </a:lnTo>
              <a:lnTo>
                <a:pt x="397774" y="267922"/>
              </a:lnTo>
              <a:lnTo>
                <a:pt x="397774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7B0CB-B276-4213-8E97-7EF993DB122A}">
      <dsp:nvSpPr>
        <dsp:cNvPr id="0" name=""/>
        <dsp:cNvSpPr/>
      </dsp:nvSpPr>
      <dsp:spPr>
        <a:xfrm>
          <a:off x="516499" y="350592"/>
          <a:ext cx="91440" cy="302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BC522-70EC-4DAD-9ABB-7FBBFD02DC42}">
      <dsp:nvSpPr>
        <dsp:cNvPr id="0" name=""/>
        <dsp:cNvSpPr/>
      </dsp:nvSpPr>
      <dsp:spPr>
        <a:xfrm>
          <a:off x="164444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397774" y="0"/>
              </a:moveTo>
              <a:lnTo>
                <a:pt x="397774" y="267922"/>
              </a:lnTo>
              <a:lnTo>
                <a:pt x="0" y="267922"/>
              </a:lnTo>
              <a:lnTo>
                <a:pt x="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99A4B-1C69-4B86-8EDE-B88B470CE39C}">
      <dsp:nvSpPr>
        <dsp:cNvPr id="0" name=""/>
        <dsp:cNvSpPr/>
      </dsp:nvSpPr>
      <dsp:spPr>
        <a:xfrm>
          <a:off x="397849" y="186223"/>
          <a:ext cx="328738" cy="1643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 </a:t>
          </a:r>
          <a:endParaRPr lang="en-US" sz="1000" kern="1200"/>
        </a:p>
      </dsp:txBody>
      <dsp:txXfrm>
        <a:off x="397849" y="186223"/>
        <a:ext cx="328738" cy="164369"/>
      </dsp:txXfrm>
    </dsp:sp>
    <dsp:sp modelId="{0B59B7D1-BFCB-4752-A954-4AE6C033913E}">
      <dsp:nvSpPr>
        <dsp:cNvPr id="0" name=""/>
        <dsp:cNvSpPr/>
      </dsp:nvSpPr>
      <dsp:spPr>
        <a:xfrm>
          <a:off x="75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5" y="653032"/>
        <a:ext cx="328738" cy="164369"/>
      </dsp:txXfrm>
    </dsp:sp>
    <dsp:sp modelId="{97DAA86D-408A-46F2-8645-08155275A9BD}">
      <dsp:nvSpPr>
        <dsp:cNvPr id="0" name=""/>
        <dsp:cNvSpPr/>
      </dsp:nvSpPr>
      <dsp:spPr>
        <a:xfrm>
          <a:off x="397849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397849" y="653032"/>
        <a:ext cx="328738" cy="164369"/>
      </dsp:txXfrm>
    </dsp:sp>
    <dsp:sp modelId="{C37B43C8-CE5E-4803-8D3D-CAA4FA77884B}">
      <dsp:nvSpPr>
        <dsp:cNvPr id="0" name=""/>
        <dsp:cNvSpPr/>
      </dsp:nvSpPr>
      <dsp:spPr>
        <a:xfrm>
          <a:off x="795623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95623" y="653032"/>
        <a:ext cx="328738" cy="164369"/>
      </dsp:txXfrm>
    </dsp:sp>
    <dsp:sp modelId="{FB5FBBDF-B528-46EF-93B5-58A27D0E33BC}">
      <dsp:nvSpPr>
        <dsp:cNvPr id="0" name=""/>
        <dsp:cNvSpPr/>
      </dsp:nvSpPr>
      <dsp:spPr>
        <a:xfrm>
          <a:off x="198962" y="419627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198962" y="419627"/>
        <a:ext cx="328738" cy="16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F006-7F10-44F4-A3F3-6DA0C2FBB56E}">
      <dsp:nvSpPr>
        <dsp:cNvPr id="0" name=""/>
        <dsp:cNvSpPr/>
      </dsp:nvSpPr>
      <dsp:spPr>
        <a:xfrm>
          <a:off x="481981" y="350592"/>
          <a:ext cx="91440" cy="151219"/>
        </a:xfrm>
        <a:custGeom>
          <a:avLst/>
          <a:gdLst/>
          <a:ahLst/>
          <a:cxnLst/>
          <a:rect l="0" t="0" r="0" b="0"/>
          <a:pathLst>
            <a:path>
              <a:moveTo>
                <a:pt x="80237" y="0"/>
              </a:moveTo>
              <a:lnTo>
                <a:pt x="80237" y="151219"/>
              </a:lnTo>
              <a:lnTo>
                <a:pt x="45720" y="15121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E21C-3DC8-4557-B814-29CE3E8DA8F5}">
      <dsp:nvSpPr>
        <dsp:cNvPr id="0" name=""/>
        <dsp:cNvSpPr/>
      </dsp:nvSpPr>
      <dsp:spPr>
        <a:xfrm>
          <a:off x="562219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2"/>
              </a:lnTo>
              <a:lnTo>
                <a:pt x="397774" y="267922"/>
              </a:lnTo>
              <a:lnTo>
                <a:pt x="397774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7B0CB-B276-4213-8E97-7EF993DB122A}">
      <dsp:nvSpPr>
        <dsp:cNvPr id="0" name=""/>
        <dsp:cNvSpPr/>
      </dsp:nvSpPr>
      <dsp:spPr>
        <a:xfrm>
          <a:off x="516499" y="350592"/>
          <a:ext cx="91440" cy="302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BC522-70EC-4DAD-9ABB-7FBBFD02DC42}">
      <dsp:nvSpPr>
        <dsp:cNvPr id="0" name=""/>
        <dsp:cNvSpPr/>
      </dsp:nvSpPr>
      <dsp:spPr>
        <a:xfrm>
          <a:off x="164444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397774" y="0"/>
              </a:moveTo>
              <a:lnTo>
                <a:pt x="397774" y="267922"/>
              </a:lnTo>
              <a:lnTo>
                <a:pt x="0" y="267922"/>
              </a:lnTo>
              <a:lnTo>
                <a:pt x="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99A4B-1C69-4B86-8EDE-B88B470CE39C}">
      <dsp:nvSpPr>
        <dsp:cNvPr id="0" name=""/>
        <dsp:cNvSpPr/>
      </dsp:nvSpPr>
      <dsp:spPr>
        <a:xfrm>
          <a:off x="397849" y="186223"/>
          <a:ext cx="328738" cy="1643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 </a:t>
          </a:r>
          <a:endParaRPr lang="en-US" sz="1000" kern="1200"/>
        </a:p>
      </dsp:txBody>
      <dsp:txXfrm>
        <a:off x="397849" y="186223"/>
        <a:ext cx="328738" cy="164369"/>
      </dsp:txXfrm>
    </dsp:sp>
    <dsp:sp modelId="{0B59B7D1-BFCB-4752-A954-4AE6C033913E}">
      <dsp:nvSpPr>
        <dsp:cNvPr id="0" name=""/>
        <dsp:cNvSpPr/>
      </dsp:nvSpPr>
      <dsp:spPr>
        <a:xfrm>
          <a:off x="75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5" y="653032"/>
        <a:ext cx="328738" cy="164369"/>
      </dsp:txXfrm>
    </dsp:sp>
    <dsp:sp modelId="{97DAA86D-408A-46F2-8645-08155275A9BD}">
      <dsp:nvSpPr>
        <dsp:cNvPr id="0" name=""/>
        <dsp:cNvSpPr/>
      </dsp:nvSpPr>
      <dsp:spPr>
        <a:xfrm>
          <a:off x="397849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397849" y="653032"/>
        <a:ext cx="328738" cy="164369"/>
      </dsp:txXfrm>
    </dsp:sp>
    <dsp:sp modelId="{C37B43C8-CE5E-4803-8D3D-CAA4FA77884B}">
      <dsp:nvSpPr>
        <dsp:cNvPr id="0" name=""/>
        <dsp:cNvSpPr/>
      </dsp:nvSpPr>
      <dsp:spPr>
        <a:xfrm>
          <a:off x="795623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95623" y="653032"/>
        <a:ext cx="328738" cy="164369"/>
      </dsp:txXfrm>
    </dsp:sp>
    <dsp:sp modelId="{FB5FBBDF-B528-46EF-93B5-58A27D0E33BC}">
      <dsp:nvSpPr>
        <dsp:cNvPr id="0" name=""/>
        <dsp:cNvSpPr/>
      </dsp:nvSpPr>
      <dsp:spPr>
        <a:xfrm>
          <a:off x="198962" y="419627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198962" y="419627"/>
        <a:ext cx="328738" cy="1643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F006-7F10-44F4-A3F3-6DA0C2FBB56E}">
      <dsp:nvSpPr>
        <dsp:cNvPr id="0" name=""/>
        <dsp:cNvSpPr/>
      </dsp:nvSpPr>
      <dsp:spPr>
        <a:xfrm>
          <a:off x="481981" y="350592"/>
          <a:ext cx="91440" cy="151219"/>
        </a:xfrm>
        <a:custGeom>
          <a:avLst/>
          <a:gdLst/>
          <a:ahLst/>
          <a:cxnLst/>
          <a:rect l="0" t="0" r="0" b="0"/>
          <a:pathLst>
            <a:path>
              <a:moveTo>
                <a:pt x="80237" y="0"/>
              </a:moveTo>
              <a:lnTo>
                <a:pt x="80237" y="151219"/>
              </a:lnTo>
              <a:lnTo>
                <a:pt x="45720" y="15121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E21C-3DC8-4557-B814-29CE3E8DA8F5}">
      <dsp:nvSpPr>
        <dsp:cNvPr id="0" name=""/>
        <dsp:cNvSpPr/>
      </dsp:nvSpPr>
      <dsp:spPr>
        <a:xfrm>
          <a:off x="562219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2"/>
              </a:lnTo>
              <a:lnTo>
                <a:pt x="397774" y="267922"/>
              </a:lnTo>
              <a:lnTo>
                <a:pt x="397774" y="30243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7B0CB-B276-4213-8E97-7EF993DB122A}">
      <dsp:nvSpPr>
        <dsp:cNvPr id="0" name=""/>
        <dsp:cNvSpPr/>
      </dsp:nvSpPr>
      <dsp:spPr>
        <a:xfrm>
          <a:off x="516499" y="350592"/>
          <a:ext cx="91440" cy="302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43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BC522-70EC-4DAD-9ABB-7FBBFD02DC42}">
      <dsp:nvSpPr>
        <dsp:cNvPr id="0" name=""/>
        <dsp:cNvSpPr/>
      </dsp:nvSpPr>
      <dsp:spPr>
        <a:xfrm>
          <a:off x="164444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397774" y="0"/>
              </a:moveTo>
              <a:lnTo>
                <a:pt x="397774" y="267922"/>
              </a:lnTo>
              <a:lnTo>
                <a:pt x="0" y="267922"/>
              </a:lnTo>
              <a:lnTo>
                <a:pt x="0" y="30243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99A4B-1C69-4B86-8EDE-B88B470CE39C}">
      <dsp:nvSpPr>
        <dsp:cNvPr id="0" name=""/>
        <dsp:cNvSpPr/>
      </dsp:nvSpPr>
      <dsp:spPr>
        <a:xfrm>
          <a:off x="397849" y="186223"/>
          <a:ext cx="328738" cy="164369"/>
        </a:xfrm>
        <a:prstGeom prst="rect">
          <a:avLst/>
        </a:prstGeom>
        <a:solidFill>
          <a:schemeClr val="accent3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 </a:t>
          </a:r>
          <a:endParaRPr lang="en-US" sz="1000" kern="1200"/>
        </a:p>
      </dsp:txBody>
      <dsp:txXfrm>
        <a:off x="397849" y="186223"/>
        <a:ext cx="328738" cy="164369"/>
      </dsp:txXfrm>
    </dsp:sp>
    <dsp:sp modelId="{0B59B7D1-BFCB-4752-A954-4AE6C033913E}">
      <dsp:nvSpPr>
        <dsp:cNvPr id="0" name=""/>
        <dsp:cNvSpPr/>
      </dsp:nvSpPr>
      <dsp:spPr>
        <a:xfrm>
          <a:off x="75" y="653032"/>
          <a:ext cx="328738" cy="164369"/>
        </a:xfrm>
        <a:prstGeom prst="rect">
          <a:avLst/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5" y="653032"/>
        <a:ext cx="328738" cy="164369"/>
      </dsp:txXfrm>
    </dsp:sp>
    <dsp:sp modelId="{97DAA86D-408A-46F2-8645-08155275A9BD}">
      <dsp:nvSpPr>
        <dsp:cNvPr id="0" name=""/>
        <dsp:cNvSpPr/>
      </dsp:nvSpPr>
      <dsp:spPr>
        <a:xfrm>
          <a:off x="397849" y="653032"/>
          <a:ext cx="328738" cy="164369"/>
        </a:xfrm>
        <a:prstGeom prst="rect">
          <a:avLst/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397849" y="653032"/>
        <a:ext cx="328738" cy="164369"/>
      </dsp:txXfrm>
    </dsp:sp>
    <dsp:sp modelId="{C37B43C8-CE5E-4803-8D3D-CAA4FA77884B}">
      <dsp:nvSpPr>
        <dsp:cNvPr id="0" name=""/>
        <dsp:cNvSpPr/>
      </dsp:nvSpPr>
      <dsp:spPr>
        <a:xfrm>
          <a:off x="795623" y="653032"/>
          <a:ext cx="328738" cy="164369"/>
        </a:xfrm>
        <a:prstGeom prst="rect">
          <a:avLst/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95623" y="653032"/>
        <a:ext cx="328738" cy="164369"/>
      </dsp:txXfrm>
    </dsp:sp>
    <dsp:sp modelId="{FB5FBBDF-B528-46EF-93B5-58A27D0E33BC}">
      <dsp:nvSpPr>
        <dsp:cNvPr id="0" name=""/>
        <dsp:cNvSpPr/>
      </dsp:nvSpPr>
      <dsp:spPr>
        <a:xfrm>
          <a:off x="198962" y="419627"/>
          <a:ext cx="328738" cy="164369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198962" y="419627"/>
        <a:ext cx="328738" cy="1643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F006-7F10-44F4-A3F3-6DA0C2FBB56E}">
      <dsp:nvSpPr>
        <dsp:cNvPr id="0" name=""/>
        <dsp:cNvSpPr/>
      </dsp:nvSpPr>
      <dsp:spPr>
        <a:xfrm>
          <a:off x="481981" y="350592"/>
          <a:ext cx="91440" cy="151219"/>
        </a:xfrm>
        <a:custGeom>
          <a:avLst/>
          <a:gdLst/>
          <a:ahLst/>
          <a:cxnLst/>
          <a:rect l="0" t="0" r="0" b="0"/>
          <a:pathLst>
            <a:path>
              <a:moveTo>
                <a:pt x="80237" y="0"/>
              </a:moveTo>
              <a:lnTo>
                <a:pt x="80237" y="151219"/>
              </a:lnTo>
              <a:lnTo>
                <a:pt x="45720" y="15121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E21C-3DC8-4557-B814-29CE3E8DA8F5}">
      <dsp:nvSpPr>
        <dsp:cNvPr id="0" name=""/>
        <dsp:cNvSpPr/>
      </dsp:nvSpPr>
      <dsp:spPr>
        <a:xfrm>
          <a:off x="562219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2"/>
              </a:lnTo>
              <a:lnTo>
                <a:pt x="397774" y="267922"/>
              </a:lnTo>
              <a:lnTo>
                <a:pt x="397774" y="30243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7B0CB-B276-4213-8E97-7EF993DB122A}">
      <dsp:nvSpPr>
        <dsp:cNvPr id="0" name=""/>
        <dsp:cNvSpPr/>
      </dsp:nvSpPr>
      <dsp:spPr>
        <a:xfrm>
          <a:off x="516499" y="350592"/>
          <a:ext cx="91440" cy="302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43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BC522-70EC-4DAD-9ABB-7FBBFD02DC42}">
      <dsp:nvSpPr>
        <dsp:cNvPr id="0" name=""/>
        <dsp:cNvSpPr/>
      </dsp:nvSpPr>
      <dsp:spPr>
        <a:xfrm>
          <a:off x="164444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397774" y="0"/>
              </a:moveTo>
              <a:lnTo>
                <a:pt x="397774" y="267922"/>
              </a:lnTo>
              <a:lnTo>
                <a:pt x="0" y="267922"/>
              </a:lnTo>
              <a:lnTo>
                <a:pt x="0" y="30243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99A4B-1C69-4B86-8EDE-B88B470CE39C}">
      <dsp:nvSpPr>
        <dsp:cNvPr id="0" name=""/>
        <dsp:cNvSpPr/>
      </dsp:nvSpPr>
      <dsp:spPr>
        <a:xfrm>
          <a:off x="397849" y="186223"/>
          <a:ext cx="328738" cy="164369"/>
        </a:xfrm>
        <a:prstGeom prst="rect">
          <a:avLst/>
        </a:prstGeom>
        <a:solidFill>
          <a:schemeClr val="accent3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 </a:t>
          </a:r>
          <a:endParaRPr lang="en-US" sz="1000" kern="1200"/>
        </a:p>
      </dsp:txBody>
      <dsp:txXfrm>
        <a:off x="397849" y="186223"/>
        <a:ext cx="328738" cy="164369"/>
      </dsp:txXfrm>
    </dsp:sp>
    <dsp:sp modelId="{0B59B7D1-BFCB-4752-A954-4AE6C033913E}">
      <dsp:nvSpPr>
        <dsp:cNvPr id="0" name=""/>
        <dsp:cNvSpPr/>
      </dsp:nvSpPr>
      <dsp:spPr>
        <a:xfrm>
          <a:off x="75" y="653032"/>
          <a:ext cx="328738" cy="164369"/>
        </a:xfrm>
        <a:prstGeom prst="rect">
          <a:avLst/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5" y="653032"/>
        <a:ext cx="328738" cy="164369"/>
      </dsp:txXfrm>
    </dsp:sp>
    <dsp:sp modelId="{97DAA86D-408A-46F2-8645-08155275A9BD}">
      <dsp:nvSpPr>
        <dsp:cNvPr id="0" name=""/>
        <dsp:cNvSpPr/>
      </dsp:nvSpPr>
      <dsp:spPr>
        <a:xfrm>
          <a:off x="397849" y="653032"/>
          <a:ext cx="328738" cy="164369"/>
        </a:xfrm>
        <a:prstGeom prst="rect">
          <a:avLst/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397849" y="653032"/>
        <a:ext cx="328738" cy="164369"/>
      </dsp:txXfrm>
    </dsp:sp>
    <dsp:sp modelId="{C37B43C8-CE5E-4803-8D3D-CAA4FA77884B}">
      <dsp:nvSpPr>
        <dsp:cNvPr id="0" name=""/>
        <dsp:cNvSpPr/>
      </dsp:nvSpPr>
      <dsp:spPr>
        <a:xfrm>
          <a:off x="795623" y="653032"/>
          <a:ext cx="328738" cy="164369"/>
        </a:xfrm>
        <a:prstGeom prst="rect">
          <a:avLst/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95623" y="653032"/>
        <a:ext cx="328738" cy="164369"/>
      </dsp:txXfrm>
    </dsp:sp>
    <dsp:sp modelId="{FB5FBBDF-B528-46EF-93B5-58A27D0E33BC}">
      <dsp:nvSpPr>
        <dsp:cNvPr id="0" name=""/>
        <dsp:cNvSpPr/>
      </dsp:nvSpPr>
      <dsp:spPr>
        <a:xfrm>
          <a:off x="198962" y="419627"/>
          <a:ext cx="328738" cy="164369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198962" y="419627"/>
        <a:ext cx="328738" cy="1643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F006-7F10-44F4-A3F3-6DA0C2FBB56E}">
      <dsp:nvSpPr>
        <dsp:cNvPr id="0" name=""/>
        <dsp:cNvSpPr/>
      </dsp:nvSpPr>
      <dsp:spPr>
        <a:xfrm>
          <a:off x="481981" y="350592"/>
          <a:ext cx="91440" cy="151219"/>
        </a:xfrm>
        <a:custGeom>
          <a:avLst/>
          <a:gdLst/>
          <a:ahLst/>
          <a:cxnLst/>
          <a:rect l="0" t="0" r="0" b="0"/>
          <a:pathLst>
            <a:path>
              <a:moveTo>
                <a:pt x="80237" y="0"/>
              </a:moveTo>
              <a:lnTo>
                <a:pt x="80237" y="151219"/>
              </a:lnTo>
              <a:lnTo>
                <a:pt x="45720" y="15121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E21C-3DC8-4557-B814-29CE3E8DA8F5}">
      <dsp:nvSpPr>
        <dsp:cNvPr id="0" name=""/>
        <dsp:cNvSpPr/>
      </dsp:nvSpPr>
      <dsp:spPr>
        <a:xfrm>
          <a:off x="562219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2"/>
              </a:lnTo>
              <a:lnTo>
                <a:pt x="397774" y="267922"/>
              </a:lnTo>
              <a:lnTo>
                <a:pt x="397774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7B0CB-B276-4213-8E97-7EF993DB122A}">
      <dsp:nvSpPr>
        <dsp:cNvPr id="0" name=""/>
        <dsp:cNvSpPr/>
      </dsp:nvSpPr>
      <dsp:spPr>
        <a:xfrm>
          <a:off x="516499" y="350592"/>
          <a:ext cx="91440" cy="302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BC522-70EC-4DAD-9ABB-7FBBFD02DC42}">
      <dsp:nvSpPr>
        <dsp:cNvPr id="0" name=""/>
        <dsp:cNvSpPr/>
      </dsp:nvSpPr>
      <dsp:spPr>
        <a:xfrm>
          <a:off x="164444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397774" y="0"/>
              </a:moveTo>
              <a:lnTo>
                <a:pt x="397774" y="267922"/>
              </a:lnTo>
              <a:lnTo>
                <a:pt x="0" y="267922"/>
              </a:lnTo>
              <a:lnTo>
                <a:pt x="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99A4B-1C69-4B86-8EDE-B88B470CE39C}">
      <dsp:nvSpPr>
        <dsp:cNvPr id="0" name=""/>
        <dsp:cNvSpPr/>
      </dsp:nvSpPr>
      <dsp:spPr>
        <a:xfrm>
          <a:off x="397849" y="186223"/>
          <a:ext cx="328738" cy="1643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 </a:t>
          </a:r>
          <a:endParaRPr lang="en-US" sz="1000" kern="1200"/>
        </a:p>
      </dsp:txBody>
      <dsp:txXfrm>
        <a:off x="397849" y="186223"/>
        <a:ext cx="328738" cy="164369"/>
      </dsp:txXfrm>
    </dsp:sp>
    <dsp:sp modelId="{0B59B7D1-BFCB-4752-A954-4AE6C033913E}">
      <dsp:nvSpPr>
        <dsp:cNvPr id="0" name=""/>
        <dsp:cNvSpPr/>
      </dsp:nvSpPr>
      <dsp:spPr>
        <a:xfrm>
          <a:off x="75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5" y="653032"/>
        <a:ext cx="328738" cy="164369"/>
      </dsp:txXfrm>
    </dsp:sp>
    <dsp:sp modelId="{97DAA86D-408A-46F2-8645-08155275A9BD}">
      <dsp:nvSpPr>
        <dsp:cNvPr id="0" name=""/>
        <dsp:cNvSpPr/>
      </dsp:nvSpPr>
      <dsp:spPr>
        <a:xfrm>
          <a:off x="397849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397849" y="653032"/>
        <a:ext cx="328738" cy="164369"/>
      </dsp:txXfrm>
    </dsp:sp>
    <dsp:sp modelId="{C37B43C8-CE5E-4803-8D3D-CAA4FA77884B}">
      <dsp:nvSpPr>
        <dsp:cNvPr id="0" name=""/>
        <dsp:cNvSpPr/>
      </dsp:nvSpPr>
      <dsp:spPr>
        <a:xfrm>
          <a:off x="795623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95623" y="653032"/>
        <a:ext cx="328738" cy="164369"/>
      </dsp:txXfrm>
    </dsp:sp>
    <dsp:sp modelId="{FB5FBBDF-B528-46EF-93B5-58A27D0E33BC}">
      <dsp:nvSpPr>
        <dsp:cNvPr id="0" name=""/>
        <dsp:cNvSpPr/>
      </dsp:nvSpPr>
      <dsp:spPr>
        <a:xfrm>
          <a:off x="198962" y="419627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198962" y="419627"/>
        <a:ext cx="328738" cy="1643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F006-7F10-44F4-A3F3-6DA0C2FBB56E}">
      <dsp:nvSpPr>
        <dsp:cNvPr id="0" name=""/>
        <dsp:cNvSpPr/>
      </dsp:nvSpPr>
      <dsp:spPr>
        <a:xfrm>
          <a:off x="481981" y="350592"/>
          <a:ext cx="91440" cy="151219"/>
        </a:xfrm>
        <a:custGeom>
          <a:avLst/>
          <a:gdLst/>
          <a:ahLst/>
          <a:cxnLst/>
          <a:rect l="0" t="0" r="0" b="0"/>
          <a:pathLst>
            <a:path>
              <a:moveTo>
                <a:pt x="80237" y="0"/>
              </a:moveTo>
              <a:lnTo>
                <a:pt x="80237" y="151219"/>
              </a:lnTo>
              <a:lnTo>
                <a:pt x="45720" y="15121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E21C-3DC8-4557-B814-29CE3E8DA8F5}">
      <dsp:nvSpPr>
        <dsp:cNvPr id="0" name=""/>
        <dsp:cNvSpPr/>
      </dsp:nvSpPr>
      <dsp:spPr>
        <a:xfrm>
          <a:off x="562219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2"/>
              </a:lnTo>
              <a:lnTo>
                <a:pt x="397774" y="267922"/>
              </a:lnTo>
              <a:lnTo>
                <a:pt x="397774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7B0CB-B276-4213-8E97-7EF993DB122A}">
      <dsp:nvSpPr>
        <dsp:cNvPr id="0" name=""/>
        <dsp:cNvSpPr/>
      </dsp:nvSpPr>
      <dsp:spPr>
        <a:xfrm>
          <a:off x="516499" y="350592"/>
          <a:ext cx="91440" cy="302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BC522-70EC-4DAD-9ABB-7FBBFD02DC42}">
      <dsp:nvSpPr>
        <dsp:cNvPr id="0" name=""/>
        <dsp:cNvSpPr/>
      </dsp:nvSpPr>
      <dsp:spPr>
        <a:xfrm>
          <a:off x="164444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397774" y="0"/>
              </a:moveTo>
              <a:lnTo>
                <a:pt x="397774" y="267922"/>
              </a:lnTo>
              <a:lnTo>
                <a:pt x="0" y="267922"/>
              </a:lnTo>
              <a:lnTo>
                <a:pt x="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99A4B-1C69-4B86-8EDE-B88B470CE39C}">
      <dsp:nvSpPr>
        <dsp:cNvPr id="0" name=""/>
        <dsp:cNvSpPr/>
      </dsp:nvSpPr>
      <dsp:spPr>
        <a:xfrm>
          <a:off x="397849" y="186223"/>
          <a:ext cx="328738" cy="1643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 </a:t>
          </a:r>
          <a:endParaRPr lang="en-US" sz="1000" kern="1200"/>
        </a:p>
      </dsp:txBody>
      <dsp:txXfrm>
        <a:off x="397849" y="186223"/>
        <a:ext cx="328738" cy="164369"/>
      </dsp:txXfrm>
    </dsp:sp>
    <dsp:sp modelId="{0B59B7D1-BFCB-4752-A954-4AE6C033913E}">
      <dsp:nvSpPr>
        <dsp:cNvPr id="0" name=""/>
        <dsp:cNvSpPr/>
      </dsp:nvSpPr>
      <dsp:spPr>
        <a:xfrm>
          <a:off x="75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5" y="653032"/>
        <a:ext cx="328738" cy="164369"/>
      </dsp:txXfrm>
    </dsp:sp>
    <dsp:sp modelId="{97DAA86D-408A-46F2-8645-08155275A9BD}">
      <dsp:nvSpPr>
        <dsp:cNvPr id="0" name=""/>
        <dsp:cNvSpPr/>
      </dsp:nvSpPr>
      <dsp:spPr>
        <a:xfrm>
          <a:off x="397849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397849" y="653032"/>
        <a:ext cx="328738" cy="164369"/>
      </dsp:txXfrm>
    </dsp:sp>
    <dsp:sp modelId="{C37B43C8-CE5E-4803-8D3D-CAA4FA77884B}">
      <dsp:nvSpPr>
        <dsp:cNvPr id="0" name=""/>
        <dsp:cNvSpPr/>
      </dsp:nvSpPr>
      <dsp:spPr>
        <a:xfrm>
          <a:off x="795623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95623" y="653032"/>
        <a:ext cx="328738" cy="164369"/>
      </dsp:txXfrm>
    </dsp:sp>
    <dsp:sp modelId="{FB5FBBDF-B528-46EF-93B5-58A27D0E33BC}">
      <dsp:nvSpPr>
        <dsp:cNvPr id="0" name=""/>
        <dsp:cNvSpPr/>
      </dsp:nvSpPr>
      <dsp:spPr>
        <a:xfrm>
          <a:off x="198962" y="419627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198962" y="419627"/>
        <a:ext cx="328738" cy="1643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F006-7F10-44F4-A3F3-6DA0C2FBB56E}">
      <dsp:nvSpPr>
        <dsp:cNvPr id="0" name=""/>
        <dsp:cNvSpPr/>
      </dsp:nvSpPr>
      <dsp:spPr>
        <a:xfrm>
          <a:off x="481981" y="350592"/>
          <a:ext cx="91440" cy="151219"/>
        </a:xfrm>
        <a:custGeom>
          <a:avLst/>
          <a:gdLst/>
          <a:ahLst/>
          <a:cxnLst/>
          <a:rect l="0" t="0" r="0" b="0"/>
          <a:pathLst>
            <a:path>
              <a:moveTo>
                <a:pt x="80237" y="0"/>
              </a:moveTo>
              <a:lnTo>
                <a:pt x="80237" y="151219"/>
              </a:lnTo>
              <a:lnTo>
                <a:pt x="45720" y="15121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E21C-3DC8-4557-B814-29CE3E8DA8F5}">
      <dsp:nvSpPr>
        <dsp:cNvPr id="0" name=""/>
        <dsp:cNvSpPr/>
      </dsp:nvSpPr>
      <dsp:spPr>
        <a:xfrm>
          <a:off x="562219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2"/>
              </a:lnTo>
              <a:lnTo>
                <a:pt x="397774" y="267922"/>
              </a:lnTo>
              <a:lnTo>
                <a:pt x="397774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7B0CB-B276-4213-8E97-7EF993DB122A}">
      <dsp:nvSpPr>
        <dsp:cNvPr id="0" name=""/>
        <dsp:cNvSpPr/>
      </dsp:nvSpPr>
      <dsp:spPr>
        <a:xfrm>
          <a:off x="516499" y="350592"/>
          <a:ext cx="91440" cy="302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BC522-70EC-4DAD-9ABB-7FBBFD02DC42}">
      <dsp:nvSpPr>
        <dsp:cNvPr id="0" name=""/>
        <dsp:cNvSpPr/>
      </dsp:nvSpPr>
      <dsp:spPr>
        <a:xfrm>
          <a:off x="164444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397774" y="0"/>
              </a:moveTo>
              <a:lnTo>
                <a:pt x="397774" y="267922"/>
              </a:lnTo>
              <a:lnTo>
                <a:pt x="0" y="267922"/>
              </a:lnTo>
              <a:lnTo>
                <a:pt x="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99A4B-1C69-4B86-8EDE-B88B470CE39C}">
      <dsp:nvSpPr>
        <dsp:cNvPr id="0" name=""/>
        <dsp:cNvSpPr/>
      </dsp:nvSpPr>
      <dsp:spPr>
        <a:xfrm>
          <a:off x="397849" y="186223"/>
          <a:ext cx="328738" cy="1643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 </a:t>
          </a:r>
          <a:endParaRPr lang="en-US" sz="1000" kern="1200"/>
        </a:p>
      </dsp:txBody>
      <dsp:txXfrm>
        <a:off x="397849" y="186223"/>
        <a:ext cx="328738" cy="164369"/>
      </dsp:txXfrm>
    </dsp:sp>
    <dsp:sp modelId="{0B59B7D1-BFCB-4752-A954-4AE6C033913E}">
      <dsp:nvSpPr>
        <dsp:cNvPr id="0" name=""/>
        <dsp:cNvSpPr/>
      </dsp:nvSpPr>
      <dsp:spPr>
        <a:xfrm>
          <a:off x="75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5" y="653032"/>
        <a:ext cx="328738" cy="164369"/>
      </dsp:txXfrm>
    </dsp:sp>
    <dsp:sp modelId="{97DAA86D-408A-46F2-8645-08155275A9BD}">
      <dsp:nvSpPr>
        <dsp:cNvPr id="0" name=""/>
        <dsp:cNvSpPr/>
      </dsp:nvSpPr>
      <dsp:spPr>
        <a:xfrm>
          <a:off x="397849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397849" y="653032"/>
        <a:ext cx="328738" cy="164369"/>
      </dsp:txXfrm>
    </dsp:sp>
    <dsp:sp modelId="{C37B43C8-CE5E-4803-8D3D-CAA4FA77884B}">
      <dsp:nvSpPr>
        <dsp:cNvPr id="0" name=""/>
        <dsp:cNvSpPr/>
      </dsp:nvSpPr>
      <dsp:spPr>
        <a:xfrm>
          <a:off x="795623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95623" y="653032"/>
        <a:ext cx="328738" cy="164369"/>
      </dsp:txXfrm>
    </dsp:sp>
    <dsp:sp modelId="{FB5FBBDF-B528-46EF-93B5-58A27D0E33BC}">
      <dsp:nvSpPr>
        <dsp:cNvPr id="0" name=""/>
        <dsp:cNvSpPr/>
      </dsp:nvSpPr>
      <dsp:spPr>
        <a:xfrm>
          <a:off x="198962" y="419627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198962" y="419627"/>
        <a:ext cx="328738" cy="16436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F006-7F10-44F4-A3F3-6DA0C2FBB56E}">
      <dsp:nvSpPr>
        <dsp:cNvPr id="0" name=""/>
        <dsp:cNvSpPr/>
      </dsp:nvSpPr>
      <dsp:spPr>
        <a:xfrm>
          <a:off x="481981" y="350592"/>
          <a:ext cx="91440" cy="151219"/>
        </a:xfrm>
        <a:custGeom>
          <a:avLst/>
          <a:gdLst/>
          <a:ahLst/>
          <a:cxnLst/>
          <a:rect l="0" t="0" r="0" b="0"/>
          <a:pathLst>
            <a:path>
              <a:moveTo>
                <a:pt x="80237" y="0"/>
              </a:moveTo>
              <a:lnTo>
                <a:pt x="80237" y="151219"/>
              </a:lnTo>
              <a:lnTo>
                <a:pt x="45720" y="15121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E21C-3DC8-4557-B814-29CE3E8DA8F5}">
      <dsp:nvSpPr>
        <dsp:cNvPr id="0" name=""/>
        <dsp:cNvSpPr/>
      </dsp:nvSpPr>
      <dsp:spPr>
        <a:xfrm>
          <a:off x="562219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2"/>
              </a:lnTo>
              <a:lnTo>
                <a:pt x="397774" y="267922"/>
              </a:lnTo>
              <a:lnTo>
                <a:pt x="397774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7B0CB-B276-4213-8E97-7EF993DB122A}">
      <dsp:nvSpPr>
        <dsp:cNvPr id="0" name=""/>
        <dsp:cNvSpPr/>
      </dsp:nvSpPr>
      <dsp:spPr>
        <a:xfrm>
          <a:off x="516499" y="350592"/>
          <a:ext cx="91440" cy="302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BC522-70EC-4DAD-9ABB-7FBBFD02DC42}">
      <dsp:nvSpPr>
        <dsp:cNvPr id="0" name=""/>
        <dsp:cNvSpPr/>
      </dsp:nvSpPr>
      <dsp:spPr>
        <a:xfrm>
          <a:off x="164444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397774" y="0"/>
              </a:moveTo>
              <a:lnTo>
                <a:pt x="397774" y="267922"/>
              </a:lnTo>
              <a:lnTo>
                <a:pt x="0" y="267922"/>
              </a:lnTo>
              <a:lnTo>
                <a:pt x="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99A4B-1C69-4B86-8EDE-B88B470CE39C}">
      <dsp:nvSpPr>
        <dsp:cNvPr id="0" name=""/>
        <dsp:cNvSpPr/>
      </dsp:nvSpPr>
      <dsp:spPr>
        <a:xfrm>
          <a:off x="397849" y="186223"/>
          <a:ext cx="328738" cy="1643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 </a:t>
          </a:r>
          <a:endParaRPr lang="en-US" sz="1000" kern="1200"/>
        </a:p>
      </dsp:txBody>
      <dsp:txXfrm>
        <a:off x="397849" y="186223"/>
        <a:ext cx="328738" cy="164369"/>
      </dsp:txXfrm>
    </dsp:sp>
    <dsp:sp modelId="{0B59B7D1-BFCB-4752-A954-4AE6C033913E}">
      <dsp:nvSpPr>
        <dsp:cNvPr id="0" name=""/>
        <dsp:cNvSpPr/>
      </dsp:nvSpPr>
      <dsp:spPr>
        <a:xfrm>
          <a:off x="75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5" y="653032"/>
        <a:ext cx="328738" cy="164369"/>
      </dsp:txXfrm>
    </dsp:sp>
    <dsp:sp modelId="{97DAA86D-408A-46F2-8645-08155275A9BD}">
      <dsp:nvSpPr>
        <dsp:cNvPr id="0" name=""/>
        <dsp:cNvSpPr/>
      </dsp:nvSpPr>
      <dsp:spPr>
        <a:xfrm>
          <a:off x="397849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397849" y="653032"/>
        <a:ext cx="328738" cy="164369"/>
      </dsp:txXfrm>
    </dsp:sp>
    <dsp:sp modelId="{C37B43C8-CE5E-4803-8D3D-CAA4FA77884B}">
      <dsp:nvSpPr>
        <dsp:cNvPr id="0" name=""/>
        <dsp:cNvSpPr/>
      </dsp:nvSpPr>
      <dsp:spPr>
        <a:xfrm>
          <a:off x="795623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95623" y="653032"/>
        <a:ext cx="328738" cy="164369"/>
      </dsp:txXfrm>
    </dsp:sp>
    <dsp:sp modelId="{FB5FBBDF-B528-46EF-93B5-58A27D0E33BC}">
      <dsp:nvSpPr>
        <dsp:cNvPr id="0" name=""/>
        <dsp:cNvSpPr/>
      </dsp:nvSpPr>
      <dsp:spPr>
        <a:xfrm>
          <a:off x="198962" y="419627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198962" y="419627"/>
        <a:ext cx="328738" cy="1643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F006-7F10-44F4-A3F3-6DA0C2FBB56E}">
      <dsp:nvSpPr>
        <dsp:cNvPr id="0" name=""/>
        <dsp:cNvSpPr/>
      </dsp:nvSpPr>
      <dsp:spPr>
        <a:xfrm>
          <a:off x="481981" y="350592"/>
          <a:ext cx="91440" cy="151219"/>
        </a:xfrm>
        <a:custGeom>
          <a:avLst/>
          <a:gdLst/>
          <a:ahLst/>
          <a:cxnLst/>
          <a:rect l="0" t="0" r="0" b="0"/>
          <a:pathLst>
            <a:path>
              <a:moveTo>
                <a:pt x="80237" y="0"/>
              </a:moveTo>
              <a:lnTo>
                <a:pt x="80237" y="151219"/>
              </a:lnTo>
              <a:lnTo>
                <a:pt x="45720" y="15121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E21C-3DC8-4557-B814-29CE3E8DA8F5}">
      <dsp:nvSpPr>
        <dsp:cNvPr id="0" name=""/>
        <dsp:cNvSpPr/>
      </dsp:nvSpPr>
      <dsp:spPr>
        <a:xfrm>
          <a:off x="562219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2"/>
              </a:lnTo>
              <a:lnTo>
                <a:pt x="397774" y="267922"/>
              </a:lnTo>
              <a:lnTo>
                <a:pt x="397774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7B0CB-B276-4213-8E97-7EF993DB122A}">
      <dsp:nvSpPr>
        <dsp:cNvPr id="0" name=""/>
        <dsp:cNvSpPr/>
      </dsp:nvSpPr>
      <dsp:spPr>
        <a:xfrm>
          <a:off x="516499" y="350592"/>
          <a:ext cx="91440" cy="302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BC522-70EC-4DAD-9ABB-7FBBFD02DC42}">
      <dsp:nvSpPr>
        <dsp:cNvPr id="0" name=""/>
        <dsp:cNvSpPr/>
      </dsp:nvSpPr>
      <dsp:spPr>
        <a:xfrm>
          <a:off x="164444" y="350592"/>
          <a:ext cx="397774" cy="302439"/>
        </a:xfrm>
        <a:custGeom>
          <a:avLst/>
          <a:gdLst/>
          <a:ahLst/>
          <a:cxnLst/>
          <a:rect l="0" t="0" r="0" b="0"/>
          <a:pathLst>
            <a:path>
              <a:moveTo>
                <a:pt x="397774" y="0"/>
              </a:moveTo>
              <a:lnTo>
                <a:pt x="397774" y="267922"/>
              </a:lnTo>
              <a:lnTo>
                <a:pt x="0" y="267922"/>
              </a:lnTo>
              <a:lnTo>
                <a:pt x="0" y="3024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99A4B-1C69-4B86-8EDE-B88B470CE39C}">
      <dsp:nvSpPr>
        <dsp:cNvPr id="0" name=""/>
        <dsp:cNvSpPr/>
      </dsp:nvSpPr>
      <dsp:spPr>
        <a:xfrm>
          <a:off x="397849" y="186223"/>
          <a:ext cx="328738" cy="1643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 </a:t>
          </a:r>
          <a:endParaRPr lang="en-US" sz="1000" kern="1200"/>
        </a:p>
      </dsp:txBody>
      <dsp:txXfrm>
        <a:off x="397849" y="186223"/>
        <a:ext cx="328738" cy="164369"/>
      </dsp:txXfrm>
    </dsp:sp>
    <dsp:sp modelId="{0B59B7D1-BFCB-4752-A954-4AE6C033913E}">
      <dsp:nvSpPr>
        <dsp:cNvPr id="0" name=""/>
        <dsp:cNvSpPr/>
      </dsp:nvSpPr>
      <dsp:spPr>
        <a:xfrm>
          <a:off x="75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5" y="653032"/>
        <a:ext cx="328738" cy="164369"/>
      </dsp:txXfrm>
    </dsp:sp>
    <dsp:sp modelId="{97DAA86D-408A-46F2-8645-08155275A9BD}">
      <dsp:nvSpPr>
        <dsp:cNvPr id="0" name=""/>
        <dsp:cNvSpPr/>
      </dsp:nvSpPr>
      <dsp:spPr>
        <a:xfrm>
          <a:off x="397849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397849" y="653032"/>
        <a:ext cx="328738" cy="164369"/>
      </dsp:txXfrm>
    </dsp:sp>
    <dsp:sp modelId="{C37B43C8-CE5E-4803-8D3D-CAA4FA77884B}">
      <dsp:nvSpPr>
        <dsp:cNvPr id="0" name=""/>
        <dsp:cNvSpPr/>
      </dsp:nvSpPr>
      <dsp:spPr>
        <a:xfrm>
          <a:off x="795623" y="653032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795623" y="653032"/>
        <a:ext cx="328738" cy="164369"/>
      </dsp:txXfrm>
    </dsp:sp>
    <dsp:sp modelId="{FB5FBBDF-B528-46EF-93B5-58A27D0E33BC}">
      <dsp:nvSpPr>
        <dsp:cNvPr id="0" name=""/>
        <dsp:cNvSpPr/>
      </dsp:nvSpPr>
      <dsp:spPr>
        <a:xfrm>
          <a:off x="198962" y="419627"/>
          <a:ext cx="328738" cy="164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198962" y="419627"/>
        <a:ext cx="328738" cy="16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6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4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1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2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4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6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AC82-AB94-49C4-8E1A-742407D08EF9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0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CAC82-AB94-49C4-8E1A-742407D08EF9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8A1BB-D615-41D1-9E8D-B7D4696B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4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7833946" y="2752643"/>
            <a:ext cx="1934308" cy="1987061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75184" y="1828800"/>
            <a:ext cx="3657600" cy="344658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Business Rules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56643398"/>
              </p:ext>
            </p:extLst>
          </p:nvPr>
        </p:nvGraphicFramePr>
        <p:xfrm>
          <a:off x="4529016" y="2548467"/>
          <a:ext cx="1124438" cy="10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35536014"/>
              </p:ext>
            </p:extLst>
          </p:nvPr>
        </p:nvGraphicFramePr>
        <p:xfrm>
          <a:off x="5368681" y="3552092"/>
          <a:ext cx="1124438" cy="10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51092641"/>
              </p:ext>
            </p:extLst>
          </p:nvPr>
        </p:nvGraphicFramePr>
        <p:xfrm>
          <a:off x="8265258" y="3552092"/>
          <a:ext cx="1124438" cy="10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Rectangle 8"/>
          <p:cNvSpPr/>
          <p:nvPr/>
        </p:nvSpPr>
        <p:spPr>
          <a:xfrm>
            <a:off x="1758462" y="1389185"/>
            <a:ext cx="1679330" cy="17232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767936699"/>
              </p:ext>
            </p:extLst>
          </p:nvPr>
        </p:nvGraphicFramePr>
        <p:xfrm>
          <a:off x="2035908" y="1749018"/>
          <a:ext cx="1124438" cy="10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61782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402626" y="1573824"/>
            <a:ext cx="4176346" cy="39741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5184" y="1828800"/>
            <a:ext cx="3657600" cy="344658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Business Rules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92083322"/>
              </p:ext>
            </p:extLst>
          </p:nvPr>
        </p:nvGraphicFramePr>
        <p:xfrm>
          <a:off x="4941765" y="3141784"/>
          <a:ext cx="1124438" cy="10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961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402626" y="1573824"/>
            <a:ext cx="4176346" cy="39741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5184" y="1828800"/>
            <a:ext cx="3657600" cy="344658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Business Rules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56643398"/>
              </p:ext>
            </p:extLst>
          </p:nvPr>
        </p:nvGraphicFramePr>
        <p:xfrm>
          <a:off x="4529016" y="2548467"/>
          <a:ext cx="1124438" cy="10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71871199"/>
              </p:ext>
            </p:extLst>
          </p:nvPr>
        </p:nvGraphicFramePr>
        <p:xfrm>
          <a:off x="5852258" y="3305907"/>
          <a:ext cx="1124438" cy="10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250311707"/>
              </p:ext>
            </p:extLst>
          </p:nvPr>
        </p:nvGraphicFramePr>
        <p:xfrm>
          <a:off x="4428392" y="3660530"/>
          <a:ext cx="1124438" cy="10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74067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7075115" y="1459523"/>
            <a:ext cx="2292364" cy="20749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Context 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743199" y="1459523"/>
            <a:ext cx="2292364" cy="20749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Context 1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81671662"/>
              </p:ext>
            </p:extLst>
          </p:nvPr>
        </p:nvGraphicFramePr>
        <p:xfrm>
          <a:off x="3333262" y="2003344"/>
          <a:ext cx="1124438" cy="10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90711189"/>
              </p:ext>
            </p:extLst>
          </p:nvPr>
        </p:nvGraphicFramePr>
        <p:xfrm>
          <a:off x="7659078" y="2003344"/>
          <a:ext cx="1124438" cy="10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ectangle 7"/>
          <p:cNvSpPr/>
          <p:nvPr/>
        </p:nvSpPr>
        <p:spPr>
          <a:xfrm>
            <a:off x="3495668" y="4299439"/>
            <a:ext cx="5287848" cy="37806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7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65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Dimensional Fund Advisors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Paul.Herrera@dimensional.com</cp:lastModifiedBy>
  <cp:revision>7</cp:revision>
  <dcterms:created xsi:type="dcterms:W3CDTF">2017-04-29T19:03:49Z</dcterms:created>
  <dcterms:modified xsi:type="dcterms:W3CDTF">2017-05-06T23:22:40Z</dcterms:modified>
</cp:coreProperties>
</file>