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18CCE20A-A9EC-4F86-BB07-E2586D157C1A}" type="presOf" srcId="{76B7127C-A954-4D6D-8E78-16A76AF5BD01}" destId="{68D7B0CB-B276-4213-8E97-7EF993DB122A}" srcOrd="0" destOrd="0" presId="urn:microsoft.com/office/officeart/2005/8/layout/orgChart1"/>
    <dgm:cxn modelId="{A57018E5-9E36-4332-8A85-1FB7E447D5BD}" type="presOf" srcId="{AF16EA6B-7353-4053-A135-07D5836EE08B}" destId="{D82AF006-7F10-44F4-A3F3-6DA0C2FBB56E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D7A92A10-F1C9-4EF6-87B3-22136D51A09D}" type="presOf" srcId="{78EA2BC9-6CD8-4B48-AF0B-C37E5AC58610}" destId="{C37B43C8-CE5E-4803-8D3D-CAA4FA77884B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2A75CD52-84BF-4E09-8658-0B79E62536F9}" type="presOf" srcId="{E0C605CD-CF0C-4C9B-A87E-4BC4D356A21F}" destId="{20299A4B-1C69-4B86-8EDE-B88B470CE39C}" srcOrd="0" destOrd="0" presId="urn:microsoft.com/office/officeart/2005/8/layout/orgChart1"/>
    <dgm:cxn modelId="{3C9703AD-A403-4077-81D2-38927552587F}" type="presOf" srcId="{78EA2BC9-6CD8-4B48-AF0B-C37E5AC58610}" destId="{1DBE5C34-578E-4FAC-A8A3-EB01CBEC9231}" srcOrd="1" destOrd="0" presId="urn:microsoft.com/office/officeart/2005/8/layout/orgChart1"/>
    <dgm:cxn modelId="{16F7779A-C2F9-4678-B37D-EA3867EA687E}" type="presOf" srcId="{160A9CD8-29DE-4ADF-9B27-7AD569DBEA9A}" destId="{C074D779-DF8B-481C-B825-FAE2E925B78C}" srcOrd="1" destOrd="0" presId="urn:microsoft.com/office/officeart/2005/8/layout/orgChart1"/>
    <dgm:cxn modelId="{B2C8A896-12E5-4DED-B915-7DB5149D0810}" type="presOf" srcId="{E0C605CD-CF0C-4C9B-A87E-4BC4D356A21F}" destId="{3CA0AE3A-B7AE-45BB-91D9-3E7112C11563}" srcOrd="1" destOrd="0" presId="urn:microsoft.com/office/officeart/2005/8/layout/orgChart1"/>
    <dgm:cxn modelId="{D3E52323-C750-43FB-A0AA-AFA635A3B9A3}" type="presOf" srcId="{5CD6EE36-BB0F-4305-A635-C2AEE05DF3B6}" destId="{F4595A86-4A99-4355-B61E-798C3365A643}" srcOrd="0" destOrd="0" presId="urn:microsoft.com/office/officeart/2005/8/layout/orgChart1"/>
    <dgm:cxn modelId="{24A2DE92-B3C9-4040-BEEC-F6C02A656234}" type="presOf" srcId="{1660B795-AC76-42B9-97AF-E76912E5E9F6}" destId="{C4CBC522-70EC-4DAD-9ABB-7FBBFD02DC42}" srcOrd="0" destOrd="0" presId="urn:microsoft.com/office/officeart/2005/8/layout/orgChart1"/>
    <dgm:cxn modelId="{C505769A-5708-4703-866C-68D3CDBE5EC5}" type="presOf" srcId="{395FDB1D-246A-45B3-948C-1C5D437152BB}" destId="{97DAA86D-408A-46F2-8645-08155275A9BD}" srcOrd="0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62F1F31E-08B3-445F-869E-0C96D95DE4F5}" type="presOf" srcId="{029D4ADE-ED8D-4EA1-B9D4-89C7D7A1CDF1}" destId="{FB5FBBDF-B528-46EF-93B5-58A27D0E33BC}" srcOrd="0" destOrd="0" presId="urn:microsoft.com/office/officeart/2005/8/layout/orgChart1"/>
    <dgm:cxn modelId="{D9939818-053B-42F8-BBCE-8FED6C6CB2AE}" type="presOf" srcId="{5713D143-9C47-4964-892D-3632FD3CF851}" destId="{EF82E21C-3DC8-4557-B814-29CE3E8DA8F5}" srcOrd="0" destOrd="0" presId="urn:microsoft.com/office/officeart/2005/8/layout/orgChart1"/>
    <dgm:cxn modelId="{14E37ADA-70D8-4012-8756-26F2FAE85929}" type="presOf" srcId="{029D4ADE-ED8D-4EA1-B9D4-89C7D7A1CDF1}" destId="{AF24FF39-2FE8-4743-BD11-A67934916A9B}" srcOrd="1" destOrd="0" presId="urn:microsoft.com/office/officeart/2005/8/layout/orgChart1"/>
    <dgm:cxn modelId="{11ABF63B-2485-4A62-8723-DC0F9FCD18BA}" type="presOf" srcId="{395FDB1D-246A-45B3-948C-1C5D437152BB}" destId="{24DDB095-FDEE-41F1-A6F8-2C94B55D2D06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BDC7E2A4-89D1-4A65-A3C7-F012C47C3A13}" type="presOf" srcId="{160A9CD8-29DE-4ADF-9B27-7AD569DBEA9A}" destId="{0B59B7D1-BFCB-4752-A954-4AE6C033913E}" srcOrd="0" destOrd="0" presId="urn:microsoft.com/office/officeart/2005/8/layout/orgChart1"/>
    <dgm:cxn modelId="{2642491A-9EDE-4912-B09F-1ABCA075A6A8}" type="presParOf" srcId="{F4595A86-4A99-4355-B61E-798C3365A643}" destId="{1B5782E8-6011-41D4-9713-F9B87E5E343E}" srcOrd="0" destOrd="0" presId="urn:microsoft.com/office/officeart/2005/8/layout/orgChart1"/>
    <dgm:cxn modelId="{31D134CF-2055-4CB7-89CA-CE7EDEF96957}" type="presParOf" srcId="{1B5782E8-6011-41D4-9713-F9B87E5E343E}" destId="{3E853BBC-796D-4608-8571-2B2F13A7461D}" srcOrd="0" destOrd="0" presId="urn:microsoft.com/office/officeart/2005/8/layout/orgChart1"/>
    <dgm:cxn modelId="{C5F63457-4370-4DC5-8E08-8C2E4CE69B17}" type="presParOf" srcId="{3E853BBC-796D-4608-8571-2B2F13A7461D}" destId="{20299A4B-1C69-4B86-8EDE-B88B470CE39C}" srcOrd="0" destOrd="0" presId="urn:microsoft.com/office/officeart/2005/8/layout/orgChart1"/>
    <dgm:cxn modelId="{47A78E40-8007-40B1-A0FC-05D03B6E491E}" type="presParOf" srcId="{3E853BBC-796D-4608-8571-2B2F13A7461D}" destId="{3CA0AE3A-B7AE-45BB-91D9-3E7112C11563}" srcOrd="1" destOrd="0" presId="urn:microsoft.com/office/officeart/2005/8/layout/orgChart1"/>
    <dgm:cxn modelId="{9C5472F9-FBDC-490A-A83C-019EF01F0B96}" type="presParOf" srcId="{1B5782E8-6011-41D4-9713-F9B87E5E343E}" destId="{9ED4AEF1-FB6E-49CA-AD4A-3EBB0BD1B555}" srcOrd="1" destOrd="0" presId="urn:microsoft.com/office/officeart/2005/8/layout/orgChart1"/>
    <dgm:cxn modelId="{019B636C-1FFC-4102-B6A2-7A9BB978584B}" type="presParOf" srcId="{9ED4AEF1-FB6E-49CA-AD4A-3EBB0BD1B555}" destId="{C4CBC522-70EC-4DAD-9ABB-7FBBFD02DC42}" srcOrd="0" destOrd="0" presId="urn:microsoft.com/office/officeart/2005/8/layout/orgChart1"/>
    <dgm:cxn modelId="{BBFC8460-E9F6-4683-ABF0-0715881A5E65}" type="presParOf" srcId="{9ED4AEF1-FB6E-49CA-AD4A-3EBB0BD1B555}" destId="{A8003B99-B9EE-4C53-8B05-60EF723CF6BB}" srcOrd="1" destOrd="0" presId="urn:microsoft.com/office/officeart/2005/8/layout/orgChart1"/>
    <dgm:cxn modelId="{A4992692-65E0-4D62-B338-22C72EC1A130}" type="presParOf" srcId="{A8003B99-B9EE-4C53-8B05-60EF723CF6BB}" destId="{FFE4C4D1-8F9F-4224-B3C3-83DBBCD6D7ED}" srcOrd="0" destOrd="0" presId="urn:microsoft.com/office/officeart/2005/8/layout/orgChart1"/>
    <dgm:cxn modelId="{3F4D67D0-BB76-43B6-8A26-52DD84EB57C1}" type="presParOf" srcId="{FFE4C4D1-8F9F-4224-B3C3-83DBBCD6D7ED}" destId="{0B59B7D1-BFCB-4752-A954-4AE6C033913E}" srcOrd="0" destOrd="0" presId="urn:microsoft.com/office/officeart/2005/8/layout/orgChart1"/>
    <dgm:cxn modelId="{291DA115-EA82-4589-9A4F-BFB19E32B0A9}" type="presParOf" srcId="{FFE4C4D1-8F9F-4224-B3C3-83DBBCD6D7ED}" destId="{C074D779-DF8B-481C-B825-FAE2E925B78C}" srcOrd="1" destOrd="0" presId="urn:microsoft.com/office/officeart/2005/8/layout/orgChart1"/>
    <dgm:cxn modelId="{EB90B675-4EBE-47D7-9F3D-BAEC4D32FECB}" type="presParOf" srcId="{A8003B99-B9EE-4C53-8B05-60EF723CF6BB}" destId="{22C0C3AE-0FE5-4EAD-8B34-F322420E387D}" srcOrd="1" destOrd="0" presId="urn:microsoft.com/office/officeart/2005/8/layout/orgChart1"/>
    <dgm:cxn modelId="{52B740E4-664C-4811-B5D3-280BBBA36D20}" type="presParOf" srcId="{A8003B99-B9EE-4C53-8B05-60EF723CF6BB}" destId="{A64530F5-0B77-4DC8-8D7D-25535F5EFE3C}" srcOrd="2" destOrd="0" presId="urn:microsoft.com/office/officeart/2005/8/layout/orgChart1"/>
    <dgm:cxn modelId="{0036727E-F2A2-4CC0-A302-A59434E43D69}" type="presParOf" srcId="{9ED4AEF1-FB6E-49CA-AD4A-3EBB0BD1B555}" destId="{68D7B0CB-B276-4213-8E97-7EF993DB122A}" srcOrd="2" destOrd="0" presId="urn:microsoft.com/office/officeart/2005/8/layout/orgChart1"/>
    <dgm:cxn modelId="{39BACD10-7793-4512-AB69-B846F4B70319}" type="presParOf" srcId="{9ED4AEF1-FB6E-49CA-AD4A-3EBB0BD1B555}" destId="{B798C1C3-E9DC-4B5B-AF7A-F5C0F3190E58}" srcOrd="3" destOrd="0" presId="urn:microsoft.com/office/officeart/2005/8/layout/orgChart1"/>
    <dgm:cxn modelId="{7945A4F2-6416-4135-8AED-F0C1185AE959}" type="presParOf" srcId="{B798C1C3-E9DC-4B5B-AF7A-F5C0F3190E58}" destId="{74AD10BE-AFC3-4EE6-B87D-172E4553A08B}" srcOrd="0" destOrd="0" presId="urn:microsoft.com/office/officeart/2005/8/layout/orgChart1"/>
    <dgm:cxn modelId="{64101A0F-2716-48AC-B8A9-3662EA78176D}" type="presParOf" srcId="{74AD10BE-AFC3-4EE6-B87D-172E4553A08B}" destId="{97DAA86D-408A-46F2-8645-08155275A9BD}" srcOrd="0" destOrd="0" presId="urn:microsoft.com/office/officeart/2005/8/layout/orgChart1"/>
    <dgm:cxn modelId="{137226F9-B109-448A-90F2-90A35A579561}" type="presParOf" srcId="{74AD10BE-AFC3-4EE6-B87D-172E4553A08B}" destId="{24DDB095-FDEE-41F1-A6F8-2C94B55D2D06}" srcOrd="1" destOrd="0" presId="urn:microsoft.com/office/officeart/2005/8/layout/orgChart1"/>
    <dgm:cxn modelId="{5AA4C441-4C51-4314-A0CC-8C329030440A}" type="presParOf" srcId="{B798C1C3-E9DC-4B5B-AF7A-F5C0F3190E58}" destId="{911D93DB-26DA-4EBD-BC4B-A48C05A113CA}" srcOrd="1" destOrd="0" presId="urn:microsoft.com/office/officeart/2005/8/layout/orgChart1"/>
    <dgm:cxn modelId="{BFE21740-0054-47A3-9DA0-A7C65604EDFA}" type="presParOf" srcId="{B798C1C3-E9DC-4B5B-AF7A-F5C0F3190E58}" destId="{7D4E5427-FCD1-44A3-A7AC-3F0B688F5914}" srcOrd="2" destOrd="0" presId="urn:microsoft.com/office/officeart/2005/8/layout/orgChart1"/>
    <dgm:cxn modelId="{299F09A3-0EF0-465F-AA5B-4373B0B7B4AB}" type="presParOf" srcId="{9ED4AEF1-FB6E-49CA-AD4A-3EBB0BD1B555}" destId="{EF82E21C-3DC8-4557-B814-29CE3E8DA8F5}" srcOrd="4" destOrd="0" presId="urn:microsoft.com/office/officeart/2005/8/layout/orgChart1"/>
    <dgm:cxn modelId="{709EA59C-BA41-4EE2-86D3-0810274C1018}" type="presParOf" srcId="{9ED4AEF1-FB6E-49CA-AD4A-3EBB0BD1B555}" destId="{2EE8C3E2-3AB8-46F6-8C72-37184D3C6050}" srcOrd="5" destOrd="0" presId="urn:microsoft.com/office/officeart/2005/8/layout/orgChart1"/>
    <dgm:cxn modelId="{957FFA8E-BC60-46E3-BEF6-FAEBCAF4F92E}" type="presParOf" srcId="{2EE8C3E2-3AB8-46F6-8C72-37184D3C6050}" destId="{60086449-6DB5-45D1-BD1E-159F7E3DF8C6}" srcOrd="0" destOrd="0" presId="urn:microsoft.com/office/officeart/2005/8/layout/orgChart1"/>
    <dgm:cxn modelId="{74A90BAB-D1D3-4B68-B10E-9EA0ADE62B3C}" type="presParOf" srcId="{60086449-6DB5-45D1-BD1E-159F7E3DF8C6}" destId="{C37B43C8-CE5E-4803-8D3D-CAA4FA77884B}" srcOrd="0" destOrd="0" presId="urn:microsoft.com/office/officeart/2005/8/layout/orgChart1"/>
    <dgm:cxn modelId="{DB02C12E-B27E-4335-A76C-0F33D291A7F8}" type="presParOf" srcId="{60086449-6DB5-45D1-BD1E-159F7E3DF8C6}" destId="{1DBE5C34-578E-4FAC-A8A3-EB01CBEC9231}" srcOrd="1" destOrd="0" presId="urn:microsoft.com/office/officeart/2005/8/layout/orgChart1"/>
    <dgm:cxn modelId="{EF81A69B-200F-4444-A2B5-D8BD704E7AC9}" type="presParOf" srcId="{2EE8C3E2-3AB8-46F6-8C72-37184D3C6050}" destId="{D536B39C-FCE4-4282-BC3D-4B822664CE9D}" srcOrd="1" destOrd="0" presId="urn:microsoft.com/office/officeart/2005/8/layout/orgChart1"/>
    <dgm:cxn modelId="{A6D44C76-1FFD-48B4-A8C0-8E035F1EF05D}" type="presParOf" srcId="{2EE8C3E2-3AB8-46F6-8C72-37184D3C6050}" destId="{91DFBC37-6BF5-40CF-A882-4449A966B44D}" srcOrd="2" destOrd="0" presId="urn:microsoft.com/office/officeart/2005/8/layout/orgChart1"/>
    <dgm:cxn modelId="{32614A08-161D-414A-8B55-5E876657AF33}" type="presParOf" srcId="{1B5782E8-6011-41D4-9713-F9B87E5E343E}" destId="{E6BDC327-05A1-4EAB-B455-50603B3021BD}" srcOrd="2" destOrd="0" presId="urn:microsoft.com/office/officeart/2005/8/layout/orgChart1"/>
    <dgm:cxn modelId="{162EAAFA-8077-4313-AD7A-58D7D50AE26F}" type="presParOf" srcId="{E6BDC327-05A1-4EAB-B455-50603B3021BD}" destId="{D82AF006-7F10-44F4-A3F3-6DA0C2FBB56E}" srcOrd="0" destOrd="0" presId="urn:microsoft.com/office/officeart/2005/8/layout/orgChart1"/>
    <dgm:cxn modelId="{14EDBF4C-7213-4C4F-8780-AA7659D51624}" type="presParOf" srcId="{E6BDC327-05A1-4EAB-B455-50603B3021BD}" destId="{C2D01FE5-50E0-4324-BB45-D927C0DDCBEF}" srcOrd="1" destOrd="0" presId="urn:microsoft.com/office/officeart/2005/8/layout/orgChart1"/>
    <dgm:cxn modelId="{AA5181DA-0BA1-4355-A537-DDFA09E69B47}" type="presParOf" srcId="{C2D01FE5-50E0-4324-BB45-D927C0DDCBEF}" destId="{BEF88C7D-505D-4AC8-85BC-5EBCA0504401}" srcOrd="0" destOrd="0" presId="urn:microsoft.com/office/officeart/2005/8/layout/orgChart1"/>
    <dgm:cxn modelId="{09E325A6-B532-4AE3-A557-21DC6189C8B7}" type="presParOf" srcId="{BEF88C7D-505D-4AC8-85BC-5EBCA0504401}" destId="{FB5FBBDF-B528-46EF-93B5-58A27D0E33BC}" srcOrd="0" destOrd="0" presId="urn:microsoft.com/office/officeart/2005/8/layout/orgChart1"/>
    <dgm:cxn modelId="{3380DE02-B5B2-409D-97A8-B2266A988262}" type="presParOf" srcId="{BEF88C7D-505D-4AC8-85BC-5EBCA0504401}" destId="{AF24FF39-2FE8-4743-BD11-A67934916A9B}" srcOrd="1" destOrd="0" presId="urn:microsoft.com/office/officeart/2005/8/layout/orgChart1"/>
    <dgm:cxn modelId="{93385BBD-E0E2-4653-ADC6-F2D7373B791F}" type="presParOf" srcId="{C2D01FE5-50E0-4324-BB45-D927C0DDCBEF}" destId="{315A28DC-7677-4295-A20C-2318467AA795}" srcOrd="1" destOrd="0" presId="urn:microsoft.com/office/officeart/2005/8/layout/orgChart1"/>
    <dgm:cxn modelId="{D502B74E-9A5E-43F6-8AF9-03D752F464FD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47DFF62B-AF89-4ABC-B9F5-D071802A3AE4}" type="presOf" srcId="{78EA2BC9-6CD8-4B48-AF0B-C37E5AC58610}" destId="{C37B43C8-CE5E-4803-8D3D-CAA4FA77884B}" srcOrd="0" destOrd="0" presId="urn:microsoft.com/office/officeart/2005/8/layout/orgChart1"/>
    <dgm:cxn modelId="{EA3F82AF-8171-4E1A-B1D6-8A3ADC0EABF5}" type="presOf" srcId="{160A9CD8-29DE-4ADF-9B27-7AD569DBEA9A}" destId="{C074D779-DF8B-481C-B825-FAE2E925B78C}" srcOrd="1" destOrd="0" presId="urn:microsoft.com/office/officeart/2005/8/layout/orgChart1"/>
    <dgm:cxn modelId="{858F3BC2-EB67-400B-BE69-4F0F909EEA48}" type="presOf" srcId="{029D4ADE-ED8D-4EA1-B9D4-89C7D7A1CDF1}" destId="{AF24FF39-2FE8-4743-BD11-A67934916A9B}" srcOrd="1" destOrd="0" presId="urn:microsoft.com/office/officeart/2005/8/layout/orgChart1"/>
    <dgm:cxn modelId="{64984F9F-273C-4595-B237-9642E8E46BA4}" type="presOf" srcId="{76B7127C-A954-4D6D-8E78-16A76AF5BD01}" destId="{68D7B0CB-B276-4213-8E97-7EF993DB122A}" srcOrd="0" destOrd="0" presId="urn:microsoft.com/office/officeart/2005/8/layout/orgChart1"/>
    <dgm:cxn modelId="{CFAC6605-EF56-4FE9-82AD-499202838B4D}" type="presOf" srcId="{E0C605CD-CF0C-4C9B-A87E-4BC4D356A21F}" destId="{20299A4B-1C69-4B86-8EDE-B88B470CE39C}" srcOrd="0" destOrd="0" presId="urn:microsoft.com/office/officeart/2005/8/layout/orgChart1"/>
    <dgm:cxn modelId="{7E764D3B-1D96-4A7B-A572-BDD5E01FF6AB}" type="presOf" srcId="{395FDB1D-246A-45B3-948C-1C5D437152BB}" destId="{97DAA86D-408A-46F2-8645-08155275A9BD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F47D3CFA-4C78-42B0-A33A-8DF0C8B6E5E3}" type="presOf" srcId="{029D4ADE-ED8D-4EA1-B9D4-89C7D7A1CDF1}" destId="{FB5FBBDF-B528-46EF-93B5-58A27D0E33BC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EDCD2BE4-D1B2-42BB-9B9E-0105499A0600}" type="presOf" srcId="{78EA2BC9-6CD8-4B48-AF0B-C37E5AC58610}" destId="{1DBE5C34-578E-4FAC-A8A3-EB01CBEC9231}" srcOrd="1" destOrd="0" presId="urn:microsoft.com/office/officeart/2005/8/layout/orgChart1"/>
    <dgm:cxn modelId="{2A253D35-F3D1-4C11-998A-5571F7A90C51}" type="presOf" srcId="{160A9CD8-29DE-4ADF-9B27-7AD569DBEA9A}" destId="{0B59B7D1-BFCB-4752-A954-4AE6C033913E}" srcOrd="0" destOrd="0" presId="urn:microsoft.com/office/officeart/2005/8/layout/orgChart1"/>
    <dgm:cxn modelId="{5BEDDF9D-1FBB-4D07-9D1C-312AA8658DC1}" type="presOf" srcId="{1660B795-AC76-42B9-97AF-E76912E5E9F6}" destId="{C4CBC522-70EC-4DAD-9ABB-7FBBFD02DC42}" srcOrd="0" destOrd="0" presId="urn:microsoft.com/office/officeart/2005/8/layout/orgChart1"/>
    <dgm:cxn modelId="{B02B2A74-B858-46D2-BEC5-C75BAE790A5C}" type="presOf" srcId="{AF16EA6B-7353-4053-A135-07D5836EE08B}" destId="{D82AF006-7F10-44F4-A3F3-6DA0C2FBB56E}" srcOrd="0" destOrd="0" presId="urn:microsoft.com/office/officeart/2005/8/layout/orgChart1"/>
    <dgm:cxn modelId="{DD0B5C90-0FB9-4D99-86D6-BB25FE504394}" type="presOf" srcId="{395FDB1D-246A-45B3-948C-1C5D437152BB}" destId="{24DDB095-FDEE-41F1-A6F8-2C94B55D2D06}" srcOrd="1" destOrd="0" presId="urn:microsoft.com/office/officeart/2005/8/layout/orgChart1"/>
    <dgm:cxn modelId="{1D3946E9-56B5-46CD-B167-02BE12688986}" type="presOf" srcId="{E0C605CD-CF0C-4C9B-A87E-4BC4D356A21F}" destId="{3CA0AE3A-B7AE-45BB-91D9-3E7112C11563}" srcOrd="1" destOrd="0" presId="urn:microsoft.com/office/officeart/2005/8/layout/orgChart1"/>
    <dgm:cxn modelId="{C2BC38F4-1BAE-4D75-927C-7F659D3B18B3}" type="presOf" srcId="{5713D143-9C47-4964-892D-3632FD3CF851}" destId="{EF82E21C-3DC8-4557-B814-29CE3E8DA8F5}" srcOrd="0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E902F66C-71AD-4BE2-A39E-6D36D7F07A1A}" type="presOf" srcId="{5CD6EE36-BB0F-4305-A635-C2AEE05DF3B6}" destId="{F4595A86-4A99-4355-B61E-798C3365A643}" srcOrd="0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BA5935E3-9F99-48FC-BF06-23B25E277F62}" type="presParOf" srcId="{F4595A86-4A99-4355-B61E-798C3365A643}" destId="{1B5782E8-6011-41D4-9713-F9B87E5E343E}" srcOrd="0" destOrd="0" presId="urn:microsoft.com/office/officeart/2005/8/layout/orgChart1"/>
    <dgm:cxn modelId="{48BC016F-4C82-44C7-B5A9-A7D0E6E120A3}" type="presParOf" srcId="{1B5782E8-6011-41D4-9713-F9B87E5E343E}" destId="{3E853BBC-796D-4608-8571-2B2F13A7461D}" srcOrd="0" destOrd="0" presId="urn:microsoft.com/office/officeart/2005/8/layout/orgChart1"/>
    <dgm:cxn modelId="{A59AADF9-4DF0-4600-A825-5F1573BE820A}" type="presParOf" srcId="{3E853BBC-796D-4608-8571-2B2F13A7461D}" destId="{20299A4B-1C69-4B86-8EDE-B88B470CE39C}" srcOrd="0" destOrd="0" presId="urn:microsoft.com/office/officeart/2005/8/layout/orgChart1"/>
    <dgm:cxn modelId="{EAE13DD1-711F-4791-A6C3-F46AC0BDC0DF}" type="presParOf" srcId="{3E853BBC-796D-4608-8571-2B2F13A7461D}" destId="{3CA0AE3A-B7AE-45BB-91D9-3E7112C11563}" srcOrd="1" destOrd="0" presId="urn:microsoft.com/office/officeart/2005/8/layout/orgChart1"/>
    <dgm:cxn modelId="{C7030113-69E3-4E12-A36F-FE0103EFC492}" type="presParOf" srcId="{1B5782E8-6011-41D4-9713-F9B87E5E343E}" destId="{9ED4AEF1-FB6E-49CA-AD4A-3EBB0BD1B555}" srcOrd="1" destOrd="0" presId="urn:microsoft.com/office/officeart/2005/8/layout/orgChart1"/>
    <dgm:cxn modelId="{D7C90C0C-B759-4532-800B-E7223156A781}" type="presParOf" srcId="{9ED4AEF1-FB6E-49CA-AD4A-3EBB0BD1B555}" destId="{C4CBC522-70EC-4DAD-9ABB-7FBBFD02DC42}" srcOrd="0" destOrd="0" presId="urn:microsoft.com/office/officeart/2005/8/layout/orgChart1"/>
    <dgm:cxn modelId="{073F8D06-6DCC-406C-AD52-6B30DD3C88AA}" type="presParOf" srcId="{9ED4AEF1-FB6E-49CA-AD4A-3EBB0BD1B555}" destId="{A8003B99-B9EE-4C53-8B05-60EF723CF6BB}" srcOrd="1" destOrd="0" presId="urn:microsoft.com/office/officeart/2005/8/layout/orgChart1"/>
    <dgm:cxn modelId="{C2646328-6AFD-4D36-AF5D-FEB8D349D3E6}" type="presParOf" srcId="{A8003B99-B9EE-4C53-8B05-60EF723CF6BB}" destId="{FFE4C4D1-8F9F-4224-B3C3-83DBBCD6D7ED}" srcOrd="0" destOrd="0" presId="urn:microsoft.com/office/officeart/2005/8/layout/orgChart1"/>
    <dgm:cxn modelId="{3B539DAF-1155-48F8-AE6E-358FD4405CAB}" type="presParOf" srcId="{FFE4C4D1-8F9F-4224-B3C3-83DBBCD6D7ED}" destId="{0B59B7D1-BFCB-4752-A954-4AE6C033913E}" srcOrd="0" destOrd="0" presId="urn:microsoft.com/office/officeart/2005/8/layout/orgChart1"/>
    <dgm:cxn modelId="{F0D17B11-1E6B-4512-AEFE-BB33C023DED4}" type="presParOf" srcId="{FFE4C4D1-8F9F-4224-B3C3-83DBBCD6D7ED}" destId="{C074D779-DF8B-481C-B825-FAE2E925B78C}" srcOrd="1" destOrd="0" presId="urn:microsoft.com/office/officeart/2005/8/layout/orgChart1"/>
    <dgm:cxn modelId="{0AA0801A-5037-4ADD-BB9C-938FE608ACE9}" type="presParOf" srcId="{A8003B99-B9EE-4C53-8B05-60EF723CF6BB}" destId="{22C0C3AE-0FE5-4EAD-8B34-F322420E387D}" srcOrd="1" destOrd="0" presId="urn:microsoft.com/office/officeart/2005/8/layout/orgChart1"/>
    <dgm:cxn modelId="{16EA193F-F065-40C2-9828-287FDABE0568}" type="presParOf" srcId="{A8003B99-B9EE-4C53-8B05-60EF723CF6BB}" destId="{A64530F5-0B77-4DC8-8D7D-25535F5EFE3C}" srcOrd="2" destOrd="0" presId="urn:microsoft.com/office/officeart/2005/8/layout/orgChart1"/>
    <dgm:cxn modelId="{3D315721-53F3-47AB-9590-981594576086}" type="presParOf" srcId="{9ED4AEF1-FB6E-49CA-AD4A-3EBB0BD1B555}" destId="{68D7B0CB-B276-4213-8E97-7EF993DB122A}" srcOrd="2" destOrd="0" presId="urn:microsoft.com/office/officeart/2005/8/layout/orgChart1"/>
    <dgm:cxn modelId="{AF627745-74D4-4EEF-8890-5871C53E490E}" type="presParOf" srcId="{9ED4AEF1-FB6E-49CA-AD4A-3EBB0BD1B555}" destId="{B798C1C3-E9DC-4B5B-AF7A-F5C0F3190E58}" srcOrd="3" destOrd="0" presId="urn:microsoft.com/office/officeart/2005/8/layout/orgChart1"/>
    <dgm:cxn modelId="{8B7BD3E3-E539-48C5-8CA9-488BC18DF0F9}" type="presParOf" srcId="{B798C1C3-E9DC-4B5B-AF7A-F5C0F3190E58}" destId="{74AD10BE-AFC3-4EE6-B87D-172E4553A08B}" srcOrd="0" destOrd="0" presId="urn:microsoft.com/office/officeart/2005/8/layout/orgChart1"/>
    <dgm:cxn modelId="{47ED10B0-320B-491A-B855-DFB1883CD8D8}" type="presParOf" srcId="{74AD10BE-AFC3-4EE6-B87D-172E4553A08B}" destId="{97DAA86D-408A-46F2-8645-08155275A9BD}" srcOrd="0" destOrd="0" presId="urn:microsoft.com/office/officeart/2005/8/layout/orgChart1"/>
    <dgm:cxn modelId="{BD1C0CA8-D2F6-43C7-A42A-4C114F1B3C79}" type="presParOf" srcId="{74AD10BE-AFC3-4EE6-B87D-172E4553A08B}" destId="{24DDB095-FDEE-41F1-A6F8-2C94B55D2D06}" srcOrd="1" destOrd="0" presId="urn:microsoft.com/office/officeart/2005/8/layout/orgChart1"/>
    <dgm:cxn modelId="{248675BC-54B8-4801-851A-3115B045B116}" type="presParOf" srcId="{B798C1C3-E9DC-4B5B-AF7A-F5C0F3190E58}" destId="{911D93DB-26DA-4EBD-BC4B-A48C05A113CA}" srcOrd="1" destOrd="0" presId="urn:microsoft.com/office/officeart/2005/8/layout/orgChart1"/>
    <dgm:cxn modelId="{A6747F8D-B837-4047-92FC-E1F9A1F72D56}" type="presParOf" srcId="{B798C1C3-E9DC-4B5B-AF7A-F5C0F3190E58}" destId="{7D4E5427-FCD1-44A3-A7AC-3F0B688F5914}" srcOrd="2" destOrd="0" presId="urn:microsoft.com/office/officeart/2005/8/layout/orgChart1"/>
    <dgm:cxn modelId="{1F2C0083-7C3B-4DBF-8222-CDA9DD092C7A}" type="presParOf" srcId="{9ED4AEF1-FB6E-49CA-AD4A-3EBB0BD1B555}" destId="{EF82E21C-3DC8-4557-B814-29CE3E8DA8F5}" srcOrd="4" destOrd="0" presId="urn:microsoft.com/office/officeart/2005/8/layout/orgChart1"/>
    <dgm:cxn modelId="{C71E91F7-7643-4352-8D3E-000E6BD42E2F}" type="presParOf" srcId="{9ED4AEF1-FB6E-49CA-AD4A-3EBB0BD1B555}" destId="{2EE8C3E2-3AB8-46F6-8C72-37184D3C6050}" srcOrd="5" destOrd="0" presId="urn:microsoft.com/office/officeart/2005/8/layout/orgChart1"/>
    <dgm:cxn modelId="{8B8AB3D3-050C-4282-8B7C-0F255AD167BC}" type="presParOf" srcId="{2EE8C3E2-3AB8-46F6-8C72-37184D3C6050}" destId="{60086449-6DB5-45D1-BD1E-159F7E3DF8C6}" srcOrd="0" destOrd="0" presId="urn:microsoft.com/office/officeart/2005/8/layout/orgChart1"/>
    <dgm:cxn modelId="{8005F8BD-2531-4861-B5B3-8CAAFE6B6587}" type="presParOf" srcId="{60086449-6DB5-45D1-BD1E-159F7E3DF8C6}" destId="{C37B43C8-CE5E-4803-8D3D-CAA4FA77884B}" srcOrd="0" destOrd="0" presId="urn:microsoft.com/office/officeart/2005/8/layout/orgChart1"/>
    <dgm:cxn modelId="{6A6F4297-3BAD-4F6F-9E6C-5C9CBEF5EB95}" type="presParOf" srcId="{60086449-6DB5-45D1-BD1E-159F7E3DF8C6}" destId="{1DBE5C34-578E-4FAC-A8A3-EB01CBEC9231}" srcOrd="1" destOrd="0" presId="urn:microsoft.com/office/officeart/2005/8/layout/orgChart1"/>
    <dgm:cxn modelId="{95920768-394C-4278-B445-BF7BCE447CBF}" type="presParOf" srcId="{2EE8C3E2-3AB8-46F6-8C72-37184D3C6050}" destId="{D536B39C-FCE4-4282-BC3D-4B822664CE9D}" srcOrd="1" destOrd="0" presId="urn:microsoft.com/office/officeart/2005/8/layout/orgChart1"/>
    <dgm:cxn modelId="{E7B44AA0-3310-46ED-8546-E4A03AE52237}" type="presParOf" srcId="{2EE8C3E2-3AB8-46F6-8C72-37184D3C6050}" destId="{91DFBC37-6BF5-40CF-A882-4449A966B44D}" srcOrd="2" destOrd="0" presId="urn:microsoft.com/office/officeart/2005/8/layout/orgChart1"/>
    <dgm:cxn modelId="{66DA9D95-5F90-4E5E-AD55-A2008517CF50}" type="presParOf" srcId="{1B5782E8-6011-41D4-9713-F9B87E5E343E}" destId="{E6BDC327-05A1-4EAB-B455-50603B3021BD}" srcOrd="2" destOrd="0" presId="urn:microsoft.com/office/officeart/2005/8/layout/orgChart1"/>
    <dgm:cxn modelId="{2261F225-3BCB-44BF-B3BA-4BEA96F155FF}" type="presParOf" srcId="{E6BDC327-05A1-4EAB-B455-50603B3021BD}" destId="{D82AF006-7F10-44F4-A3F3-6DA0C2FBB56E}" srcOrd="0" destOrd="0" presId="urn:microsoft.com/office/officeart/2005/8/layout/orgChart1"/>
    <dgm:cxn modelId="{6ABE96DB-EEA9-4E20-9F94-8FBA7ABF5840}" type="presParOf" srcId="{E6BDC327-05A1-4EAB-B455-50603B3021BD}" destId="{C2D01FE5-50E0-4324-BB45-D927C0DDCBEF}" srcOrd="1" destOrd="0" presId="urn:microsoft.com/office/officeart/2005/8/layout/orgChart1"/>
    <dgm:cxn modelId="{9518DCD0-DADC-4377-A338-EF2088EF0EB9}" type="presParOf" srcId="{C2D01FE5-50E0-4324-BB45-D927C0DDCBEF}" destId="{BEF88C7D-505D-4AC8-85BC-5EBCA0504401}" srcOrd="0" destOrd="0" presId="urn:microsoft.com/office/officeart/2005/8/layout/orgChart1"/>
    <dgm:cxn modelId="{250229EC-6768-46A1-9439-01FE4E1FDD1E}" type="presParOf" srcId="{BEF88C7D-505D-4AC8-85BC-5EBCA0504401}" destId="{FB5FBBDF-B528-46EF-93B5-58A27D0E33BC}" srcOrd="0" destOrd="0" presId="urn:microsoft.com/office/officeart/2005/8/layout/orgChart1"/>
    <dgm:cxn modelId="{DB0C4A27-E91B-441F-8985-1550E26C3E6B}" type="presParOf" srcId="{BEF88C7D-505D-4AC8-85BC-5EBCA0504401}" destId="{AF24FF39-2FE8-4743-BD11-A67934916A9B}" srcOrd="1" destOrd="0" presId="urn:microsoft.com/office/officeart/2005/8/layout/orgChart1"/>
    <dgm:cxn modelId="{F7AE0AD7-D346-43D8-84B8-4044D1249C20}" type="presParOf" srcId="{C2D01FE5-50E0-4324-BB45-D927C0DDCBEF}" destId="{315A28DC-7677-4295-A20C-2318467AA795}" srcOrd="1" destOrd="0" presId="urn:microsoft.com/office/officeart/2005/8/layout/orgChart1"/>
    <dgm:cxn modelId="{506747A2-164C-4581-9318-EBEFA174C9C3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AC82-AB94-49C4-8E1A-742407D08EF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833946" y="2752643"/>
            <a:ext cx="2061168" cy="1987061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643398"/>
              </p:ext>
            </p:extLst>
          </p:nvPr>
        </p:nvGraphicFramePr>
        <p:xfrm>
          <a:off x="4529016" y="254846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35536014"/>
              </p:ext>
            </p:extLst>
          </p:nvPr>
        </p:nvGraphicFramePr>
        <p:xfrm>
          <a:off x="5368681" y="3552092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99738332"/>
              </p:ext>
            </p:extLst>
          </p:nvPr>
        </p:nvGraphicFramePr>
        <p:xfrm>
          <a:off x="8085643" y="3536054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/>
          <p:cNvSpPr/>
          <p:nvPr/>
        </p:nvSpPr>
        <p:spPr>
          <a:xfrm>
            <a:off x="1758462" y="1389185"/>
            <a:ext cx="1679330" cy="1901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67936699"/>
              </p:ext>
            </p:extLst>
          </p:nvPr>
        </p:nvGraphicFramePr>
        <p:xfrm>
          <a:off x="2035908" y="1749018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" name="Rectangle 1"/>
          <p:cNvSpPr/>
          <p:nvPr/>
        </p:nvSpPr>
        <p:spPr>
          <a:xfrm>
            <a:off x="5927272" y="2752643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52900" y="3680650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0730" y="4339654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1556" y="3359648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94726" y="3559673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94726" y="4026278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43793" y="2752561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79770" y="2752643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3259432" y="1437034"/>
            <a:ext cx="4489103" cy="423011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92283170"/>
              </p:ext>
            </p:extLst>
          </p:nvPr>
        </p:nvGraphicFramePr>
        <p:xfrm>
          <a:off x="4529016" y="254846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91266498"/>
              </p:ext>
            </p:extLst>
          </p:nvPr>
        </p:nvGraphicFramePr>
        <p:xfrm>
          <a:off x="5368681" y="3552092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Rectangle 1"/>
          <p:cNvSpPr/>
          <p:nvPr/>
        </p:nvSpPr>
        <p:spPr>
          <a:xfrm>
            <a:off x="5927272" y="2752643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52900" y="3680650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0730" y="4339654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1556" y="3359648"/>
            <a:ext cx="432706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973" y="1490364"/>
            <a:ext cx="155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Service Layer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 rot="19800000">
            <a:off x="3075109" y="1003276"/>
            <a:ext cx="1200150" cy="563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Loaders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903908" y="604397"/>
            <a:ext cx="1200150" cy="563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Interfaces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 rot="1800000">
            <a:off x="6687909" y="1003513"/>
            <a:ext cx="1200150" cy="563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Integration Gateways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3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59</Words>
  <Application>Microsoft Office PowerPoint</Application>
  <PresentationFormat>Custom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15</cp:revision>
  <dcterms:created xsi:type="dcterms:W3CDTF">2017-04-29T19:03:49Z</dcterms:created>
  <dcterms:modified xsi:type="dcterms:W3CDTF">2017-06-29T15:10:15Z</dcterms:modified>
</cp:coreProperties>
</file>