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1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8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2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1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F08F0-F02E-4082-8FCC-7AAE964D9F09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3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59161" y="1837593"/>
            <a:ext cx="1169377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59160" y="2455986"/>
            <a:ext cx="1169377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59159" y="3042141"/>
            <a:ext cx="1169377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McDonalds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7367949" y="3889132"/>
            <a:ext cx="116937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Bond 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367949" y="4533904"/>
            <a:ext cx="116937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Bond 2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501662" y="2133601"/>
            <a:ext cx="1186961" cy="6682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Equity Fund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01659" y="3270741"/>
            <a:ext cx="1186961" cy="6682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Balanced Fund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01660" y="4407881"/>
            <a:ext cx="1186961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Fixed Income Fund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855675" y="2133601"/>
            <a:ext cx="1406771" cy="16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55675" y="2467708"/>
            <a:ext cx="1406771" cy="216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24899" y="4762504"/>
            <a:ext cx="1367209" cy="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55675" y="2684586"/>
            <a:ext cx="1406771" cy="558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824899" y="4202723"/>
            <a:ext cx="1367209" cy="43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55675" y="3371857"/>
            <a:ext cx="1406771" cy="19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64461" y="3695709"/>
            <a:ext cx="1397985" cy="243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4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347546" y="2973994"/>
            <a:ext cx="4703884" cy="888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Composite 2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2340217" y="3917716"/>
            <a:ext cx="4703884" cy="24310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Composite 3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347546" y="685800"/>
            <a:ext cx="4703884" cy="2231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Composite 1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8212014" y="1635369"/>
            <a:ext cx="1169377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12013" y="2253762"/>
            <a:ext cx="1169377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12012" y="2839917"/>
            <a:ext cx="1169377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McDonalds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8220802" y="3686908"/>
            <a:ext cx="1169377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Bond 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8220802" y="4331680"/>
            <a:ext cx="1169377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Bond 2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54515" y="1931377"/>
            <a:ext cx="1186961" cy="6682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Vehicle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54512" y="3068517"/>
            <a:ext cx="1186961" cy="6682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4513" y="4205657"/>
            <a:ext cx="1186961" cy="6682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708528" y="1860310"/>
            <a:ext cx="1406771" cy="232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08528" y="2265484"/>
            <a:ext cx="1406771" cy="216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677752" y="4558811"/>
            <a:ext cx="1367209" cy="1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08528" y="2482362"/>
            <a:ext cx="1406771" cy="558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677752" y="4000499"/>
            <a:ext cx="1367209" cy="43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708528" y="3169633"/>
            <a:ext cx="1406771" cy="19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717314" y="3493485"/>
            <a:ext cx="1397985" cy="243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60430" y="1732083"/>
            <a:ext cx="1169377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 </a:t>
            </a:r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1" name="Oval 20"/>
          <p:cNvSpPr/>
          <p:nvPr/>
        </p:nvSpPr>
        <p:spPr>
          <a:xfrm>
            <a:off x="2860429" y="2350476"/>
            <a:ext cx="1169377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 </a:t>
            </a:r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2860428" y="3274386"/>
            <a:ext cx="1169377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 </a:t>
            </a:r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23" name="Oval 22"/>
          <p:cNvSpPr/>
          <p:nvPr/>
        </p:nvSpPr>
        <p:spPr>
          <a:xfrm>
            <a:off x="2860428" y="4295038"/>
            <a:ext cx="1169377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 </a:t>
            </a:r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26522" y="1960684"/>
            <a:ext cx="1131278" cy="22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26520" y="2373923"/>
            <a:ext cx="1131280" cy="189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26519" y="3364527"/>
            <a:ext cx="1131280" cy="138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26519" y="4510450"/>
            <a:ext cx="1131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212011" y="5442444"/>
            <a:ext cx="1169377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Bond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354512" y="5336937"/>
            <a:ext cx="1186961" cy="6682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</a:t>
            </a:r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708528" y="5643192"/>
            <a:ext cx="1367209" cy="1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819393" y="5108337"/>
            <a:ext cx="1169377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 </a:t>
            </a:r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35" name="Oval 34"/>
          <p:cNvSpPr/>
          <p:nvPr/>
        </p:nvSpPr>
        <p:spPr>
          <a:xfrm>
            <a:off x="2819392" y="5726730"/>
            <a:ext cx="1169377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 </a:t>
            </a:r>
            <a:r>
              <a:rPr lang="en-US" sz="1100" dirty="0" smtClean="0"/>
              <a:t>7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085485" y="5336938"/>
            <a:ext cx="1131278" cy="22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85483" y="5750177"/>
            <a:ext cx="1131280" cy="189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229591" y="1016976"/>
            <a:ext cx="1169377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Pepsi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54512" y="967154"/>
            <a:ext cx="1186961" cy="6682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Vehicle 1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677751" y="1239721"/>
            <a:ext cx="1367209" cy="1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819392" y="1030172"/>
            <a:ext cx="1169377" cy="457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 </a:t>
            </a:r>
            <a:r>
              <a:rPr lang="en-US" sz="1100" dirty="0" smtClean="0"/>
              <a:t>1</a:t>
            </a:r>
            <a:endParaRPr lang="en-US" sz="11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085483" y="1245584"/>
            <a:ext cx="1131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77751" y="1368679"/>
            <a:ext cx="1437548" cy="1502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1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27</cp:revision>
  <dcterms:created xsi:type="dcterms:W3CDTF">2017-05-13T10:22:06Z</dcterms:created>
  <dcterms:modified xsi:type="dcterms:W3CDTF">2017-05-15T03:16:12Z</dcterms:modified>
</cp:coreProperties>
</file>