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08F0-F02E-4082-8FCC-7AAE964D9F09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F0FB-193E-4FC8-ACB2-16571132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9161" y="1837593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59160" y="2455986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59159" y="3042141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McDonalds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7367949" y="3889132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367949" y="4533904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01662" y="2133601"/>
            <a:ext cx="1186961" cy="668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Equity Fund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1659" y="3270741"/>
            <a:ext cx="1186961" cy="6682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Balanced Fund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01660" y="4407881"/>
            <a:ext cx="1186961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Fixed Income Fund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55675" y="2133601"/>
            <a:ext cx="1406771" cy="16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55675" y="2467708"/>
            <a:ext cx="1406771" cy="21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4899" y="4762504"/>
            <a:ext cx="1367209" cy="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55675" y="2684586"/>
            <a:ext cx="1406771" cy="55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824899" y="4202723"/>
            <a:ext cx="1367209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55675" y="3371857"/>
            <a:ext cx="1406771" cy="19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4461" y="3695709"/>
            <a:ext cx="1397985" cy="24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4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9161" y="1837593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59160" y="2455986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59159" y="3042141"/>
            <a:ext cx="1169377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McDonalds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7367949" y="3889132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367949" y="4533904"/>
            <a:ext cx="116937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01662" y="2133601"/>
            <a:ext cx="1186961" cy="668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Vehicle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1659" y="3270741"/>
            <a:ext cx="1186961" cy="6682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01660" y="4407881"/>
            <a:ext cx="1186961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55675" y="2133601"/>
            <a:ext cx="1406771" cy="16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55675" y="2467708"/>
            <a:ext cx="1406771" cy="21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4899" y="4762504"/>
            <a:ext cx="1367209" cy="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55675" y="2684586"/>
            <a:ext cx="1406771" cy="55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824899" y="4202723"/>
            <a:ext cx="1367209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55675" y="3371857"/>
            <a:ext cx="1406771" cy="19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4461" y="3695709"/>
            <a:ext cx="1397985" cy="24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07577" y="1934307"/>
            <a:ext cx="1169377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1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2007576" y="2552700"/>
            <a:ext cx="1169377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2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2007576" y="3338151"/>
            <a:ext cx="1169377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3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2007575" y="4418134"/>
            <a:ext cx="1169377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4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73669" y="2162908"/>
            <a:ext cx="1131278" cy="22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73667" y="2576147"/>
            <a:ext cx="1131280" cy="189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3666" y="3566751"/>
            <a:ext cx="1131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3666" y="4633546"/>
            <a:ext cx="1131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10</cp:revision>
  <dcterms:created xsi:type="dcterms:W3CDTF">2017-05-13T10:22:06Z</dcterms:created>
  <dcterms:modified xsi:type="dcterms:W3CDTF">2017-05-13T10:50:34Z</dcterms:modified>
</cp:coreProperties>
</file>