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C82-AB94-49C4-8E1A-742407D08EF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833946" y="2752643"/>
            <a:ext cx="1934308" cy="198706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5536014"/>
              </p:ext>
            </p:extLst>
          </p:nvPr>
        </p:nvGraphicFramePr>
        <p:xfrm>
          <a:off x="5368681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51092641"/>
              </p:ext>
            </p:extLst>
          </p:nvPr>
        </p:nvGraphicFramePr>
        <p:xfrm>
          <a:off x="8265258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1758462" y="1389185"/>
            <a:ext cx="1679330" cy="1723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7936699"/>
              </p:ext>
            </p:extLst>
          </p:nvPr>
        </p:nvGraphicFramePr>
        <p:xfrm>
          <a:off x="2035908" y="1749018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6178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02626" y="1573824"/>
            <a:ext cx="4176346" cy="397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2083322"/>
              </p:ext>
            </p:extLst>
          </p:nvPr>
        </p:nvGraphicFramePr>
        <p:xfrm>
          <a:off x="4941765" y="314178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61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02626" y="1573824"/>
            <a:ext cx="4176346" cy="397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71871199"/>
              </p:ext>
            </p:extLst>
          </p:nvPr>
        </p:nvGraphicFramePr>
        <p:xfrm>
          <a:off x="5852258" y="330590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50311707"/>
              </p:ext>
            </p:extLst>
          </p:nvPr>
        </p:nvGraphicFramePr>
        <p:xfrm>
          <a:off x="4428392" y="3660530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406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/>
          <p:cNvSpPr/>
          <p:nvPr/>
        </p:nvSpPr>
        <p:spPr>
          <a:xfrm>
            <a:off x="9180795" y="1671190"/>
            <a:ext cx="478665" cy="4917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845829" y="1627228"/>
            <a:ext cx="478665" cy="4917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75115" y="1459523"/>
            <a:ext cx="2292364" cy="20749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3199" y="1459523"/>
            <a:ext cx="2292364" cy="20749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1671662"/>
              </p:ext>
            </p:extLst>
          </p:nvPr>
        </p:nvGraphicFramePr>
        <p:xfrm>
          <a:off x="3333262" y="200334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0711189"/>
              </p:ext>
            </p:extLst>
          </p:nvPr>
        </p:nvGraphicFramePr>
        <p:xfrm>
          <a:off x="7659078" y="200334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3495668" y="4299439"/>
            <a:ext cx="5287848" cy="3780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63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10</cp:revision>
  <dcterms:created xsi:type="dcterms:W3CDTF">2017-04-29T19:03:49Z</dcterms:created>
  <dcterms:modified xsi:type="dcterms:W3CDTF">2017-05-13T23:50:39Z</dcterms:modified>
</cp:coreProperties>
</file>