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2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1510-7C01-40E0-8429-62CFA4A2665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976" y="1875455"/>
            <a:ext cx="1716832" cy="6158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[Mobile]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2708988" y="3184850"/>
            <a:ext cx="1716832" cy="615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5976" y="3184850"/>
            <a:ext cx="1716832" cy="615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Nokia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2964" y="3184850"/>
            <a:ext cx="1716832" cy="615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IPhone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52122" y="2612571"/>
            <a:ext cx="1250303" cy="4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26361" y="2612571"/>
            <a:ext cx="1268961" cy="4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14392" y="2587692"/>
            <a:ext cx="1" cy="50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1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2</cp:revision>
  <dcterms:created xsi:type="dcterms:W3CDTF">2017-06-01T01:57:15Z</dcterms:created>
  <dcterms:modified xsi:type="dcterms:W3CDTF">2017-06-01T02:01:12Z</dcterms:modified>
</cp:coreProperties>
</file>