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C4C6-EB23-4BA6-A59D-494F12FE778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153E-132F-42F3-8790-2951E8D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817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91775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81429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81429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9564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8265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56076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75034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4688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64688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02823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81524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817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91775" y="2099380"/>
            <a:ext cx="606490" cy="6064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81429" y="2099380"/>
            <a:ext cx="606490" cy="6064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81429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9564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8265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56076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75034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4688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64688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835375" y="3296808"/>
            <a:ext cx="606490" cy="6064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02823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81524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434161" y="2718700"/>
            <a:ext cx="485189" cy="57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456076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Integrated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75034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4688" y="2099380"/>
            <a:ext cx="606490" cy="6064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64688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835375" y="3296808"/>
            <a:ext cx="606490" cy="6064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02823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81524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131628" y="2587691"/>
            <a:ext cx="6992" cy="5909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456076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75034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64688" y="2099380"/>
            <a:ext cx="606490" cy="6064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764688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835375" y="3296808"/>
            <a:ext cx="606490" cy="6064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302823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81524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131628" y="2587691"/>
            <a:ext cx="6992" cy="5909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72808" y="1642190"/>
            <a:ext cx="3219062" cy="2481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91766" y="2099380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81420" y="2099380"/>
            <a:ext cx="606490" cy="6064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081420" y="3296808"/>
            <a:ext cx="606490" cy="6064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2107" y="3296808"/>
            <a:ext cx="606490" cy="6064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19555" y="2397959"/>
            <a:ext cx="368558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98256" y="2705870"/>
            <a:ext cx="520181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448360" y="2587691"/>
            <a:ext cx="6992" cy="5909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4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6</cp:revision>
  <dcterms:created xsi:type="dcterms:W3CDTF">2017-05-20T11:46:23Z</dcterms:created>
  <dcterms:modified xsi:type="dcterms:W3CDTF">2017-05-20T12:11:22Z</dcterms:modified>
</cp:coreProperties>
</file>