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BBD72-DDF5-4713-B547-ABBC4BF23FB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26A6-F168-4354-970F-122FCF1B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4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C30-2873-4EDA-B0C7-135EB58B73F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1222" y="3147911"/>
            <a:ext cx="1180322" cy="77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553481" y="4268755"/>
            <a:ext cx="1158063" cy="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64052" y="4516017"/>
            <a:ext cx="1147492" cy="8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4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1222" y="3147911"/>
            <a:ext cx="1180322" cy="77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553481" y="4268755"/>
            <a:ext cx="1158063" cy="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64052" y="4516017"/>
            <a:ext cx="1147492" cy="8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808946" y="309853"/>
            <a:ext cx="298580" cy="2985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61346" y="462253"/>
            <a:ext cx="298580" cy="2985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113746" y="614653"/>
            <a:ext cx="298580" cy="2985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57117" y="976603"/>
            <a:ext cx="562948" cy="64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1222" y="3147911"/>
            <a:ext cx="1180322" cy="77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553481" y="4268755"/>
            <a:ext cx="1158063" cy="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64052" y="4516017"/>
            <a:ext cx="1147492" cy="8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412964" y="1520889"/>
            <a:ext cx="470426" cy="4704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546703" y="1670179"/>
            <a:ext cx="470426" cy="4704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77754" y="2173253"/>
            <a:ext cx="930185" cy="73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5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1222" y="3147911"/>
            <a:ext cx="1180322" cy="77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553481" y="4268755"/>
            <a:ext cx="1158063" cy="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64052" y="4516017"/>
            <a:ext cx="1147492" cy="8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60140" y="4461001"/>
            <a:ext cx="700972" cy="7009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12540" y="4613401"/>
            <a:ext cx="700972" cy="7009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65912" y="4980992"/>
            <a:ext cx="2770984" cy="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2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1222" y="3147911"/>
            <a:ext cx="1180322" cy="77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553481" y="4268755"/>
            <a:ext cx="1158063" cy="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64052" y="4516017"/>
            <a:ext cx="1147492" cy="8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71830" y="2764972"/>
            <a:ext cx="1306290" cy="1306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24230" y="2917372"/>
            <a:ext cx="1306290" cy="1306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76630" y="3069772"/>
            <a:ext cx="1306290" cy="1306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48930" y="3722914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60140" y="4461001"/>
            <a:ext cx="700972" cy="700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12540" y="4613401"/>
            <a:ext cx="700972" cy="700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65912" y="4980992"/>
            <a:ext cx="2770984" cy="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9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71830" y="2764972"/>
            <a:ext cx="1306290" cy="130628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24230" y="2917372"/>
            <a:ext cx="1306290" cy="130628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76630" y="3069772"/>
            <a:ext cx="1306290" cy="130628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48930" y="3722914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4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R2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E3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E2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1222" y="3147911"/>
            <a:ext cx="1180322" cy="77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553481" y="4268755"/>
            <a:ext cx="1158063" cy="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64052" y="4516017"/>
            <a:ext cx="1147492" cy="89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89437" y="2677886"/>
            <a:ext cx="700972" cy="700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641837" y="2830286"/>
            <a:ext cx="700972" cy="700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478678" y="3147911"/>
            <a:ext cx="2131275" cy="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0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105</Words>
  <Application>Microsoft Office PowerPoint</Application>
  <PresentationFormat>Widescreen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30</cp:revision>
  <dcterms:created xsi:type="dcterms:W3CDTF">2017-05-29T15:46:46Z</dcterms:created>
  <dcterms:modified xsi:type="dcterms:W3CDTF">2017-05-31T01:22:15Z</dcterms:modified>
</cp:coreProperties>
</file>