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590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510-7C01-40E0-8429-62CFA4A2665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2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510-7C01-40E0-8429-62CFA4A2665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510-7C01-40E0-8429-62CFA4A2665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1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510-7C01-40E0-8429-62CFA4A2665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3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510-7C01-40E0-8429-62CFA4A2665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9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510-7C01-40E0-8429-62CFA4A2665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8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510-7C01-40E0-8429-62CFA4A2665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510-7C01-40E0-8429-62CFA4A2665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3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510-7C01-40E0-8429-62CFA4A2665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510-7C01-40E0-8429-62CFA4A2665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7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510-7C01-40E0-8429-62CFA4A2665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2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21510-7C01-40E0-8429-62CFA4A2665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9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5976" y="1875455"/>
            <a:ext cx="1716832" cy="6158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[Mobile]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2708988" y="3184850"/>
            <a:ext cx="1716832" cy="615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Samsung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55976" y="3184850"/>
            <a:ext cx="1716832" cy="615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Nokia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02964" y="3184850"/>
            <a:ext cx="1716832" cy="615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IPhone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52122" y="2612571"/>
            <a:ext cx="1250303" cy="47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26361" y="2612571"/>
            <a:ext cx="1268961" cy="47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14392" y="2587692"/>
            <a:ext cx="1" cy="50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5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54928" y="3456264"/>
            <a:ext cx="1803633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Samsung</a:t>
            </a:r>
            <a:endParaRPr lang="en-US" dirty="0"/>
          </a:p>
        </p:txBody>
      </p:sp>
      <p:sp>
        <p:nvSpPr>
          <p:cNvPr id="7" name="Up Arrow 6"/>
          <p:cNvSpPr/>
          <p:nvPr/>
        </p:nvSpPr>
        <p:spPr>
          <a:xfrm>
            <a:off x="4219662" y="2558642"/>
            <a:ext cx="67112" cy="8976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54928" y="1753298"/>
            <a:ext cx="1803633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84957" y="3456263"/>
            <a:ext cx="1803633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Samsung</a:t>
            </a:r>
            <a:endParaRPr lang="en-US" dirty="0"/>
          </a:p>
        </p:txBody>
      </p:sp>
      <p:sp>
        <p:nvSpPr>
          <p:cNvPr id="4" name="Up Arrow 3"/>
          <p:cNvSpPr/>
          <p:nvPr/>
        </p:nvSpPr>
        <p:spPr>
          <a:xfrm>
            <a:off x="4219662" y="2558642"/>
            <a:ext cx="67112" cy="8976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55843" y="4858624"/>
            <a:ext cx="1803633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SamsungS5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4186106" y="4261607"/>
            <a:ext cx="45719" cy="5970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1401" y="1753299"/>
            <a:ext cx="1803633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6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08415" y="3187818"/>
            <a:ext cx="1803633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Samsung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03718" y="3187817"/>
            <a:ext cx="1803633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Nokia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24149" y="1224793"/>
            <a:ext cx="1803633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  <a:endParaRPr lang="en-US" dirty="0"/>
          </a:p>
        </p:txBody>
      </p:sp>
      <p:cxnSp>
        <p:nvCxnSpPr>
          <p:cNvPr id="12" name="Elbow Connector 11"/>
          <p:cNvCxnSpPr/>
          <p:nvPr/>
        </p:nvCxnSpPr>
        <p:spPr>
          <a:xfrm rot="5400000" flipH="1" flipV="1">
            <a:off x="5054368" y="2286000"/>
            <a:ext cx="1157681" cy="64595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6200000" flipV="1">
            <a:off x="6488884" y="2277612"/>
            <a:ext cx="1157682" cy="6627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00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14</Words>
  <Application>Microsoft Office PowerPoint</Application>
  <PresentationFormat>Custom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Dimensional Fund Advisors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Bhavya.Malhotra@dimensional.com</cp:lastModifiedBy>
  <cp:revision>7</cp:revision>
  <dcterms:created xsi:type="dcterms:W3CDTF">2017-06-01T01:57:15Z</dcterms:created>
  <dcterms:modified xsi:type="dcterms:W3CDTF">2017-06-02T14:26:15Z</dcterms:modified>
</cp:coreProperties>
</file>