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BBD72-DDF5-4713-B547-ABBC4BF23FB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26A6-F168-4354-970F-122FCF1B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C30-2873-4EDA-B0C7-135EB58B73FC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</a:t>
            </a:r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R2</a:t>
            </a:r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G1</a:t>
            </a:r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E3</a:t>
            </a:r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G2</a:t>
            </a:r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G3</a:t>
            </a:r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21773" y="177787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48930" y="3722914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3524400" y="243685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3521773" y="309582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93F75-F7FC-4270-AFB3-10E6D2163F0A}"/>
              </a:ext>
            </a:extLst>
          </p:cNvPr>
          <p:cNvSpPr/>
          <p:nvPr/>
        </p:nvSpPr>
        <p:spPr>
          <a:xfrm>
            <a:off x="3521773" y="3754798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AE9AA-7838-4D63-8EDF-11B264DA7739}"/>
              </a:ext>
            </a:extLst>
          </p:cNvPr>
          <p:cNvSpPr/>
          <p:nvPr/>
        </p:nvSpPr>
        <p:spPr>
          <a:xfrm>
            <a:off x="3521773" y="441066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3784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5F7B488-8863-4E2C-9F96-1D20267DA611}"/>
              </a:ext>
            </a:extLst>
          </p:cNvPr>
          <p:cNvSpPr/>
          <p:nvPr/>
        </p:nvSpPr>
        <p:spPr>
          <a:xfrm>
            <a:off x="3417902" y="1670179"/>
            <a:ext cx="719091" cy="13571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630A42-60E5-424A-98B0-EDB06C0C3CC7}"/>
              </a:ext>
            </a:extLst>
          </p:cNvPr>
          <p:cNvSpPr/>
          <p:nvPr/>
        </p:nvSpPr>
        <p:spPr>
          <a:xfrm>
            <a:off x="8770774" y="2784409"/>
            <a:ext cx="711454" cy="7767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55772" y="1306285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60" y="342744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5" name="Oval 4"/>
          <p:cNvSpPr/>
          <p:nvPr/>
        </p:nvSpPr>
        <p:spPr>
          <a:xfrm>
            <a:off x="6693159" y="2830286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</a:t>
            </a:r>
          </a:p>
        </p:txBody>
      </p:sp>
      <p:sp>
        <p:nvSpPr>
          <p:cNvPr id="6" name="Oval 5"/>
          <p:cNvSpPr/>
          <p:nvPr/>
        </p:nvSpPr>
        <p:spPr>
          <a:xfrm>
            <a:off x="6693159" y="402149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R2</a:t>
            </a:r>
          </a:p>
        </p:txBody>
      </p:sp>
      <p:sp>
        <p:nvSpPr>
          <p:cNvPr id="10" name="Oval 9"/>
          <p:cNvSpPr/>
          <p:nvPr/>
        </p:nvSpPr>
        <p:spPr>
          <a:xfrm>
            <a:off x="7759958" y="22673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8826757" y="167017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12" name="Oval 11"/>
          <p:cNvSpPr/>
          <p:nvPr/>
        </p:nvSpPr>
        <p:spPr>
          <a:xfrm>
            <a:off x="8826757" y="2861387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G1</a:t>
            </a:r>
          </a:p>
        </p:txBody>
      </p:sp>
      <p:sp>
        <p:nvSpPr>
          <p:cNvPr id="13" name="Oval 12"/>
          <p:cNvSpPr/>
          <p:nvPr/>
        </p:nvSpPr>
        <p:spPr>
          <a:xfrm>
            <a:off x="7773952" y="461865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E3</a:t>
            </a:r>
          </a:p>
        </p:txBody>
      </p:sp>
      <p:sp>
        <p:nvSpPr>
          <p:cNvPr id="14" name="Oval 13"/>
          <p:cNvSpPr/>
          <p:nvPr/>
        </p:nvSpPr>
        <p:spPr>
          <a:xfrm>
            <a:off x="8840751" y="4021494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G2</a:t>
            </a:r>
          </a:p>
        </p:txBody>
      </p:sp>
      <p:sp>
        <p:nvSpPr>
          <p:cNvPr id="15" name="Oval 14"/>
          <p:cNvSpPr/>
          <p:nvPr/>
        </p:nvSpPr>
        <p:spPr>
          <a:xfrm>
            <a:off x="8840751" y="5212702"/>
            <a:ext cx="597159" cy="5971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G3</a:t>
            </a:r>
          </a:p>
        </p:txBody>
      </p:sp>
      <p:sp>
        <p:nvSpPr>
          <p:cNvPr id="16" name="Oval 15"/>
          <p:cNvSpPr/>
          <p:nvPr/>
        </p:nvSpPr>
        <p:spPr>
          <a:xfrm>
            <a:off x="7761509" y="342433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78727" y="335590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8727" y="388231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46302" y="2727649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13101" y="2164701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3315" y="329370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40323" y="2702765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412326" y="3926630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26697" y="451601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29208" y="4516017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13091" y="5066522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883390" y="3722914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24933" y="3504423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21773" y="177787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48930" y="3722914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3524400" y="243685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3521773" y="309582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93F75-F7FC-4270-AFB3-10E6D2163F0A}"/>
              </a:ext>
            </a:extLst>
          </p:cNvPr>
          <p:cNvSpPr/>
          <p:nvPr/>
        </p:nvSpPr>
        <p:spPr>
          <a:xfrm>
            <a:off x="3521773" y="3754798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AE9AA-7838-4D63-8EDF-11B264DA7739}"/>
              </a:ext>
            </a:extLst>
          </p:cNvPr>
          <p:cNvSpPr/>
          <p:nvPr/>
        </p:nvSpPr>
        <p:spPr>
          <a:xfrm>
            <a:off x="3521773" y="441066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FC1FA5-44A2-4ED4-B88C-A4811AAF90AB}"/>
              </a:ext>
            </a:extLst>
          </p:cNvPr>
          <p:cNvSpPr/>
          <p:nvPr/>
        </p:nvSpPr>
        <p:spPr>
          <a:xfrm>
            <a:off x="3521773" y="5066522"/>
            <a:ext cx="528732" cy="5287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040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 Herrera</cp:lastModifiedBy>
  <cp:revision>34</cp:revision>
  <dcterms:created xsi:type="dcterms:W3CDTF">2017-05-29T15:46:46Z</dcterms:created>
  <dcterms:modified xsi:type="dcterms:W3CDTF">2017-07-04T10:24:46Z</dcterms:modified>
</cp:coreProperties>
</file>