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9" r:id="rId5"/>
    <p:sldId id="270" r:id="rId6"/>
    <p:sldId id="267" r:id="rId7"/>
    <p:sldId id="271" r:id="rId8"/>
    <p:sldId id="272" r:id="rId9"/>
    <p:sldId id="273" r:id="rId10"/>
    <p:sldId id="274" r:id="rId11"/>
    <p:sldId id="275" r:id="rId12"/>
    <p:sldId id="276" r:id="rId13"/>
    <p:sldId id="279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3/9/2011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herrera@tribu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with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Driven Design (TDD) when </a:t>
            </a:r>
            <a:r>
              <a:rPr lang="en-US" dirty="0" smtClean="0"/>
              <a:t>Working </a:t>
            </a:r>
            <a:r>
              <a:rPr lang="en-US" dirty="0"/>
              <a:t>with Razor </a:t>
            </a:r>
            <a:r>
              <a:rPr lang="en-US" dirty="0" smtClean="0"/>
              <a:t>Template Engine </a:t>
            </a:r>
            <a:r>
              <a:rPr lang="en-US" dirty="0"/>
              <a:t>and ASP.NET MVC</a:t>
            </a:r>
          </a:p>
        </p:txBody>
      </p:sp>
    </p:spTree>
    <p:extLst>
      <p:ext uri="{BB962C8B-B14F-4D97-AF65-F5344CB8AC3E}">
        <p14:creationId xmlns:p14="http://schemas.microsoft.com/office/powerpoint/2010/main" val="418395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some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0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Database Calls</a:t>
            </a:r>
          </a:p>
          <a:p>
            <a:r>
              <a:rPr lang="en-US" dirty="0" smtClean="0"/>
              <a:t>Must use Developer Sandbox</a:t>
            </a:r>
          </a:p>
          <a:p>
            <a:r>
              <a:rPr lang="en-US" dirty="0" smtClean="0"/>
              <a:t>Database must be in a “Well Known State”</a:t>
            </a:r>
          </a:p>
          <a:p>
            <a:r>
              <a:rPr lang="en-US" dirty="0" smtClean="0"/>
              <a:t>Slow Running Tests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NDBUnit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3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some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7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0"/>
            <a:ext cx="7009524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2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never broke the code.</a:t>
            </a:r>
          </a:p>
          <a:p>
            <a:r>
              <a:rPr lang="en-US" dirty="0" smtClean="0"/>
              <a:t>The code has reduced duplication.</a:t>
            </a:r>
          </a:p>
          <a:p>
            <a:r>
              <a:rPr lang="en-US" dirty="0" smtClean="0"/>
              <a:t>Better Separation of Concerns.</a:t>
            </a:r>
          </a:p>
          <a:p>
            <a:r>
              <a:rPr lang="en-US" dirty="0" smtClean="0"/>
              <a:t>Much more readable.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0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we have tight coupling: all the place we have the new keyword.</a:t>
            </a:r>
          </a:p>
          <a:p>
            <a:r>
              <a:rPr lang="en-US" dirty="0" smtClean="0"/>
              <a:t>Let the caller pass us our dependencies.</a:t>
            </a:r>
          </a:p>
          <a:p>
            <a:r>
              <a:rPr lang="en-US" dirty="0" smtClean="0"/>
              <a:t>Allows us to include </a:t>
            </a:r>
            <a:r>
              <a:rPr lang="en-US" smtClean="0"/>
              <a:t>Dependency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4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Paul Herrera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pherrera@tribune.com</a:t>
            </a:r>
            <a:endParaRPr lang="en-US" dirty="0" smtClean="0"/>
          </a:p>
          <a:p>
            <a:r>
              <a:rPr lang="en-US" dirty="0" smtClean="0"/>
              <a:t>@pherrera0727</a:t>
            </a:r>
          </a:p>
          <a:p>
            <a:r>
              <a:rPr lang="en-US" dirty="0" smtClean="0"/>
              <a:t>Principal Software Engineer @ Tribune</a:t>
            </a:r>
          </a:p>
        </p:txBody>
      </p:sp>
    </p:spTree>
    <p:extLst>
      <p:ext uri="{BB962C8B-B14F-4D97-AF65-F5344CB8AC3E}">
        <p14:creationId xmlns:p14="http://schemas.microsoft.com/office/powerpoint/2010/main" val="335884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Write Tests First</a:t>
            </a:r>
          </a:p>
          <a:p>
            <a:r>
              <a:rPr lang="en-US" dirty="0" smtClean="0"/>
              <a:t>Guarantees Testability</a:t>
            </a:r>
          </a:p>
          <a:p>
            <a:r>
              <a:rPr lang="en-US" dirty="0"/>
              <a:t>Leads to Better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Proven Increases in Production</a:t>
            </a:r>
          </a:p>
          <a:p>
            <a:r>
              <a:rPr lang="en-US" dirty="0"/>
              <a:t>Will Cause us to Write Double the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3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write double the code and have increases in production?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3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TDD – Makes you More Productive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the dependency on a debugger.</a:t>
            </a:r>
          </a:p>
          <a:p>
            <a:r>
              <a:rPr lang="en-US" dirty="0" smtClean="0"/>
              <a:t>Forces small incremental changes.</a:t>
            </a:r>
          </a:p>
          <a:p>
            <a:r>
              <a:rPr lang="en-US" dirty="0" smtClean="0"/>
              <a:t>Regressions bugs are found quickly.</a:t>
            </a:r>
          </a:p>
          <a:p>
            <a:r>
              <a:rPr lang="en-US" dirty="0" smtClean="0"/>
              <a:t>Refactoring increases code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7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57400"/>
            <a:ext cx="4762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9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Project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8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Club Signup</a:t>
            </a:r>
            <a:endParaRPr lang="en-US" dirty="0"/>
          </a:p>
        </p:txBody>
      </p:sp>
      <p:pic>
        <p:nvPicPr>
          <p:cNvPr id="1026" name="Picture 2" descr="C:\working\TDDWithMvc\Mockups\MainMock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18" y="1447800"/>
            <a:ext cx="36766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91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429000"/>
          </a:xfrm>
        </p:spPr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/>
              <a:t>Quickly add a test.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Run all tests and see the new one fail.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Make a little change.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Run all tests and see them all succeed.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Refactor to </a:t>
            </a:r>
            <a:r>
              <a:rPr lang="en-US" dirty="0" smtClean="0"/>
              <a:t>remove duplication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4953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 Test Driven Development by Example</a:t>
            </a:r>
          </a:p>
          <a:p>
            <a:r>
              <a:rPr lang="en-US" dirty="0" smtClean="0"/>
              <a:t>Kent Beck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72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1723</TotalTime>
  <Words>247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TDD with MVC</vt:lpstr>
      <vt:lpstr>Paul Herrera</vt:lpstr>
      <vt:lpstr>TDD</vt:lpstr>
      <vt:lpstr>A Paradox</vt:lpstr>
      <vt:lpstr>TDD – Makes you More Productive</vt:lpstr>
      <vt:lpstr>MVC</vt:lpstr>
      <vt:lpstr>MVC – Project Layout</vt:lpstr>
      <vt:lpstr>Travel Club Signup</vt:lpstr>
      <vt:lpstr>Test Driven Process</vt:lpstr>
      <vt:lpstr>Code</vt:lpstr>
      <vt:lpstr>Integration Tests</vt:lpstr>
      <vt:lpstr>Code</vt:lpstr>
      <vt:lpstr>What We Did</vt:lpstr>
      <vt:lpstr>Refactoring</vt:lpstr>
      <vt:lpstr>Inversion of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Herrera, Paul</dc:creator>
  <cp:lastModifiedBy>Herrera, Paul</cp:lastModifiedBy>
  <cp:revision>89</cp:revision>
  <dcterms:created xsi:type="dcterms:W3CDTF">2010-08-19T19:34:28Z</dcterms:created>
  <dcterms:modified xsi:type="dcterms:W3CDTF">2011-03-09T19:49:54Z</dcterms:modified>
</cp:coreProperties>
</file>