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67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3/1/2011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herrera@tribu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with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Driven Design (TDD) when </a:t>
            </a:r>
            <a:r>
              <a:rPr lang="en-US" dirty="0" smtClean="0"/>
              <a:t>Working </a:t>
            </a:r>
            <a:r>
              <a:rPr lang="en-US" dirty="0"/>
              <a:t>with Razor </a:t>
            </a:r>
            <a:r>
              <a:rPr lang="en-US" dirty="0" smtClean="0"/>
              <a:t>Template Engine </a:t>
            </a:r>
            <a:r>
              <a:rPr lang="en-US" dirty="0"/>
              <a:t>and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5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Paul Herrera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pherrera@tribune.com</a:t>
            </a:r>
            <a:endParaRPr lang="en-US" dirty="0" smtClean="0"/>
          </a:p>
          <a:p>
            <a:r>
              <a:rPr lang="en-US" dirty="0" smtClean="0"/>
              <a:t>@pherrera0727</a:t>
            </a:r>
          </a:p>
          <a:p>
            <a:r>
              <a:rPr lang="en-US" dirty="0" smtClean="0"/>
              <a:t>Principal Software Engineer @ Tribune</a:t>
            </a:r>
          </a:p>
        </p:txBody>
      </p:sp>
    </p:spTree>
    <p:extLst>
      <p:ext uri="{BB962C8B-B14F-4D97-AF65-F5344CB8AC3E}">
        <p14:creationId xmlns:p14="http://schemas.microsoft.com/office/powerpoint/2010/main" val="335884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Write Tests First</a:t>
            </a:r>
          </a:p>
          <a:p>
            <a:r>
              <a:rPr lang="en-US" dirty="0" smtClean="0"/>
              <a:t>Guarantees Testability</a:t>
            </a:r>
          </a:p>
          <a:p>
            <a:r>
              <a:rPr lang="en-US" dirty="0"/>
              <a:t>Leads to Better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Will Cause us to Write Double the Code</a:t>
            </a:r>
          </a:p>
          <a:p>
            <a:r>
              <a:rPr lang="en-US" dirty="0" smtClean="0"/>
              <a:t>Proven Increases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2289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write double the code and have increases in production?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TDD – Makes you More Productive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the dependency on a debugger.</a:t>
            </a:r>
          </a:p>
          <a:p>
            <a:r>
              <a:rPr lang="en-US" dirty="0" smtClean="0"/>
              <a:t>Forces small incremental changes.</a:t>
            </a:r>
          </a:p>
          <a:p>
            <a:r>
              <a:rPr lang="en-US" dirty="0" smtClean="0"/>
              <a:t>Regressions bugs are found quickly.</a:t>
            </a:r>
          </a:p>
          <a:p>
            <a:r>
              <a:rPr lang="en-US" dirty="0" smtClean="0"/>
              <a:t>Refactoring increases code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57400"/>
            <a:ext cx="4762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Project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review the </a:t>
            </a:r>
            <a:r>
              <a:rPr lang="en-US" smtClean="0"/>
              <a:t>Project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1086</TotalTime>
  <Words>106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TDD with MVC</vt:lpstr>
      <vt:lpstr>Paul Herrera</vt:lpstr>
      <vt:lpstr>TDD</vt:lpstr>
      <vt:lpstr>A Paradox</vt:lpstr>
      <vt:lpstr>TDD – Makes you More Productive</vt:lpstr>
      <vt:lpstr>MVC</vt:lpstr>
      <vt:lpstr>MVC – Project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Herrera, Paul</dc:creator>
  <cp:lastModifiedBy>Herrera, Paul</cp:lastModifiedBy>
  <cp:revision>72</cp:revision>
  <dcterms:created xsi:type="dcterms:W3CDTF">2010-08-19T19:34:28Z</dcterms:created>
  <dcterms:modified xsi:type="dcterms:W3CDTF">2011-03-01T19:27:59Z</dcterms:modified>
</cp:coreProperties>
</file>