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D5CA-342C-451A-8040-7E9DF1321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1040-F158-41E2-B093-8C31D55A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ADE9-C1DA-4197-B535-491BAD71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B666-B669-414A-9E2A-1A5CAE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F98F-6839-47DA-B2D8-66F0AC1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8A3-2C0A-42D6-941E-4F886AF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F121-0638-4807-AA29-A34C4E9BC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C712-E9D9-47DC-B619-333EAD9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589B-AC7A-42B2-9AC4-37989078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8B567-23DE-4726-9C62-0245E2AB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BE7BD-3E7D-445B-A025-D44857CFE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E2B3-C481-4442-BDFA-1865BA28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330D-B9E5-49D7-B767-8AEC21AD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AD3A-0FB1-4B03-8D52-65FE21A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560E-F997-448B-B4F7-B8AD168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C89-F9B0-4DD4-A480-81EF3D0E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F9BA-70D3-449C-B7DA-58CFD00D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2272-C406-44DA-ADE2-307C4A17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B612-35F0-4CFD-A474-B001BD12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17CF-150A-48B4-89DD-9CCB1E3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68BE-7547-4FF3-AD2F-2969CE2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997-48CA-4841-A085-7AB6F5A7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A759-4131-4683-86D3-D199C40E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CD9E-88B6-4184-AE13-6E6671CF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863A-C40C-4413-933C-ECA1EB3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4F0-76AC-4370-AAF4-788D6D0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1F39-B0AE-45E8-8A78-5088C33E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037A-2676-4C40-97EE-426A9431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7540C-DE9A-4333-9883-68133290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95AD-EB0F-4861-92A6-92AF4176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8FD7-FD9F-40E3-9778-B7F63E9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CC56-B9AC-4A38-9081-894A8DD7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63A2-9EFF-4AC6-9FB6-54FFB04B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B1F2-CE7B-47C1-8C05-159E8DC12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83AA-DF5F-4C24-8150-7034AEB3B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A726E-20D6-4EEB-9B1E-D476804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7DE46-D453-4933-8832-9CB3A76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65634-7239-46CE-A1A9-B5DCA907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D250B-2248-4EBC-8103-57C7B0D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3541-67A4-472E-B612-85038B6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10D08-4914-4621-BE61-D035658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DE6A-92DC-403C-A974-E64CFF56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66D8B-ED55-4ACF-A738-8837B56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ECDC-6FA6-48BA-B3E5-9ED6473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9BBF-19D0-4199-8483-2EC4BFE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EFC-90B1-460A-BCA1-2F31E43E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BE94-93F9-4FD1-8510-A73C1792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39D6-8D1C-4992-9020-185C6BDA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D1E-FEA0-441A-8D40-44E1E9327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38AB-667C-4DAE-B0E2-E7764D5A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132D-ADC5-43D5-A2FE-F4A46F6D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5956-B8FB-4D1C-BC89-23763F41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F66B-E73C-4412-B118-AA75C01A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354A9-4136-4762-BD79-ACB24A31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0DF6-78A7-43F9-830D-D4C2EBDE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672C-8967-4E0B-9AE1-832FB8F4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948C-F43C-47D1-A371-890C0CBC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9DD2-2F2A-4C1B-A0A8-0E889BE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53CA-3D03-47D5-83AC-CE204BA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16EB-3308-47CE-94C2-E2385AEB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5811-667A-4DA1-9AB9-D28B2B0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3548-7B84-4842-8203-FD17AA895A9A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1076-CDC5-43B0-B632-6C28165D9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B6DD-AC07-4E82-AB60-51F6D1F0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A141-1774-4D87-BC55-327B84CC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2CAD8A55-16DF-4BEF-95BC-7148A55075C2}"/>
              </a:ext>
            </a:extLst>
          </p:cNvPr>
          <p:cNvSpPr/>
          <p:nvPr/>
        </p:nvSpPr>
        <p:spPr>
          <a:xfrm>
            <a:off x="3144415" y="284583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2F11E-6738-4E17-9B97-E5B226FEB691}"/>
              </a:ext>
            </a:extLst>
          </p:cNvPr>
          <p:cNvSpPr/>
          <p:nvPr/>
        </p:nvSpPr>
        <p:spPr>
          <a:xfrm>
            <a:off x="5598368" y="653143"/>
            <a:ext cx="1586203" cy="1045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4B371-7757-4B94-9A27-E44CDCA683EC}"/>
              </a:ext>
            </a:extLst>
          </p:cNvPr>
          <p:cNvSpPr/>
          <p:nvPr/>
        </p:nvSpPr>
        <p:spPr>
          <a:xfrm>
            <a:off x="5598368" y="1875453"/>
            <a:ext cx="933062" cy="5318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ReturnsW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3E9B2-D2C6-4944-A97B-553CF6E3D36D}"/>
              </a:ext>
            </a:extLst>
          </p:cNvPr>
          <p:cNvSpPr/>
          <p:nvPr/>
        </p:nvSpPr>
        <p:spPr>
          <a:xfrm>
            <a:off x="559836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4C5F-ED6D-485C-9004-0BD953FFF1F7}"/>
              </a:ext>
            </a:extLst>
          </p:cNvPr>
          <p:cNvSpPr/>
          <p:nvPr/>
        </p:nvSpPr>
        <p:spPr>
          <a:xfrm>
            <a:off x="5598368" y="3533194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8700DF-491A-436D-92B7-5226EE0B1FB5}"/>
              </a:ext>
            </a:extLst>
          </p:cNvPr>
          <p:cNvSpPr/>
          <p:nvPr/>
        </p:nvSpPr>
        <p:spPr>
          <a:xfrm>
            <a:off x="6438123" y="296091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79032-87A0-484F-8DA1-A84CCC93E56C}"/>
              </a:ext>
            </a:extLst>
          </p:cNvPr>
          <p:cNvSpPr/>
          <p:nvPr/>
        </p:nvSpPr>
        <p:spPr>
          <a:xfrm>
            <a:off x="6438123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FF70D-FAAB-4726-BEE7-528C4069E46F}"/>
              </a:ext>
            </a:extLst>
          </p:cNvPr>
          <p:cNvSpPr/>
          <p:nvPr/>
        </p:nvSpPr>
        <p:spPr>
          <a:xfrm>
            <a:off x="7277878" y="297024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3EFDB-5528-4397-A83A-1E7A1EA51513}"/>
              </a:ext>
            </a:extLst>
          </p:cNvPr>
          <p:cNvSpPr/>
          <p:nvPr/>
        </p:nvSpPr>
        <p:spPr>
          <a:xfrm>
            <a:off x="7277878" y="351920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339FE-E5CF-46C9-9C44-4FB9F6740431}"/>
              </a:ext>
            </a:extLst>
          </p:cNvPr>
          <p:cNvSpPr/>
          <p:nvPr/>
        </p:nvSpPr>
        <p:spPr>
          <a:xfrm>
            <a:off x="559836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2C3E1-3296-4BD8-8BE5-A2CA44DC7063}"/>
              </a:ext>
            </a:extLst>
          </p:cNvPr>
          <p:cNvSpPr/>
          <p:nvPr/>
        </p:nvSpPr>
        <p:spPr>
          <a:xfrm>
            <a:off x="5598368" y="4649750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45C3B-547E-4B72-8D2B-4FA3913B1721}"/>
              </a:ext>
            </a:extLst>
          </p:cNvPr>
          <p:cNvSpPr/>
          <p:nvPr/>
        </p:nvSpPr>
        <p:spPr>
          <a:xfrm>
            <a:off x="6438123" y="4077468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71BE1-4097-4DED-8C1C-075F244AAA70}"/>
              </a:ext>
            </a:extLst>
          </p:cNvPr>
          <p:cNvSpPr/>
          <p:nvPr/>
        </p:nvSpPr>
        <p:spPr>
          <a:xfrm>
            <a:off x="6438123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88C9B-DC5D-4FA8-8230-090A0F839977}"/>
              </a:ext>
            </a:extLst>
          </p:cNvPr>
          <p:cNvSpPr/>
          <p:nvPr/>
        </p:nvSpPr>
        <p:spPr>
          <a:xfrm>
            <a:off x="7277878" y="4086802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A01DB-FCB2-495F-86B4-2FE42C025709}"/>
              </a:ext>
            </a:extLst>
          </p:cNvPr>
          <p:cNvSpPr/>
          <p:nvPr/>
        </p:nvSpPr>
        <p:spPr>
          <a:xfrm>
            <a:off x="7277878" y="4635756"/>
            <a:ext cx="746448" cy="42609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847C7-4CDD-44BA-AA44-029743503C21}"/>
              </a:ext>
            </a:extLst>
          </p:cNvPr>
          <p:cNvSpPr txBox="1"/>
          <p:nvPr/>
        </p:nvSpPr>
        <p:spPr>
          <a:xfrm rot="18902351">
            <a:off x="5421256" y="3331124"/>
            <a:ext cx="19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Stored Procs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2FCDD-9C8E-48C8-ACBA-2AC65A1FDA47}"/>
              </a:ext>
            </a:extLst>
          </p:cNvPr>
          <p:cNvSpPr txBox="1"/>
          <p:nvPr/>
        </p:nvSpPr>
        <p:spPr>
          <a:xfrm>
            <a:off x="7055294" y="337462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C-Sharp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196E1-4C4D-43BE-ADA4-11A52CD28AB8}"/>
              </a:ext>
            </a:extLst>
          </p:cNvPr>
          <p:cNvSpPr txBox="1"/>
          <p:nvPr/>
        </p:nvSpPr>
        <p:spPr>
          <a:xfrm rot="739252">
            <a:off x="6597430" y="4213661"/>
            <a:ext cx="14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Macros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BAD595-5AFE-4496-B609-D3C62BC58192}"/>
              </a:ext>
            </a:extLst>
          </p:cNvPr>
          <p:cNvSpPr txBox="1"/>
          <p:nvPr/>
        </p:nvSpPr>
        <p:spPr>
          <a:xfrm>
            <a:off x="5902077" y="4679848"/>
            <a:ext cx="46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5CF66-5D76-4688-9D49-A28C5A743101}"/>
              </a:ext>
            </a:extLst>
          </p:cNvPr>
          <p:cNvCxnSpPr>
            <a:cxnSpLocks/>
          </p:cNvCxnSpPr>
          <p:nvPr/>
        </p:nvCxnSpPr>
        <p:spPr>
          <a:xfrm flipH="1">
            <a:off x="4455136" y="1240971"/>
            <a:ext cx="1012604" cy="13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3202A-BBD0-4C74-85BA-DA66270D9AF0}"/>
              </a:ext>
            </a:extLst>
          </p:cNvPr>
          <p:cNvCxnSpPr>
            <a:cxnSpLocks/>
          </p:cNvCxnSpPr>
          <p:nvPr/>
        </p:nvCxnSpPr>
        <p:spPr>
          <a:xfrm flipH="1">
            <a:off x="4455136" y="2132962"/>
            <a:ext cx="1012603" cy="8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443BF8-5CA4-43DE-80D6-83B457AC7806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328836"/>
            <a:ext cx="998375" cy="37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2FC970-CA3F-44D0-9DD6-8D8A324BFDFE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671596"/>
            <a:ext cx="1049018" cy="8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18798B-D2F3-4274-957F-9A9508D7461A}"/>
              </a:ext>
            </a:extLst>
          </p:cNvPr>
          <p:cNvSpPr txBox="1"/>
          <p:nvPr/>
        </p:nvSpPr>
        <p:spPr>
          <a:xfrm>
            <a:off x="466531" y="559837"/>
            <a:ext cx="11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 Arch</a:t>
            </a:r>
          </a:p>
        </p:txBody>
      </p:sp>
    </p:spTree>
    <p:extLst>
      <p:ext uri="{BB962C8B-B14F-4D97-AF65-F5344CB8AC3E}">
        <p14:creationId xmlns:p14="http://schemas.microsoft.com/office/powerpoint/2010/main" val="353640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WCF Service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CDD2B5-B29B-4F92-9552-E30B2A8FAF2F}"/>
              </a:ext>
            </a:extLst>
          </p:cNvPr>
          <p:cNvSpPr/>
          <p:nvPr/>
        </p:nvSpPr>
        <p:spPr>
          <a:xfrm>
            <a:off x="4469361" y="3032449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96494-2F4E-4D0F-9750-CBAAE3E529B5}"/>
              </a:ext>
            </a:extLst>
          </p:cNvPr>
          <p:cNvSpPr/>
          <p:nvPr/>
        </p:nvSpPr>
        <p:spPr>
          <a:xfrm>
            <a:off x="8826759" y="2211357"/>
            <a:ext cx="1380931" cy="923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dim.com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D12E22-0CAF-45F5-AADF-42FFD1DA66BA}"/>
              </a:ext>
            </a:extLst>
          </p:cNvPr>
          <p:cNvSpPr/>
          <p:nvPr/>
        </p:nvSpPr>
        <p:spPr>
          <a:xfrm>
            <a:off x="6148874" y="3340360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C269C9-F00C-4F6B-B927-5C4EFB1313C0}"/>
              </a:ext>
            </a:extLst>
          </p:cNvPr>
          <p:cNvCxnSpPr>
            <a:cxnSpLocks/>
          </p:cNvCxnSpPr>
          <p:nvPr/>
        </p:nvCxnSpPr>
        <p:spPr>
          <a:xfrm flipH="1">
            <a:off x="6699380" y="2843504"/>
            <a:ext cx="1987420" cy="49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1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D12DE54-95BD-4DC7-A53F-56FA831E94B4}"/>
              </a:ext>
            </a:extLst>
          </p:cNvPr>
          <p:cNvSpPr/>
          <p:nvPr/>
        </p:nvSpPr>
        <p:spPr>
          <a:xfrm>
            <a:off x="2659223" y="1978090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38C2B-BEC2-4B6B-8824-90CA35A34D9A}"/>
              </a:ext>
            </a:extLst>
          </p:cNvPr>
          <p:cNvCxnSpPr>
            <a:cxnSpLocks/>
          </p:cNvCxnSpPr>
          <p:nvPr/>
        </p:nvCxnSpPr>
        <p:spPr>
          <a:xfrm>
            <a:off x="4012163" y="3032449"/>
            <a:ext cx="942392" cy="41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8D2F4D5-5E3D-4F7D-9773-BC7D72B88D5C}"/>
              </a:ext>
            </a:extLst>
          </p:cNvPr>
          <p:cNvSpPr/>
          <p:nvPr/>
        </p:nvSpPr>
        <p:spPr>
          <a:xfrm>
            <a:off x="7193903" y="3685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BC0E8-FD45-40A0-9ABA-C4D7071AB774}"/>
              </a:ext>
            </a:extLst>
          </p:cNvPr>
          <p:cNvSpPr/>
          <p:nvPr/>
        </p:nvSpPr>
        <p:spPr>
          <a:xfrm>
            <a:off x="7346303" y="38379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E5E04-6803-4E48-BCC0-B3843E4435C3}"/>
              </a:ext>
            </a:extLst>
          </p:cNvPr>
          <p:cNvSpPr/>
          <p:nvPr/>
        </p:nvSpPr>
        <p:spPr>
          <a:xfrm>
            <a:off x="7498703" y="3990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D9F39-8337-4000-9DBD-821CFF8CCCF6}"/>
              </a:ext>
            </a:extLst>
          </p:cNvPr>
          <p:cNvSpPr/>
          <p:nvPr/>
        </p:nvSpPr>
        <p:spPr>
          <a:xfrm>
            <a:off x="7651103" y="4142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0807C7-AF47-4AA3-8995-FD1CB6CF2866}"/>
              </a:ext>
            </a:extLst>
          </p:cNvPr>
          <p:cNvCxnSpPr>
            <a:cxnSpLocks/>
          </p:cNvCxnSpPr>
          <p:nvPr/>
        </p:nvCxnSpPr>
        <p:spPr>
          <a:xfrm flipH="1" flipV="1">
            <a:off x="6307494" y="3447662"/>
            <a:ext cx="746450" cy="26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ED7EE3-6129-4395-AB55-E36D030CB034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02B60-71A3-4827-902D-38937A1D570C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3677BA-8F6C-4169-AF5B-3E6A9DACA113}"/>
              </a:ext>
            </a:extLst>
          </p:cNvPr>
          <p:cNvSpPr/>
          <p:nvPr/>
        </p:nvSpPr>
        <p:spPr>
          <a:xfrm>
            <a:off x="7906854" y="48830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D120F-F8A8-4BD4-A2A5-756A9299C6DB}"/>
              </a:ext>
            </a:extLst>
          </p:cNvPr>
          <p:cNvSpPr/>
          <p:nvPr/>
        </p:nvSpPr>
        <p:spPr>
          <a:xfrm>
            <a:off x="8059254" y="50354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F515D2-C613-4711-AC43-17A1650CC0F6}"/>
              </a:ext>
            </a:extLst>
          </p:cNvPr>
          <p:cNvSpPr/>
          <p:nvPr/>
        </p:nvSpPr>
        <p:spPr>
          <a:xfrm>
            <a:off x="8211654" y="51878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5E36E-7E23-47F6-B713-4826D9FF407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09"/>
            <a:ext cx="2519980" cy="2481943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69051" y="2189386"/>
            <a:ext cx="1462187" cy="1462187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374732" y="1152327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04DF-882C-4BC3-BF85-20DDB1056BCB}"/>
              </a:ext>
            </a:extLst>
          </p:cNvPr>
          <p:cNvSpPr/>
          <p:nvPr/>
        </p:nvSpPr>
        <p:spPr>
          <a:xfrm>
            <a:off x="1953924" y="24663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168CB-CB8B-476F-B2A3-DDF88040C4D6}"/>
              </a:ext>
            </a:extLst>
          </p:cNvPr>
          <p:cNvSpPr/>
          <p:nvPr/>
        </p:nvSpPr>
        <p:spPr>
          <a:xfrm>
            <a:off x="2106324" y="26187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77DC3-DD0A-497F-B7AC-BA6CB0ED0676}"/>
              </a:ext>
            </a:extLst>
          </p:cNvPr>
          <p:cNvSpPr/>
          <p:nvPr/>
        </p:nvSpPr>
        <p:spPr>
          <a:xfrm>
            <a:off x="2258724" y="27711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F9B5F-A1EB-47AC-99E3-E28E09930898}"/>
              </a:ext>
            </a:extLst>
          </p:cNvPr>
          <p:cNvSpPr/>
          <p:nvPr/>
        </p:nvSpPr>
        <p:spPr>
          <a:xfrm>
            <a:off x="2411124" y="2923592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C5C98-2920-4D13-A349-9EA0BF61748D}"/>
              </a:ext>
            </a:extLst>
          </p:cNvPr>
          <p:cNvCxnSpPr>
            <a:cxnSpLocks/>
          </p:cNvCxnSpPr>
          <p:nvPr/>
        </p:nvCxnSpPr>
        <p:spPr>
          <a:xfrm>
            <a:off x="2803010" y="2824846"/>
            <a:ext cx="1541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8EABFED-8AAE-4988-8298-EA0BE0C19D46}"/>
              </a:ext>
            </a:extLst>
          </p:cNvPr>
          <p:cNvSpPr/>
          <p:nvPr/>
        </p:nvSpPr>
        <p:spPr>
          <a:xfrm>
            <a:off x="5880313" y="3547479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CCEA1E-FDBB-4188-9271-58E0CA044859}"/>
              </a:ext>
            </a:extLst>
          </p:cNvPr>
          <p:cNvSpPr/>
          <p:nvPr/>
        </p:nvSpPr>
        <p:spPr>
          <a:xfrm>
            <a:off x="7754454" y="473062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B2464D-20B0-481F-9FFA-84DC4EAFFCA7}"/>
              </a:ext>
            </a:extLst>
          </p:cNvPr>
          <p:cNvCxnSpPr>
            <a:cxnSpLocks/>
          </p:cNvCxnSpPr>
          <p:nvPr/>
        </p:nvCxnSpPr>
        <p:spPr>
          <a:xfrm flipH="1" flipV="1">
            <a:off x="7016621" y="4329013"/>
            <a:ext cx="653143" cy="31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4040155" y="1679510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4598436" y="2237791"/>
            <a:ext cx="2438401" cy="2438401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3442994" y="4459256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3620425" y="1680675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UI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6884116" y="1510780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514D5-18BC-45F1-9BB4-AC23B9191BAF}"/>
              </a:ext>
            </a:extLst>
          </p:cNvPr>
          <p:cNvSpPr/>
          <p:nvPr/>
        </p:nvSpPr>
        <p:spPr>
          <a:xfrm>
            <a:off x="2271165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F0EC-B8FD-4C35-8448-49975CCB63BA}"/>
              </a:ext>
            </a:extLst>
          </p:cNvPr>
          <p:cNvSpPr/>
          <p:nvPr/>
        </p:nvSpPr>
        <p:spPr>
          <a:xfrm>
            <a:off x="2423565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BAB57-3A84-40EA-921E-5F75CDCB8222}"/>
              </a:ext>
            </a:extLst>
          </p:cNvPr>
          <p:cNvSpPr/>
          <p:nvPr/>
        </p:nvSpPr>
        <p:spPr>
          <a:xfrm>
            <a:off x="2575965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28FFF-0CFF-4770-9D02-BF54927BD314}"/>
              </a:ext>
            </a:extLst>
          </p:cNvPr>
          <p:cNvSpPr/>
          <p:nvPr/>
        </p:nvSpPr>
        <p:spPr>
          <a:xfrm>
            <a:off x="2728365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BD665-EF4F-430B-8F12-C54888950634}"/>
              </a:ext>
            </a:extLst>
          </p:cNvPr>
          <p:cNvCxnSpPr>
            <a:cxnSpLocks/>
          </p:cNvCxnSpPr>
          <p:nvPr/>
        </p:nvCxnSpPr>
        <p:spPr>
          <a:xfrm>
            <a:off x="3095368" y="3235394"/>
            <a:ext cx="1224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8E8B-9C69-478E-9CB2-38E24420B056}"/>
              </a:ext>
            </a:extLst>
          </p:cNvPr>
          <p:cNvSpPr/>
          <p:nvPr/>
        </p:nvSpPr>
        <p:spPr>
          <a:xfrm>
            <a:off x="1707441" y="28862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DE74EE-8EEC-4999-9D6B-9493E0BA4626}"/>
              </a:ext>
            </a:extLst>
          </p:cNvPr>
          <p:cNvSpPr/>
          <p:nvPr/>
        </p:nvSpPr>
        <p:spPr>
          <a:xfrm>
            <a:off x="1859841" y="30386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A227C-930A-4C06-A5B9-D6FB405419AD}"/>
              </a:ext>
            </a:extLst>
          </p:cNvPr>
          <p:cNvSpPr/>
          <p:nvPr/>
        </p:nvSpPr>
        <p:spPr>
          <a:xfrm>
            <a:off x="2012241" y="31910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77A13C-5727-4142-AEFF-485ADC7EA24E}"/>
              </a:ext>
            </a:extLst>
          </p:cNvPr>
          <p:cNvSpPr/>
          <p:nvPr/>
        </p:nvSpPr>
        <p:spPr>
          <a:xfrm>
            <a:off x="2164641" y="3343470"/>
            <a:ext cx="391886" cy="391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B50C66D-A408-494B-8550-CC1BAFF107C2}"/>
              </a:ext>
            </a:extLst>
          </p:cNvPr>
          <p:cNvSpPr/>
          <p:nvPr/>
        </p:nvSpPr>
        <p:spPr>
          <a:xfrm>
            <a:off x="6720068" y="4515240"/>
            <a:ext cx="1039961" cy="71806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Returns </a:t>
            </a:r>
            <a:r>
              <a:rPr lang="en-US" sz="800" dirty="0" err="1"/>
              <a:t>Calc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285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tagon 3">
            <a:extLst>
              <a:ext uri="{FF2B5EF4-FFF2-40B4-BE49-F238E27FC236}">
                <a16:creationId xmlns:a16="http://schemas.microsoft.com/office/drawing/2014/main" id="{C8BD1D89-983B-43D1-8BD2-882B9A4DF63F}"/>
              </a:ext>
            </a:extLst>
          </p:cNvPr>
          <p:cNvSpPr/>
          <p:nvPr/>
        </p:nvSpPr>
        <p:spPr>
          <a:xfrm>
            <a:off x="1222310" y="1866122"/>
            <a:ext cx="3554964" cy="3554964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BDD5B719-6E9D-43D3-BB46-3F799E4F6593}"/>
              </a:ext>
            </a:extLst>
          </p:cNvPr>
          <p:cNvSpPr/>
          <p:nvPr/>
        </p:nvSpPr>
        <p:spPr>
          <a:xfrm>
            <a:off x="1435746" y="2172865"/>
            <a:ext cx="3128092" cy="3019300"/>
          </a:xfrm>
          <a:prstGeom prst="octag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Rules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D1942C5-AD02-4466-8BF2-EB8185176829}"/>
              </a:ext>
            </a:extLst>
          </p:cNvPr>
          <p:cNvSpPr/>
          <p:nvPr/>
        </p:nvSpPr>
        <p:spPr>
          <a:xfrm>
            <a:off x="625149" y="4645868"/>
            <a:ext cx="1194319" cy="105435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9ADE-AAE7-4602-80C9-A12F00E382F5}"/>
              </a:ext>
            </a:extLst>
          </p:cNvPr>
          <p:cNvSpPr/>
          <p:nvPr/>
        </p:nvSpPr>
        <p:spPr>
          <a:xfrm>
            <a:off x="4602564" y="3327608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Returns Lite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079F35F-B9D5-4E58-B978-A01B63E40899}"/>
              </a:ext>
            </a:extLst>
          </p:cNvPr>
          <p:cNvSpPr/>
          <p:nvPr/>
        </p:nvSpPr>
        <p:spPr>
          <a:xfrm>
            <a:off x="4066271" y="1697392"/>
            <a:ext cx="1297278" cy="895739"/>
          </a:xfrm>
          <a:prstGeom prst="triangl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21750-2579-46FE-8AD1-C61B69724AB6}"/>
              </a:ext>
            </a:extLst>
          </p:cNvPr>
          <p:cNvSpPr txBox="1"/>
          <p:nvPr/>
        </p:nvSpPr>
        <p:spPr>
          <a:xfrm>
            <a:off x="466531" y="559837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Arch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93EF7-635F-4F51-8A26-16B407747363}"/>
              </a:ext>
            </a:extLst>
          </p:cNvPr>
          <p:cNvSpPr/>
          <p:nvPr/>
        </p:nvSpPr>
        <p:spPr>
          <a:xfrm>
            <a:off x="7461061" y="1271294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3E4F6-728A-4902-866E-74E692201423}"/>
              </a:ext>
            </a:extLst>
          </p:cNvPr>
          <p:cNvSpPr/>
          <p:nvPr/>
        </p:nvSpPr>
        <p:spPr>
          <a:xfrm>
            <a:off x="7461061" y="1866122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23652-859D-4982-A5B2-5881DAF74CD6}"/>
              </a:ext>
            </a:extLst>
          </p:cNvPr>
          <p:cNvSpPr/>
          <p:nvPr/>
        </p:nvSpPr>
        <p:spPr>
          <a:xfrm>
            <a:off x="7461060" y="3055778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458682-D27A-4BF8-A321-4ACA4011FD1D}"/>
              </a:ext>
            </a:extLst>
          </p:cNvPr>
          <p:cNvSpPr/>
          <p:nvPr/>
        </p:nvSpPr>
        <p:spPr>
          <a:xfrm>
            <a:off x="7461060" y="365060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43179-4D17-448D-8D46-16F24C8CD349}"/>
              </a:ext>
            </a:extLst>
          </p:cNvPr>
          <p:cNvSpPr/>
          <p:nvPr/>
        </p:nvSpPr>
        <p:spPr>
          <a:xfrm>
            <a:off x="7461060" y="424777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Fixed Income Characteristics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7D758-DCC8-4C62-BE5B-8BD74D52CF1E}"/>
              </a:ext>
            </a:extLst>
          </p:cNvPr>
          <p:cNvSpPr/>
          <p:nvPr/>
        </p:nvSpPr>
        <p:spPr>
          <a:xfrm>
            <a:off x="7461060" y="4844936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Omni Data Notebooks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5FD79-1D5E-4220-9396-DECFD9A89815}"/>
              </a:ext>
            </a:extLst>
          </p:cNvPr>
          <p:cNvSpPr/>
          <p:nvPr/>
        </p:nvSpPr>
        <p:spPr>
          <a:xfrm>
            <a:off x="7461061" y="2460950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9A75C7-E275-46E0-995D-9AB0706A1569}"/>
              </a:ext>
            </a:extLst>
          </p:cNvPr>
          <p:cNvSpPr/>
          <p:nvPr/>
        </p:nvSpPr>
        <p:spPr>
          <a:xfrm>
            <a:off x="3984797" y="4558998"/>
            <a:ext cx="2011825" cy="120197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Web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45BB6-8C9E-441B-BAB7-682E0CB868FA}"/>
              </a:ext>
            </a:extLst>
          </p:cNvPr>
          <p:cNvCxnSpPr>
            <a:cxnSpLocks/>
          </p:cNvCxnSpPr>
          <p:nvPr/>
        </p:nvCxnSpPr>
        <p:spPr>
          <a:xfrm flipH="1">
            <a:off x="5449078" y="1558212"/>
            <a:ext cx="1884783" cy="55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EAA40E-C7BB-4062-8819-1DF7829BC330}"/>
              </a:ext>
            </a:extLst>
          </p:cNvPr>
          <p:cNvCxnSpPr>
            <a:cxnSpLocks/>
          </p:cNvCxnSpPr>
          <p:nvPr/>
        </p:nvCxnSpPr>
        <p:spPr>
          <a:xfrm flipH="1" flipV="1">
            <a:off x="5449079" y="2687216"/>
            <a:ext cx="1884782" cy="30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B927C2-B5BC-4D13-8F7E-566C57AD84AA}"/>
              </a:ext>
            </a:extLst>
          </p:cNvPr>
          <p:cNvSpPr/>
          <p:nvPr/>
        </p:nvSpPr>
        <p:spPr>
          <a:xfrm>
            <a:off x="7461060" y="5449466"/>
            <a:ext cx="1710931" cy="50152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IAD Rest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FE023-0544-499F-9164-94A67DA5BB39}"/>
              </a:ext>
            </a:extLst>
          </p:cNvPr>
          <p:cNvSpPr/>
          <p:nvPr/>
        </p:nvSpPr>
        <p:spPr>
          <a:xfrm>
            <a:off x="1087006" y="172655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Data 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45FBF-1DE3-4B25-8D4C-1005C3C6F845}"/>
              </a:ext>
            </a:extLst>
          </p:cNvPr>
          <p:cNvSpPr/>
          <p:nvPr/>
        </p:nvSpPr>
        <p:spPr>
          <a:xfrm>
            <a:off x="367313" y="2697380"/>
            <a:ext cx="1038190" cy="6134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Report Generator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401C4DC8-5383-440B-AF53-EBE49C9D8135}"/>
              </a:ext>
            </a:extLst>
          </p:cNvPr>
          <p:cNvSpPr/>
          <p:nvPr/>
        </p:nvSpPr>
        <p:spPr>
          <a:xfrm>
            <a:off x="2394980" y="1406260"/>
            <a:ext cx="625028" cy="627033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74388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1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40362" y="2875384"/>
            <a:ext cx="1787077" cy="4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261600" y="3386234"/>
            <a:ext cx="1765839" cy="2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 flipV="1">
            <a:off x="6261600" y="3545243"/>
            <a:ext cx="1765840" cy="46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2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381B-E906-4A95-9C09-8E1149D98BFB}"/>
              </a:ext>
            </a:extLst>
          </p:cNvPr>
          <p:cNvSpPr txBox="1"/>
          <p:nvPr/>
        </p:nvSpPr>
        <p:spPr>
          <a:xfrm>
            <a:off x="466531" y="559837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Point per Caller 2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13796AE-41C2-4B8C-8203-7D62167C8D96}"/>
              </a:ext>
            </a:extLst>
          </p:cNvPr>
          <p:cNvSpPr/>
          <p:nvPr/>
        </p:nvSpPr>
        <p:spPr>
          <a:xfrm>
            <a:off x="4005942" y="3010677"/>
            <a:ext cx="2837795" cy="1959429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Returns </a:t>
            </a:r>
            <a:r>
              <a:rPr lang="en-US" dirty="0" err="1"/>
              <a:t>Calc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098D36-B593-4BF7-93DE-E0D9920EB8F6}"/>
              </a:ext>
            </a:extLst>
          </p:cNvPr>
          <p:cNvSpPr/>
          <p:nvPr/>
        </p:nvSpPr>
        <p:spPr>
          <a:xfrm>
            <a:off x="5685455" y="3318588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6CD-D751-4444-ABD7-4A017E89426D}"/>
              </a:ext>
            </a:extLst>
          </p:cNvPr>
          <p:cNvSpPr/>
          <p:nvPr/>
        </p:nvSpPr>
        <p:spPr>
          <a:xfrm>
            <a:off x="8196678" y="2596241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Center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60587-DF65-46C3-ABAB-126CA1091DD0}"/>
              </a:ext>
            </a:extLst>
          </p:cNvPr>
          <p:cNvSpPr/>
          <p:nvPr/>
        </p:nvSpPr>
        <p:spPr>
          <a:xfrm>
            <a:off x="8196678" y="3191069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BAD3C-C3C5-47B7-82F9-6DD57F85D56E}"/>
              </a:ext>
            </a:extLst>
          </p:cNvPr>
          <p:cNvSpPr/>
          <p:nvPr/>
        </p:nvSpPr>
        <p:spPr>
          <a:xfrm>
            <a:off x="8196678" y="3785897"/>
            <a:ext cx="1710931" cy="5015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56F37-502B-4ED7-9B32-4DB6DC155C75}"/>
              </a:ext>
            </a:extLst>
          </p:cNvPr>
          <p:cNvCxnSpPr>
            <a:cxnSpLocks/>
          </p:cNvCxnSpPr>
          <p:nvPr/>
        </p:nvCxnSpPr>
        <p:spPr>
          <a:xfrm flipH="1">
            <a:off x="6261600" y="2875384"/>
            <a:ext cx="1765840" cy="50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C8575-54F7-4925-8229-8C07CAFABB42}"/>
              </a:ext>
            </a:extLst>
          </p:cNvPr>
          <p:cNvCxnSpPr>
            <a:cxnSpLocks/>
          </p:cNvCxnSpPr>
          <p:nvPr/>
        </p:nvCxnSpPr>
        <p:spPr>
          <a:xfrm flipH="1">
            <a:off x="6371628" y="3386234"/>
            <a:ext cx="1655813" cy="34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91A0A-1D22-4DB7-BDAA-59C12C91D694}"/>
              </a:ext>
            </a:extLst>
          </p:cNvPr>
          <p:cNvCxnSpPr>
            <a:cxnSpLocks/>
          </p:cNvCxnSpPr>
          <p:nvPr/>
        </p:nvCxnSpPr>
        <p:spPr>
          <a:xfrm flipH="1">
            <a:off x="6568751" y="4012167"/>
            <a:ext cx="1458689" cy="8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CED625-3694-4E51-8E32-BEBD270CD9E9}"/>
              </a:ext>
            </a:extLst>
          </p:cNvPr>
          <p:cNvSpPr/>
          <p:nvPr/>
        </p:nvSpPr>
        <p:spPr>
          <a:xfrm>
            <a:off x="5841724" y="3661875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575EE0-021D-419E-91FA-23514F80DD12}"/>
              </a:ext>
            </a:extLst>
          </p:cNvPr>
          <p:cNvSpPr/>
          <p:nvPr/>
        </p:nvSpPr>
        <p:spPr>
          <a:xfrm>
            <a:off x="6033000" y="3990391"/>
            <a:ext cx="457200" cy="2146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48</cp:revision>
  <dcterms:created xsi:type="dcterms:W3CDTF">2018-07-06T10:33:46Z</dcterms:created>
  <dcterms:modified xsi:type="dcterms:W3CDTF">2018-07-09T15:42:30Z</dcterms:modified>
</cp:coreProperties>
</file>