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5ADF-327A-46A2-8071-02D8FFF28639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8722-5EC0-4303-A974-9F7DB3F6F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8194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 smtClean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8657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8956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8791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8194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8657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8956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8791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9200" y="5791200"/>
            <a:ext cx="6992895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2819400"/>
            <a:ext cx="1905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Blue</a:t>
            </a:r>
          </a:p>
          <a:p>
            <a:endParaRPr lang="en-US" dirty="0"/>
          </a:p>
          <a:p>
            <a:r>
              <a:rPr lang="en-US" dirty="0" smtClean="0"/>
              <a:t>- Portfolios</a:t>
            </a:r>
          </a:p>
          <a:p>
            <a:r>
              <a:rPr lang="en-US" dirty="0" smtClean="0"/>
              <a:t>- Vehicles</a:t>
            </a:r>
          </a:p>
          <a:p>
            <a:r>
              <a:rPr lang="en-US" dirty="0" smtClean="0"/>
              <a:t>- Benchmarks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7297" y="2865738"/>
            <a:ext cx="1905000" cy="2667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Red</a:t>
            </a:r>
          </a:p>
          <a:p>
            <a:endParaRPr lang="en-US" dirty="0"/>
          </a:p>
          <a:p>
            <a:r>
              <a:rPr lang="en-US" dirty="0" smtClean="0"/>
              <a:t>-Equity Char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61470" y="2895600"/>
            <a:ext cx="1905000" cy="2667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Green</a:t>
            </a:r>
          </a:p>
          <a:p>
            <a:endParaRPr lang="en-US" dirty="0"/>
          </a:p>
          <a:p>
            <a:r>
              <a:rPr lang="en-US" dirty="0" smtClean="0"/>
              <a:t>- Returns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879124"/>
            <a:ext cx="1905000" cy="2667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* Purple</a:t>
            </a:r>
          </a:p>
          <a:p>
            <a:endParaRPr lang="en-US" dirty="0"/>
          </a:p>
          <a:p>
            <a:r>
              <a:rPr lang="en-US" dirty="0" smtClean="0"/>
              <a:t>-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059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Site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6460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93107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59460" y="1244944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8673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Investor Reporting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51074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27721" y="123876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94074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88094" y="857765"/>
            <a:ext cx="1915297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ReturnsWeb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40495" y="122023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417142" y="1238765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983495" y="124494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19200" y="5791200"/>
            <a:ext cx="6992895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84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10</cp:revision>
  <dcterms:created xsi:type="dcterms:W3CDTF">2017-01-02T09:56:03Z</dcterms:created>
  <dcterms:modified xsi:type="dcterms:W3CDTF">2017-01-02T17:32:15Z</dcterms:modified>
</cp:coreProperties>
</file>