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D97D4-7176-479F-99E4-9A1AA28ECD42}" type="doc">
      <dgm:prSet loTypeId="urn:microsoft.com/office/officeart/2005/8/layout/pyramid1" loCatId="pyramid" qsTypeId="urn:microsoft.com/office/officeart/2005/8/quickstyle/simple5" qsCatId="simple" csTypeId="urn:microsoft.com/office/officeart/2005/8/colors/colorful1" csCatId="colorful" phldr="1"/>
      <dgm:spPr/>
    </dgm:pt>
    <dgm:pt modelId="{D267FA31-9F49-4C85-A923-EDBAFC349F0B}">
      <dgm:prSet phldrT="[Text]" custT="1"/>
      <dgm:spPr/>
      <dgm:t>
        <a:bodyPr/>
        <a:lstStyle/>
        <a:p>
          <a:r>
            <a:rPr lang="en-US" sz="2000" dirty="0"/>
            <a:t>Line of Code</a:t>
          </a:r>
        </a:p>
      </dgm:t>
    </dgm:pt>
    <dgm:pt modelId="{3DCC7169-D419-4219-8B6C-0E2A3DB3DCDE}" type="parTrans" cxnId="{00302108-45E6-4E68-BBDA-F8F20F64C868}">
      <dgm:prSet/>
      <dgm:spPr/>
      <dgm:t>
        <a:bodyPr/>
        <a:lstStyle/>
        <a:p>
          <a:endParaRPr lang="en-US"/>
        </a:p>
      </dgm:t>
    </dgm:pt>
    <dgm:pt modelId="{3308A16B-4C0F-4A6D-93A5-4B000F61351C}" type="sibTrans" cxnId="{00302108-45E6-4E68-BBDA-F8F20F64C868}">
      <dgm:prSet/>
      <dgm:spPr/>
      <dgm:t>
        <a:bodyPr/>
        <a:lstStyle/>
        <a:p>
          <a:endParaRPr lang="en-US"/>
        </a:p>
      </dgm:t>
    </dgm:pt>
    <dgm:pt modelId="{83E1DF88-2C61-4260-A124-D209A0329B00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799389C2-3551-4B0D-AB36-B9EE2BB2ABE1}" type="parTrans" cxnId="{2FAD5595-A71D-48E1-AC3A-BAA99226BF0A}">
      <dgm:prSet/>
      <dgm:spPr/>
      <dgm:t>
        <a:bodyPr/>
        <a:lstStyle/>
        <a:p>
          <a:endParaRPr lang="en-US"/>
        </a:p>
      </dgm:t>
    </dgm:pt>
    <dgm:pt modelId="{ACD2919B-DF5D-4E5C-85C9-C597841FD585}" type="sibTrans" cxnId="{2FAD5595-A71D-48E1-AC3A-BAA99226BF0A}">
      <dgm:prSet/>
      <dgm:spPr/>
      <dgm:t>
        <a:bodyPr/>
        <a:lstStyle/>
        <a:p>
          <a:endParaRPr lang="en-US"/>
        </a:p>
      </dgm:t>
    </dgm:pt>
    <dgm:pt modelId="{E9C53971-026B-4A67-9D14-8CAEAD9147DC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0F5C65CD-AA37-4C86-BBAB-6DB966B269BE}" type="parTrans" cxnId="{F743A85E-3FD0-440C-9236-FA05374F502F}">
      <dgm:prSet/>
      <dgm:spPr/>
      <dgm:t>
        <a:bodyPr/>
        <a:lstStyle/>
        <a:p>
          <a:endParaRPr lang="en-US"/>
        </a:p>
      </dgm:t>
    </dgm:pt>
    <dgm:pt modelId="{4746F71A-E2B9-4D91-B357-7604F6B32331}" type="sibTrans" cxnId="{F743A85E-3FD0-440C-9236-FA05374F502F}">
      <dgm:prSet/>
      <dgm:spPr/>
      <dgm:t>
        <a:bodyPr/>
        <a:lstStyle/>
        <a:p>
          <a:endParaRPr lang="en-US"/>
        </a:p>
      </dgm:t>
    </dgm:pt>
    <dgm:pt modelId="{F5B489B6-8A56-462B-A0B5-2353E1367493}">
      <dgm:prSet phldrT="[Text]"/>
      <dgm:spPr/>
      <dgm:t>
        <a:bodyPr/>
        <a:lstStyle/>
        <a:p>
          <a:r>
            <a:rPr lang="en-US" dirty="0"/>
            <a:t>Module</a:t>
          </a:r>
        </a:p>
      </dgm:t>
    </dgm:pt>
    <dgm:pt modelId="{CFA6E4CF-4AE3-4DDB-92B9-B2D634C1A52C}" type="parTrans" cxnId="{FB0E5FA9-F9FC-4A77-9544-7E260A129EBE}">
      <dgm:prSet/>
      <dgm:spPr/>
      <dgm:t>
        <a:bodyPr/>
        <a:lstStyle/>
        <a:p>
          <a:endParaRPr lang="en-US"/>
        </a:p>
      </dgm:t>
    </dgm:pt>
    <dgm:pt modelId="{D1827250-61CB-4B2B-AF5A-5A14FF970ACF}" type="sibTrans" cxnId="{FB0E5FA9-F9FC-4A77-9544-7E260A129EBE}">
      <dgm:prSet/>
      <dgm:spPr/>
      <dgm:t>
        <a:bodyPr/>
        <a:lstStyle/>
        <a:p>
          <a:endParaRPr lang="en-US"/>
        </a:p>
      </dgm:t>
    </dgm:pt>
    <dgm:pt modelId="{B1126918-F52F-44A7-85C0-6EE483F4BCF5}">
      <dgm:prSet phldrT="[Text]"/>
      <dgm:spPr/>
      <dgm:t>
        <a:bodyPr/>
        <a:lstStyle/>
        <a:p>
          <a:r>
            <a:rPr lang="en-US" dirty="0"/>
            <a:t>System</a:t>
          </a:r>
        </a:p>
      </dgm:t>
    </dgm:pt>
    <dgm:pt modelId="{CE604C33-905A-471D-A0A4-1E6A4DB4C032}" type="parTrans" cxnId="{D64E92C7-AB94-4441-BF65-069AB38F89CE}">
      <dgm:prSet/>
      <dgm:spPr/>
      <dgm:t>
        <a:bodyPr/>
        <a:lstStyle/>
        <a:p>
          <a:endParaRPr lang="en-US"/>
        </a:p>
      </dgm:t>
    </dgm:pt>
    <dgm:pt modelId="{C1B0AC3C-2C20-4CCE-A8F8-5726F60C5FD1}" type="sibTrans" cxnId="{D64E92C7-AB94-4441-BF65-069AB38F89CE}">
      <dgm:prSet/>
      <dgm:spPr/>
      <dgm:t>
        <a:bodyPr/>
        <a:lstStyle/>
        <a:p>
          <a:endParaRPr lang="en-US"/>
        </a:p>
      </dgm:t>
    </dgm:pt>
    <dgm:pt modelId="{84A82EDE-72A6-41F9-A8B2-8A559CD91DAC}">
      <dgm:prSet phldrT="[Text]"/>
      <dgm:spPr/>
      <dgm:t>
        <a:bodyPr/>
        <a:lstStyle/>
        <a:p>
          <a:r>
            <a:rPr lang="en-US" dirty="0"/>
            <a:t>Team</a:t>
          </a:r>
        </a:p>
      </dgm:t>
    </dgm:pt>
    <dgm:pt modelId="{9D604377-FCE7-42D5-B818-3877A5E91779}" type="parTrans" cxnId="{D3904E59-1E78-4EDE-9381-1AE36DD5557A}">
      <dgm:prSet/>
      <dgm:spPr/>
      <dgm:t>
        <a:bodyPr/>
        <a:lstStyle/>
        <a:p>
          <a:endParaRPr lang="en-US"/>
        </a:p>
      </dgm:t>
    </dgm:pt>
    <dgm:pt modelId="{C1B39AF6-E58A-492E-95D0-E138F13EC671}" type="sibTrans" cxnId="{D3904E59-1E78-4EDE-9381-1AE36DD5557A}">
      <dgm:prSet/>
      <dgm:spPr/>
      <dgm:t>
        <a:bodyPr/>
        <a:lstStyle/>
        <a:p>
          <a:endParaRPr lang="en-US"/>
        </a:p>
      </dgm:t>
    </dgm:pt>
    <dgm:pt modelId="{09074F8B-C752-46C4-94E3-DE6B4D94CB0E}" type="pres">
      <dgm:prSet presAssocID="{0D6D97D4-7176-479F-99E4-9A1AA28ECD42}" presName="Name0" presStyleCnt="0">
        <dgm:presLayoutVars>
          <dgm:dir/>
          <dgm:animLvl val="lvl"/>
          <dgm:resizeHandles val="exact"/>
        </dgm:presLayoutVars>
      </dgm:prSet>
      <dgm:spPr/>
    </dgm:pt>
    <dgm:pt modelId="{92026BDA-20F7-4201-8B4A-FE688DB99AC8}" type="pres">
      <dgm:prSet presAssocID="{D267FA31-9F49-4C85-A923-EDBAFC349F0B}" presName="Name8" presStyleCnt="0"/>
      <dgm:spPr/>
    </dgm:pt>
    <dgm:pt modelId="{F1F06831-28B1-4F65-9FDB-6D7F5F1FABCE}" type="pres">
      <dgm:prSet presAssocID="{D267FA31-9F49-4C85-A923-EDBAFC349F0B}" presName="level" presStyleLbl="node1" presStyleIdx="0" presStyleCnt="6">
        <dgm:presLayoutVars>
          <dgm:chMax val="1"/>
          <dgm:bulletEnabled val="1"/>
        </dgm:presLayoutVars>
      </dgm:prSet>
      <dgm:spPr/>
    </dgm:pt>
    <dgm:pt modelId="{3A486D65-40EC-496B-B842-1BEBD2DBDAC6}" type="pres">
      <dgm:prSet presAssocID="{D267FA31-9F49-4C85-A923-EDBAFC349F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9946BBC-B852-4C58-92E9-FCA0C75F8477}" type="pres">
      <dgm:prSet presAssocID="{83E1DF88-2C61-4260-A124-D209A0329B00}" presName="Name8" presStyleCnt="0"/>
      <dgm:spPr/>
    </dgm:pt>
    <dgm:pt modelId="{3FDA3BE9-5EE3-4E0B-9F00-391C0226385D}" type="pres">
      <dgm:prSet presAssocID="{83E1DF88-2C61-4260-A124-D209A0329B00}" presName="level" presStyleLbl="node1" presStyleIdx="1" presStyleCnt="6">
        <dgm:presLayoutVars>
          <dgm:chMax val="1"/>
          <dgm:bulletEnabled val="1"/>
        </dgm:presLayoutVars>
      </dgm:prSet>
      <dgm:spPr/>
    </dgm:pt>
    <dgm:pt modelId="{91C05F1F-037F-4608-8265-EF288C0F517C}" type="pres">
      <dgm:prSet presAssocID="{83E1DF88-2C61-4260-A124-D209A0329B0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297D768-E0E7-49AD-99CE-760D0762F635}" type="pres">
      <dgm:prSet presAssocID="{E9C53971-026B-4A67-9D14-8CAEAD9147DC}" presName="Name8" presStyleCnt="0"/>
      <dgm:spPr/>
    </dgm:pt>
    <dgm:pt modelId="{C76393F4-EA78-4A10-BB6C-4E1743A200B5}" type="pres">
      <dgm:prSet presAssocID="{E9C53971-026B-4A67-9D14-8CAEAD9147DC}" presName="level" presStyleLbl="node1" presStyleIdx="2" presStyleCnt="6">
        <dgm:presLayoutVars>
          <dgm:chMax val="1"/>
          <dgm:bulletEnabled val="1"/>
        </dgm:presLayoutVars>
      </dgm:prSet>
      <dgm:spPr/>
    </dgm:pt>
    <dgm:pt modelId="{6734EB2A-D197-492F-A0E3-CB702792152D}" type="pres">
      <dgm:prSet presAssocID="{E9C53971-026B-4A67-9D14-8CAEAD9147D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0C1A6F6-D543-4EBF-922B-A1B4571166C3}" type="pres">
      <dgm:prSet presAssocID="{F5B489B6-8A56-462B-A0B5-2353E1367493}" presName="Name8" presStyleCnt="0"/>
      <dgm:spPr/>
    </dgm:pt>
    <dgm:pt modelId="{45987F3A-BA56-469C-9296-B9459609ED74}" type="pres">
      <dgm:prSet presAssocID="{F5B489B6-8A56-462B-A0B5-2353E1367493}" presName="level" presStyleLbl="node1" presStyleIdx="3" presStyleCnt="6">
        <dgm:presLayoutVars>
          <dgm:chMax val="1"/>
          <dgm:bulletEnabled val="1"/>
        </dgm:presLayoutVars>
      </dgm:prSet>
      <dgm:spPr/>
    </dgm:pt>
    <dgm:pt modelId="{75F9C3F1-C2B1-4182-84D8-31E24CD74A7A}" type="pres">
      <dgm:prSet presAssocID="{F5B489B6-8A56-462B-A0B5-2353E136749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9B330A5-AF3B-4460-96EB-29F9A911B6F8}" type="pres">
      <dgm:prSet presAssocID="{B1126918-F52F-44A7-85C0-6EE483F4BCF5}" presName="Name8" presStyleCnt="0"/>
      <dgm:spPr/>
    </dgm:pt>
    <dgm:pt modelId="{44F29116-7FC2-45EF-9D6F-3F252B4A84DD}" type="pres">
      <dgm:prSet presAssocID="{B1126918-F52F-44A7-85C0-6EE483F4BCF5}" presName="level" presStyleLbl="node1" presStyleIdx="4" presStyleCnt="6">
        <dgm:presLayoutVars>
          <dgm:chMax val="1"/>
          <dgm:bulletEnabled val="1"/>
        </dgm:presLayoutVars>
      </dgm:prSet>
      <dgm:spPr/>
    </dgm:pt>
    <dgm:pt modelId="{DC6B3CF3-3F6E-447D-AE23-9C1BD01DB9E4}" type="pres">
      <dgm:prSet presAssocID="{B1126918-F52F-44A7-85C0-6EE483F4BCF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DAFD57-6918-40E4-87B8-E6C038C4724E}" type="pres">
      <dgm:prSet presAssocID="{84A82EDE-72A6-41F9-A8B2-8A559CD91DAC}" presName="Name8" presStyleCnt="0"/>
      <dgm:spPr/>
    </dgm:pt>
    <dgm:pt modelId="{063F4755-9190-41F6-A154-E1F86298BB3E}" type="pres">
      <dgm:prSet presAssocID="{84A82EDE-72A6-41F9-A8B2-8A559CD91DAC}" presName="level" presStyleLbl="node1" presStyleIdx="5" presStyleCnt="6">
        <dgm:presLayoutVars>
          <dgm:chMax val="1"/>
          <dgm:bulletEnabled val="1"/>
        </dgm:presLayoutVars>
      </dgm:prSet>
      <dgm:spPr/>
    </dgm:pt>
    <dgm:pt modelId="{5C8F28DC-AEA3-419A-9FCB-E40C77F52158}" type="pres">
      <dgm:prSet presAssocID="{84A82EDE-72A6-41F9-A8B2-8A559CD91DA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1C1E105-2C5E-42A4-9594-4CF43B3C9E14}" type="presOf" srcId="{F5B489B6-8A56-462B-A0B5-2353E1367493}" destId="{45987F3A-BA56-469C-9296-B9459609ED74}" srcOrd="0" destOrd="0" presId="urn:microsoft.com/office/officeart/2005/8/layout/pyramid1"/>
    <dgm:cxn modelId="{00302108-45E6-4E68-BBDA-F8F20F64C868}" srcId="{0D6D97D4-7176-479F-99E4-9A1AA28ECD42}" destId="{D267FA31-9F49-4C85-A923-EDBAFC349F0B}" srcOrd="0" destOrd="0" parTransId="{3DCC7169-D419-4219-8B6C-0E2A3DB3DCDE}" sibTransId="{3308A16B-4C0F-4A6D-93A5-4B000F61351C}"/>
    <dgm:cxn modelId="{F49B3916-8B57-42E5-89CC-A4D3FEF072E3}" type="presOf" srcId="{B1126918-F52F-44A7-85C0-6EE483F4BCF5}" destId="{DC6B3CF3-3F6E-447D-AE23-9C1BD01DB9E4}" srcOrd="1" destOrd="0" presId="urn:microsoft.com/office/officeart/2005/8/layout/pyramid1"/>
    <dgm:cxn modelId="{54AFE42E-1673-4D7C-831C-407B2E8DA841}" type="presOf" srcId="{B1126918-F52F-44A7-85C0-6EE483F4BCF5}" destId="{44F29116-7FC2-45EF-9D6F-3F252B4A84DD}" srcOrd="0" destOrd="0" presId="urn:microsoft.com/office/officeart/2005/8/layout/pyramid1"/>
    <dgm:cxn modelId="{4819715D-7C88-4033-B582-BD503EDAA390}" type="presOf" srcId="{D267FA31-9F49-4C85-A923-EDBAFC349F0B}" destId="{3A486D65-40EC-496B-B842-1BEBD2DBDAC6}" srcOrd="1" destOrd="0" presId="urn:microsoft.com/office/officeart/2005/8/layout/pyramid1"/>
    <dgm:cxn modelId="{F743A85E-3FD0-440C-9236-FA05374F502F}" srcId="{0D6D97D4-7176-479F-99E4-9A1AA28ECD42}" destId="{E9C53971-026B-4A67-9D14-8CAEAD9147DC}" srcOrd="2" destOrd="0" parTransId="{0F5C65CD-AA37-4C86-BBAB-6DB966B269BE}" sibTransId="{4746F71A-E2B9-4D91-B357-7604F6B32331}"/>
    <dgm:cxn modelId="{98AB4479-A020-49DD-93B6-FDE02D0CFDF8}" type="presOf" srcId="{0D6D97D4-7176-479F-99E4-9A1AA28ECD42}" destId="{09074F8B-C752-46C4-94E3-DE6B4D94CB0E}" srcOrd="0" destOrd="0" presId="urn:microsoft.com/office/officeart/2005/8/layout/pyramid1"/>
    <dgm:cxn modelId="{D3904E59-1E78-4EDE-9381-1AE36DD5557A}" srcId="{0D6D97D4-7176-479F-99E4-9A1AA28ECD42}" destId="{84A82EDE-72A6-41F9-A8B2-8A559CD91DAC}" srcOrd="5" destOrd="0" parTransId="{9D604377-FCE7-42D5-B818-3877A5E91779}" sibTransId="{C1B39AF6-E58A-492E-95D0-E138F13EC671}"/>
    <dgm:cxn modelId="{C5B2BA7F-901D-4F8C-88BD-7B1F4BEE5EA3}" type="presOf" srcId="{84A82EDE-72A6-41F9-A8B2-8A559CD91DAC}" destId="{5C8F28DC-AEA3-419A-9FCB-E40C77F52158}" srcOrd="1" destOrd="0" presId="urn:microsoft.com/office/officeart/2005/8/layout/pyramid1"/>
    <dgm:cxn modelId="{2FAD5595-A71D-48E1-AC3A-BAA99226BF0A}" srcId="{0D6D97D4-7176-479F-99E4-9A1AA28ECD42}" destId="{83E1DF88-2C61-4260-A124-D209A0329B00}" srcOrd="1" destOrd="0" parTransId="{799389C2-3551-4B0D-AB36-B9EE2BB2ABE1}" sibTransId="{ACD2919B-DF5D-4E5C-85C9-C597841FD585}"/>
    <dgm:cxn modelId="{FB0E5FA9-F9FC-4A77-9544-7E260A129EBE}" srcId="{0D6D97D4-7176-479F-99E4-9A1AA28ECD42}" destId="{F5B489B6-8A56-462B-A0B5-2353E1367493}" srcOrd="3" destOrd="0" parTransId="{CFA6E4CF-4AE3-4DDB-92B9-B2D634C1A52C}" sibTransId="{D1827250-61CB-4B2B-AF5A-5A14FF970ACF}"/>
    <dgm:cxn modelId="{92666FA9-C12E-4702-BCFC-EC9759A93760}" type="presOf" srcId="{83E1DF88-2C61-4260-A124-D209A0329B00}" destId="{91C05F1F-037F-4608-8265-EF288C0F517C}" srcOrd="1" destOrd="0" presId="urn:microsoft.com/office/officeart/2005/8/layout/pyramid1"/>
    <dgm:cxn modelId="{D64E92C7-AB94-4441-BF65-069AB38F89CE}" srcId="{0D6D97D4-7176-479F-99E4-9A1AA28ECD42}" destId="{B1126918-F52F-44A7-85C0-6EE483F4BCF5}" srcOrd="4" destOrd="0" parTransId="{CE604C33-905A-471D-A0A4-1E6A4DB4C032}" sibTransId="{C1B0AC3C-2C20-4CCE-A8F8-5726F60C5FD1}"/>
    <dgm:cxn modelId="{5F7AD5C9-0A2A-4437-9F29-66BD9EC8D632}" type="presOf" srcId="{E9C53971-026B-4A67-9D14-8CAEAD9147DC}" destId="{C76393F4-EA78-4A10-BB6C-4E1743A200B5}" srcOrd="0" destOrd="0" presId="urn:microsoft.com/office/officeart/2005/8/layout/pyramid1"/>
    <dgm:cxn modelId="{D37ACFD5-C24E-41F1-890B-C5D1C265819F}" type="presOf" srcId="{83E1DF88-2C61-4260-A124-D209A0329B00}" destId="{3FDA3BE9-5EE3-4E0B-9F00-391C0226385D}" srcOrd="0" destOrd="0" presId="urn:microsoft.com/office/officeart/2005/8/layout/pyramid1"/>
    <dgm:cxn modelId="{2E5278D6-81A8-4C35-87F2-7A5978D68215}" type="presOf" srcId="{D267FA31-9F49-4C85-A923-EDBAFC349F0B}" destId="{F1F06831-28B1-4F65-9FDB-6D7F5F1FABCE}" srcOrd="0" destOrd="0" presId="urn:microsoft.com/office/officeart/2005/8/layout/pyramid1"/>
    <dgm:cxn modelId="{D8CF35F7-C717-47C3-B663-752E556BC938}" type="presOf" srcId="{84A82EDE-72A6-41F9-A8B2-8A559CD91DAC}" destId="{063F4755-9190-41F6-A154-E1F86298BB3E}" srcOrd="0" destOrd="0" presId="urn:microsoft.com/office/officeart/2005/8/layout/pyramid1"/>
    <dgm:cxn modelId="{C63AD4F7-A82C-4A35-855D-064D858CBC55}" type="presOf" srcId="{E9C53971-026B-4A67-9D14-8CAEAD9147DC}" destId="{6734EB2A-D197-492F-A0E3-CB702792152D}" srcOrd="1" destOrd="0" presId="urn:microsoft.com/office/officeart/2005/8/layout/pyramid1"/>
    <dgm:cxn modelId="{1F1AC7FC-E31A-4764-8604-E8F88A49B352}" type="presOf" srcId="{F5B489B6-8A56-462B-A0B5-2353E1367493}" destId="{75F9C3F1-C2B1-4182-84D8-31E24CD74A7A}" srcOrd="1" destOrd="0" presId="urn:microsoft.com/office/officeart/2005/8/layout/pyramid1"/>
    <dgm:cxn modelId="{EDD9591D-7855-4A84-B0FC-E8B56088A1EA}" type="presParOf" srcId="{09074F8B-C752-46C4-94E3-DE6B4D94CB0E}" destId="{92026BDA-20F7-4201-8B4A-FE688DB99AC8}" srcOrd="0" destOrd="0" presId="urn:microsoft.com/office/officeart/2005/8/layout/pyramid1"/>
    <dgm:cxn modelId="{8D973C2E-A48B-48AB-A1C8-2218D5208919}" type="presParOf" srcId="{92026BDA-20F7-4201-8B4A-FE688DB99AC8}" destId="{F1F06831-28B1-4F65-9FDB-6D7F5F1FABCE}" srcOrd="0" destOrd="0" presId="urn:microsoft.com/office/officeart/2005/8/layout/pyramid1"/>
    <dgm:cxn modelId="{EF68A233-D067-407C-9F97-3443EEB159FD}" type="presParOf" srcId="{92026BDA-20F7-4201-8B4A-FE688DB99AC8}" destId="{3A486D65-40EC-496B-B842-1BEBD2DBDAC6}" srcOrd="1" destOrd="0" presId="urn:microsoft.com/office/officeart/2005/8/layout/pyramid1"/>
    <dgm:cxn modelId="{ED5D7414-42B2-4FAC-8294-E299F6EBDE27}" type="presParOf" srcId="{09074F8B-C752-46C4-94E3-DE6B4D94CB0E}" destId="{19946BBC-B852-4C58-92E9-FCA0C75F8477}" srcOrd="1" destOrd="0" presId="urn:microsoft.com/office/officeart/2005/8/layout/pyramid1"/>
    <dgm:cxn modelId="{843E3622-0636-4C5D-AA05-18F42DE9E94D}" type="presParOf" srcId="{19946BBC-B852-4C58-92E9-FCA0C75F8477}" destId="{3FDA3BE9-5EE3-4E0B-9F00-391C0226385D}" srcOrd="0" destOrd="0" presId="urn:microsoft.com/office/officeart/2005/8/layout/pyramid1"/>
    <dgm:cxn modelId="{2EBE5CFB-90E0-40F0-B0C3-138FF69EB7C0}" type="presParOf" srcId="{19946BBC-B852-4C58-92E9-FCA0C75F8477}" destId="{91C05F1F-037F-4608-8265-EF288C0F517C}" srcOrd="1" destOrd="0" presId="urn:microsoft.com/office/officeart/2005/8/layout/pyramid1"/>
    <dgm:cxn modelId="{E16689F9-06DE-4005-852D-F4652907C7F6}" type="presParOf" srcId="{09074F8B-C752-46C4-94E3-DE6B4D94CB0E}" destId="{E297D768-E0E7-49AD-99CE-760D0762F635}" srcOrd="2" destOrd="0" presId="urn:microsoft.com/office/officeart/2005/8/layout/pyramid1"/>
    <dgm:cxn modelId="{7D8D3144-92D2-4F29-B6C6-08098DA463BB}" type="presParOf" srcId="{E297D768-E0E7-49AD-99CE-760D0762F635}" destId="{C76393F4-EA78-4A10-BB6C-4E1743A200B5}" srcOrd="0" destOrd="0" presId="urn:microsoft.com/office/officeart/2005/8/layout/pyramid1"/>
    <dgm:cxn modelId="{8D6C7343-CF3B-4ABB-85B2-61AF7FE798EF}" type="presParOf" srcId="{E297D768-E0E7-49AD-99CE-760D0762F635}" destId="{6734EB2A-D197-492F-A0E3-CB702792152D}" srcOrd="1" destOrd="0" presId="urn:microsoft.com/office/officeart/2005/8/layout/pyramid1"/>
    <dgm:cxn modelId="{8459EB60-099B-4BC7-B588-275FB0B433FC}" type="presParOf" srcId="{09074F8B-C752-46C4-94E3-DE6B4D94CB0E}" destId="{F0C1A6F6-D543-4EBF-922B-A1B4571166C3}" srcOrd="3" destOrd="0" presId="urn:microsoft.com/office/officeart/2005/8/layout/pyramid1"/>
    <dgm:cxn modelId="{718E8B16-7C4E-41D6-9A17-91EE2F2C6F57}" type="presParOf" srcId="{F0C1A6F6-D543-4EBF-922B-A1B4571166C3}" destId="{45987F3A-BA56-469C-9296-B9459609ED74}" srcOrd="0" destOrd="0" presId="urn:microsoft.com/office/officeart/2005/8/layout/pyramid1"/>
    <dgm:cxn modelId="{3FFD408D-D621-4788-81DB-E69A5158A5E9}" type="presParOf" srcId="{F0C1A6F6-D543-4EBF-922B-A1B4571166C3}" destId="{75F9C3F1-C2B1-4182-84D8-31E24CD74A7A}" srcOrd="1" destOrd="0" presId="urn:microsoft.com/office/officeart/2005/8/layout/pyramid1"/>
    <dgm:cxn modelId="{02DC21B3-3B7D-4EA3-B411-DC5B9FF25954}" type="presParOf" srcId="{09074F8B-C752-46C4-94E3-DE6B4D94CB0E}" destId="{89B330A5-AF3B-4460-96EB-29F9A911B6F8}" srcOrd="4" destOrd="0" presId="urn:microsoft.com/office/officeart/2005/8/layout/pyramid1"/>
    <dgm:cxn modelId="{D26AD047-628A-4CCA-A1BA-DB8BFC172FF7}" type="presParOf" srcId="{89B330A5-AF3B-4460-96EB-29F9A911B6F8}" destId="{44F29116-7FC2-45EF-9D6F-3F252B4A84DD}" srcOrd="0" destOrd="0" presId="urn:microsoft.com/office/officeart/2005/8/layout/pyramid1"/>
    <dgm:cxn modelId="{35B02F0E-7186-4260-986A-7C86CF5B2111}" type="presParOf" srcId="{89B330A5-AF3B-4460-96EB-29F9A911B6F8}" destId="{DC6B3CF3-3F6E-447D-AE23-9C1BD01DB9E4}" srcOrd="1" destOrd="0" presId="urn:microsoft.com/office/officeart/2005/8/layout/pyramid1"/>
    <dgm:cxn modelId="{C6E00FFA-0726-4744-BBB6-BB1C76872E27}" type="presParOf" srcId="{09074F8B-C752-46C4-94E3-DE6B4D94CB0E}" destId="{AEDAFD57-6918-40E4-87B8-E6C038C4724E}" srcOrd="5" destOrd="0" presId="urn:microsoft.com/office/officeart/2005/8/layout/pyramid1"/>
    <dgm:cxn modelId="{1E3F5D86-B4E0-4C7C-95D8-FD4185AC78B4}" type="presParOf" srcId="{AEDAFD57-6918-40E4-87B8-E6C038C4724E}" destId="{063F4755-9190-41F6-A154-E1F86298BB3E}" srcOrd="0" destOrd="0" presId="urn:microsoft.com/office/officeart/2005/8/layout/pyramid1"/>
    <dgm:cxn modelId="{646D131D-94AD-4E3E-9B9A-8CFFE8D479FE}" type="presParOf" srcId="{AEDAFD57-6918-40E4-87B8-E6C038C4724E}" destId="{5C8F28DC-AEA3-419A-9FCB-E40C77F5215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B7CB55-A0FE-4925-B369-A65200EDDF9E}" type="doc">
      <dgm:prSet loTypeId="urn:microsoft.com/office/officeart/2005/8/layout/process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E6ACA-E28E-418A-9F61-3781A4E791C1}">
      <dgm:prSet phldrT="[Text]"/>
      <dgm:spPr/>
      <dgm:t>
        <a:bodyPr/>
        <a:lstStyle/>
        <a:p>
          <a:r>
            <a:rPr lang="en-US"/>
            <a:t>User Interface</a:t>
          </a:r>
          <a:endParaRPr lang="en-US" dirty="0"/>
        </a:p>
      </dgm:t>
    </dgm:pt>
    <dgm:pt modelId="{B1177B14-EE61-48A9-B143-6C59692B2991}" type="parTrans" cxnId="{607D0DEE-AD18-49D4-8866-38DD859881F4}">
      <dgm:prSet/>
      <dgm:spPr/>
      <dgm:t>
        <a:bodyPr/>
        <a:lstStyle/>
        <a:p>
          <a:endParaRPr lang="en-US"/>
        </a:p>
      </dgm:t>
    </dgm:pt>
    <dgm:pt modelId="{3006B499-C909-4E24-98A6-D6C8E43F45E6}" type="sibTrans" cxnId="{607D0DEE-AD18-49D4-8866-38DD859881F4}">
      <dgm:prSet/>
      <dgm:spPr/>
      <dgm:t>
        <a:bodyPr/>
        <a:lstStyle/>
        <a:p>
          <a:endParaRPr lang="en-US"/>
        </a:p>
      </dgm:t>
    </dgm:pt>
    <dgm:pt modelId="{7D83F234-BB59-498E-B452-3BBBB49FD138}">
      <dgm:prSet phldrT="[Text]"/>
      <dgm:spPr/>
      <dgm:t>
        <a:bodyPr/>
        <a:lstStyle/>
        <a:p>
          <a:r>
            <a:rPr lang="en-US"/>
            <a:t>API</a:t>
          </a:r>
          <a:endParaRPr lang="en-US" dirty="0"/>
        </a:p>
      </dgm:t>
    </dgm:pt>
    <dgm:pt modelId="{1CABF1A7-A79B-43B8-BCEB-9E345895A801}" type="parTrans" cxnId="{F4CDF0D1-5244-4175-8528-5E9704198695}">
      <dgm:prSet/>
      <dgm:spPr/>
      <dgm:t>
        <a:bodyPr/>
        <a:lstStyle/>
        <a:p>
          <a:endParaRPr lang="en-US"/>
        </a:p>
      </dgm:t>
    </dgm:pt>
    <dgm:pt modelId="{5C5C56CE-7F60-48B4-8902-A052BA65B8CE}" type="sibTrans" cxnId="{F4CDF0D1-5244-4175-8528-5E9704198695}">
      <dgm:prSet/>
      <dgm:spPr/>
      <dgm:t>
        <a:bodyPr/>
        <a:lstStyle/>
        <a:p>
          <a:endParaRPr lang="en-US"/>
        </a:p>
      </dgm:t>
    </dgm:pt>
    <dgm:pt modelId="{B7996E7A-0667-4C2C-9B52-6380DD5A3016}">
      <dgm:prSet phldrT="[Text]"/>
      <dgm:spPr/>
      <dgm:t>
        <a:bodyPr/>
        <a:lstStyle/>
        <a:p>
          <a:r>
            <a:rPr lang="en-US"/>
            <a:t>Business Logic</a:t>
          </a:r>
          <a:endParaRPr lang="en-US" dirty="0"/>
        </a:p>
      </dgm:t>
    </dgm:pt>
    <dgm:pt modelId="{AED51966-461C-4702-9999-DF81758D7387}" type="parTrans" cxnId="{DC2D3F03-D109-4B38-A8EB-189BC7BAF224}">
      <dgm:prSet/>
      <dgm:spPr/>
      <dgm:t>
        <a:bodyPr/>
        <a:lstStyle/>
        <a:p>
          <a:endParaRPr lang="en-US"/>
        </a:p>
      </dgm:t>
    </dgm:pt>
    <dgm:pt modelId="{2213BB05-C7C6-484B-A029-53F3BFFD0A92}" type="sibTrans" cxnId="{DC2D3F03-D109-4B38-A8EB-189BC7BAF224}">
      <dgm:prSet/>
      <dgm:spPr/>
      <dgm:t>
        <a:bodyPr/>
        <a:lstStyle/>
        <a:p>
          <a:endParaRPr lang="en-US"/>
        </a:p>
      </dgm:t>
    </dgm:pt>
    <dgm:pt modelId="{5CB57BA4-034A-4D09-8F0B-A95408FE0BB2}">
      <dgm:prSet phldrT="[Text]"/>
      <dgm:spPr/>
      <dgm:t>
        <a:bodyPr/>
        <a:lstStyle/>
        <a:p>
          <a:r>
            <a:rPr lang="en-US"/>
            <a:t>Data Access</a:t>
          </a:r>
          <a:endParaRPr lang="en-US" dirty="0"/>
        </a:p>
      </dgm:t>
    </dgm:pt>
    <dgm:pt modelId="{2AA53FD4-EAF6-4AB5-9CE8-72E5AD113407}" type="parTrans" cxnId="{0ED2FF6A-124D-4AAF-887B-D6C0A5A76D3B}">
      <dgm:prSet/>
      <dgm:spPr/>
      <dgm:t>
        <a:bodyPr/>
        <a:lstStyle/>
        <a:p>
          <a:endParaRPr lang="en-US"/>
        </a:p>
      </dgm:t>
    </dgm:pt>
    <dgm:pt modelId="{9BAF5063-AFDF-426E-9758-4CEF7680E6D1}" type="sibTrans" cxnId="{0ED2FF6A-124D-4AAF-887B-D6C0A5A76D3B}">
      <dgm:prSet/>
      <dgm:spPr/>
      <dgm:t>
        <a:bodyPr/>
        <a:lstStyle/>
        <a:p>
          <a:endParaRPr lang="en-US"/>
        </a:p>
      </dgm:t>
    </dgm:pt>
    <dgm:pt modelId="{5CD7EEF4-8136-4796-B7A3-6C15077EB4A6}">
      <dgm:prSet phldrT="[Text]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2E58F5AC-3D55-40B6-8CC9-249B7381F650}" type="parTrans" cxnId="{C9101D71-0422-4AD9-AB12-9E139771B3FD}">
      <dgm:prSet/>
      <dgm:spPr/>
      <dgm:t>
        <a:bodyPr/>
        <a:lstStyle/>
        <a:p>
          <a:endParaRPr lang="en-US"/>
        </a:p>
      </dgm:t>
    </dgm:pt>
    <dgm:pt modelId="{5D84C833-A75C-4F7A-B153-3DC19242E9B8}" type="sibTrans" cxnId="{C9101D71-0422-4AD9-AB12-9E139771B3FD}">
      <dgm:prSet/>
      <dgm:spPr/>
      <dgm:t>
        <a:bodyPr/>
        <a:lstStyle/>
        <a:p>
          <a:endParaRPr lang="en-US"/>
        </a:p>
      </dgm:t>
    </dgm:pt>
    <dgm:pt modelId="{ED668D62-559B-4B79-ABC7-8F540E7ACCB5}" type="pres">
      <dgm:prSet presAssocID="{9EB7CB55-A0FE-4925-B369-A65200EDDF9E}" presName="Name0" presStyleCnt="0">
        <dgm:presLayoutVars>
          <dgm:dir/>
          <dgm:animLvl val="lvl"/>
          <dgm:resizeHandles val="exact"/>
        </dgm:presLayoutVars>
      </dgm:prSet>
      <dgm:spPr/>
    </dgm:pt>
    <dgm:pt modelId="{D7AE8C84-A790-4B25-91D2-6A0BB95B9ED5}" type="pres">
      <dgm:prSet presAssocID="{5CD7EEF4-8136-4796-B7A3-6C15077EB4A6}" presName="boxAndChildren" presStyleCnt="0"/>
      <dgm:spPr/>
    </dgm:pt>
    <dgm:pt modelId="{D2DB9587-F9E7-4FB4-8452-785D4BC0D8AC}" type="pres">
      <dgm:prSet presAssocID="{5CD7EEF4-8136-4796-B7A3-6C15077EB4A6}" presName="parentTextBox" presStyleLbl="node1" presStyleIdx="0" presStyleCnt="5"/>
      <dgm:spPr/>
    </dgm:pt>
    <dgm:pt modelId="{E59F4DD1-4340-4921-BFD0-935F63448982}" type="pres">
      <dgm:prSet presAssocID="{9BAF5063-AFDF-426E-9758-4CEF7680E6D1}" presName="sp" presStyleCnt="0"/>
      <dgm:spPr/>
    </dgm:pt>
    <dgm:pt modelId="{9E55F738-00A9-4191-B52B-B4045A62A4A3}" type="pres">
      <dgm:prSet presAssocID="{5CB57BA4-034A-4D09-8F0B-A95408FE0BB2}" presName="arrowAndChildren" presStyleCnt="0"/>
      <dgm:spPr/>
    </dgm:pt>
    <dgm:pt modelId="{3397C3CB-F991-4BEE-9129-BE8A93B93626}" type="pres">
      <dgm:prSet presAssocID="{5CB57BA4-034A-4D09-8F0B-A95408FE0BB2}" presName="parentTextArrow" presStyleLbl="node1" presStyleIdx="1" presStyleCnt="5"/>
      <dgm:spPr/>
    </dgm:pt>
    <dgm:pt modelId="{9AAA17EE-331B-46D0-9B6E-817485CEBAF9}" type="pres">
      <dgm:prSet presAssocID="{2213BB05-C7C6-484B-A029-53F3BFFD0A92}" presName="sp" presStyleCnt="0"/>
      <dgm:spPr/>
    </dgm:pt>
    <dgm:pt modelId="{29080523-95C4-4E09-97F4-C6B5D5BE88F0}" type="pres">
      <dgm:prSet presAssocID="{B7996E7A-0667-4C2C-9B52-6380DD5A3016}" presName="arrowAndChildren" presStyleCnt="0"/>
      <dgm:spPr/>
    </dgm:pt>
    <dgm:pt modelId="{16F61E82-84C3-4B19-A112-1073BED56190}" type="pres">
      <dgm:prSet presAssocID="{B7996E7A-0667-4C2C-9B52-6380DD5A3016}" presName="parentTextArrow" presStyleLbl="node1" presStyleIdx="2" presStyleCnt="5"/>
      <dgm:spPr/>
    </dgm:pt>
    <dgm:pt modelId="{6E6380AB-6C09-4ACE-BB79-54C4788FD1DE}" type="pres">
      <dgm:prSet presAssocID="{5C5C56CE-7F60-48B4-8902-A052BA65B8CE}" presName="sp" presStyleCnt="0"/>
      <dgm:spPr/>
    </dgm:pt>
    <dgm:pt modelId="{97C9CAEB-621D-424D-81FD-3199781059C7}" type="pres">
      <dgm:prSet presAssocID="{7D83F234-BB59-498E-B452-3BBBB49FD138}" presName="arrowAndChildren" presStyleCnt="0"/>
      <dgm:spPr/>
    </dgm:pt>
    <dgm:pt modelId="{CCB77D97-CCFC-40D1-8543-E12C7A862DD2}" type="pres">
      <dgm:prSet presAssocID="{7D83F234-BB59-498E-B452-3BBBB49FD138}" presName="parentTextArrow" presStyleLbl="node1" presStyleIdx="3" presStyleCnt="5"/>
      <dgm:spPr/>
    </dgm:pt>
    <dgm:pt modelId="{B6E5EE9E-1487-4FC4-A3EC-D1ED12378D27}" type="pres">
      <dgm:prSet presAssocID="{3006B499-C909-4E24-98A6-D6C8E43F45E6}" presName="sp" presStyleCnt="0"/>
      <dgm:spPr/>
    </dgm:pt>
    <dgm:pt modelId="{D156B02D-7883-4130-919E-AA9BFC143E71}" type="pres">
      <dgm:prSet presAssocID="{E1DE6ACA-E28E-418A-9F61-3781A4E791C1}" presName="arrowAndChildren" presStyleCnt="0"/>
      <dgm:spPr/>
    </dgm:pt>
    <dgm:pt modelId="{E339E651-E574-4F67-9DB5-397D700AC419}" type="pres">
      <dgm:prSet presAssocID="{E1DE6ACA-E28E-418A-9F61-3781A4E791C1}" presName="parentTextArrow" presStyleLbl="node1" presStyleIdx="4" presStyleCnt="5" custLinFactNeighborX="-23074" custLinFactNeighborY="-57352"/>
      <dgm:spPr/>
    </dgm:pt>
  </dgm:ptLst>
  <dgm:cxnLst>
    <dgm:cxn modelId="{DC2D3F03-D109-4B38-A8EB-189BC7BAF224}" srcId="{9EB7CB55-A0FE-4925-B369-A65200EDDF9E}" destId="{B7996E7A-0667-4C2C-9B52-6380DD5A3016}" srcOrd="2" destOrd="0" parTransId="{AED51966-461C-4702-9999-DF81758D7387}" sibTransId="{2213BB05-C7C6-484B-A029-53F3BFFD0A92}"/>
    <dgm:cxn modelId="{EFB4BC2C-B877-4339-8B93-91F54676F08E}" type="presOf" srcId="{B7996E7A-0667-4C2C-9B52-6380DD5A3016}" destId="{16F61E82-84C3-4B19-A112-1073BED56190}" srcOrd="0" destOrd="0" presId="urn:microsoft.com/office/officeart/2005/8/layout/process4"/>
    <dgm:cxn modelId="{D3B8E53E-D2F2-4FAB-8AC6-AB411FF57838}" type="presOf" srcId="{5CD7EEF4-8136-4796-B7A3-6C15077EB4A6}" destId="{D2DB9587-F9E7-4FB4-8452-785D4BC0D8AC}" srcOrd="0" destOrd="0" presId="urn:microsoft.com/office/officeart/2005/8/layout/process4"/>
    <dgm:cxn modelId="{FA6AAB43-7E66-4C64-A225-AEE14D360A12}" type="presOf" srcId="{9EB7CB55-A0FE-4925-B369-A65200EDDF9E}" destId="{ED668D62-559B-4B79-ABC7-8F540E7ACCB5}" srcOrd="0" destOrd="0" presId="urn:microsoft.com/office/officeart/2005/8/layout/process4"/>
    <dgm:cxn modelId="{0ED2FF6A-124D-4AAF-887B-D6C0A5A76D3B}" srcId="{9EB7CB55-A0FE-4925-B369-A65200EDDF9E}" destId="{5CB57BA4-034A-4D09-8F0B-A95408FE0BB2}" srcOrd="3" destOrd="0" parTransId="{2AA53FD4-EAF6-4AB5-9CE8-72E5AD113407}" sibTransId="{9BAF5063-AFDF-426E-9758-4CEF7680E6D1}"/>
    <dgm:cxn modelId="{C9101D71-0422-4AD9-AB12-9E139771B3FD}" srcId="{9EB7CB55-A0FE-4925-B369-A65200EDDF9E}" destId="{5CD7EEF4-8136-4796-B7A3-6C15077EB4A6}" srcOrd="4" destOrd="0" parTransId="{2E58F5AC-3D55-40B6-8CC9-249B7381F650}" sibTransId="{5D84C833-A75C-4F7A-B153-3DC19242E9B8}"/>
    <dgm:cxn modelId="{BA79429A-BD0D-4528-9D13-093794BFB01F}" type="presOf" srcId="{5CB57BA4-034A-4D09-8F0B-A95408FE0BB2}" destId="{3397C3CB-F991-4BEE-9129-BE8A93B93626}" srcOrd="0" destOrd="0" presId="urn:microsoft.com/office/officeart/2005/8/layout/process4"/>
    <dgm:cxn modelId="{A15B17AB-1775-49AC-A27B-59762B11F20A}" type="presOf" srcId="{E1DE6ACA-E28E-418A-9F61-3781A4E791C1}" destId="{E339E651-E574-4F67-9DB5-397D700AC419}" srcOrd="0" destOrd="0" presId="urn:microsoft.com/office/officeart/2005/8/layout/process4"/>
    <dgm:cxn modelId="{37D9CDC1-8BDA-4446-93C1-ED98A1222A4B}" type="presOf" srcId="{7D83F234-BB59-498E-B452-3BBBB49FD138}" destId="{CCB77D97-CCFC-40D1-8543-E12C7A862DD2}" srcOrd="0" destOrd="0" presId="urn:microsoft.com/office/officeart/2005/8/layout/process4"/>
    <dgm:cxn modelId="{F4CDF0D1-5244-4175-8528-5E9704198695}" srcId="{9EB7CB55-A0FE-4925-B369-A65200EDDF9E}" destId="{7D83F234-BB59-498E-B452-3BBBB49FD138}" srcOrd="1" destOrd="0" parTransId="{1CABF1A7-A79B-43B8-BCEB-9E345895A801}" sibTransId="{5C5C56CE-7F60-48B4-8902-A052BA65B8CE}"/>
    <dgm:cxn modelId="{607D0DEE-AD18-49D4-8866-38DD859881F4}" srcId="{9EB7CB55-A0FE-4925-B369-A65200EDDF9E}" destId="{E1DE6ACA-E28E-418A-9F61-3781A4E791C1}" srcOrd="0" destOrd="0" parTransId="{B1177B14-EE61-48A9-B143-6C59692B2991}" sibTransId="{3006B499-C909-4E24-98A6-D6C8E43F45E6}"/>
    <dgm:cxn modelId="{F06E65C4-A276-46B9-B364-730EF6DF4A9C}" type="presParOf" srcId="{ED668D62-559B-4B79-ABC7-8F540E7ACCB5}" destId="{D7AE8C84-A790-4B25-91D2-6A0BB95B9ED5}" srcOrd="0" destOrd="0" presId="urn:microsoft.com/office/officeart/2005/8/layout/process4"/>
    <dgm:cxn modelId="{CB6284C1-B317-4AF8-A5FC-42A67170AC4F}" type="presParOf" srcId="{D7AE8C84-A790-4B25-91D2-6A0BB95B9ED5}" destId="{D2DB9587-F9E7-4FB4-8452-785D4BC0D8AC}" srcOrd="0" destOrd="0" presId="urn:microsoft.com/office/officeart/2005/8/layout/process4"/>
    <dgm:cxn modelId="{42A24CFB-2B5F-4E60-B27F-551AC3AA441B}" type="presParOf" srcId="{ED668D62-559B-4B79-ABC7-8F540E7ACCB5}" destId="{E59F4DD1-4340-4921-BFD0-935F63448982}" srcOrd="1" destOrd="0" presId="urn:microsoft.com/office/officeart/2005/8/layout/process4"/>
    <dgm:cxn modelId="{65A0AF9C-FCEA-4FDD-9CB6-1458A713D958}" type="presParOf" srcId="{ED668D62-559B-4B79-ABC7-8F540E7ACCB5}" destId="{9E55F738-00A9-4191-B52B-B4045A62A4A3}" srcOrd="2" destOrd="0" presId="urn:microsoft.com/office/officeart/2005/8/layout/process4"/>
    <dgm:cxn modelId="{CB56B6FE-0302-47AA-B768-6B0B0C0FA6D1}" type="presParOf" srcId="{9E55F738-00A9-4191-B52B-B4045A62A4A3}" destId="{3397C3CB-F991-4BEE-9129-BE8A93B93626}" srcOrd="0" destOrd="0" presId="urn:microsoft.com/office/officeart/2005/8/layout/process4"/>
    <dgm:cxn modelId="{A2CD5C3C-60EE-4AAC-8651-4FAD8A4D1F6C}" type="presParOf" srcId="{ED668D62-559B-4B79-ABC7-8F540E7ACCB5}" destId="{9AAA17EE-331B-46D0-9B6E-817485CEBAF9}" srcOrd="3" destOrd="0" presId="urn:microsoft.com/office/officeart/2005/8/layout/process4"/>
    <dgm:cxn modelId="{8B2F387F-1648-4E68-8B2B-0182C19C9462}" type="presParOf" srcId="{ED668D62-559B-4B79-ABC7-8F540E7ACCB5}" destId="{29080523-95C4-4E09-97F4-C6B5D5BE88F0}" srcOrd="4" destOrd="0" presId="urn:microsoft.com/office/officeart/2005/8/layout/process4"/>
    <dgm:cxn modelId="{80BA1097-125B-4EB3-B390-800568139706}" type="presParOf" srcId="{29080523-95C4-4E09-97F4-C6B5D5BE88F0}" destId="{16F61E82-84C3-4B19-A112-1073BED56190}" srcOrd="0" destOrd="0" presId="urn:microsoft.com/office/officeart/2005/8/layout/process4"/>
    <dgm:cxn modelId="{5B728032-27BC-47E5-9F74-52A825B70B60}" type="presParOf" srcId="{ED668D62-559B-4B79-ABC7-8F540E7ACCB5}" destId="{6E6380AB-6C09-4ACE-BB79-54C4788FD1DE}" srcOrd="5" destOrd="0" presId="urn:microsoft.com/office/officeart/2005/8/layout/process4"/>
    <dgm:cxn modelId="{208D6530-B618-480D-8BEE-F16CD05238FC}" type="presParOf" srcId="{ED668D62-559B-4B79-ABC7-8F540E7ACCB5}" destId="{97C9CAEB-621D-424D-81FD-3199781059C7}" srcOrd="6" destOrd="0" presId="urn:microsoft.com/office/officeart/2005/8/layout/process4"/>
    <dgm:cxn modelId="{49C5ADB3-E21C-4589-8F59-15729D4BC8A0}" type="presParOf" srcId="{97C9CAEB-621D-424D-81FD-3199781059C7}" destId="{CCB77D97-CCFC-40D1-8543-E12C7A862DD2}" srcOrd="0" destOrd="0" presId="urn:microsoft.com/office/officeart/2005/8/layout/process4"/>
    <dgm:cxn modelId="{5F605130-B63C-4728-B2B4-BAB95090977D}" type="presParOf" srcId="{ED668D62-559B-4B79-ABC7-8F540E7ACCB5}" destId="{B6E5EE9E-1487-4FC4-A3EC-D1ED12378D27}" srcOrd="7" destOrd="0" presId="urn:microsoft.com/office/officeart/2005/8/layout/process4"/>
    <dgm:cxn modelId="{1C699E99-324C-4D70-A228-CEC2E4A73950}" type="presParOf" srcId="{ED668D62-559B-4B79-ABC7-8F540E7ACCB5}" destId="{D156B02D-7883-4130-919E-AA9BFC143E71}" srcOrd="8" destOrd="0" presId="urn:microsoft.com/office/officeart/2005/8/layout/process4"/>
    <dgm:cxn modelId="{94995FD0-D8CD-498F-BE4A-B714DD07DB31}" type="presParOf" srcId="{D156B02D-7883-4130-919E-AA9BFC143E71}" destId="{E339E651-E574-4F67-9DB5-397D700AC4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F671DB-622B-4B7C-AEBF-C0A0C77CB56E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FE725226-F185-4A0F-9D86-BC9DDBAD435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509227F-2CCE-45C5-9EF7-D4B423990BFA}" type="parTrans" cxnId="{A3AF8915-521A-47E8-9D94-073F30FDAA98}">
      <dgm:prSet/>
      <dgm:spPr/>
      <dgm:t>
        <a:bodyPr/>
        <a:lstStyle/>
        <a:p>
          <a:endParaRPr lang="en-US"/>
        </a:p>
      </dgm:t>
    </dgm:pt>
    <dgm:pt modelId="{6956E13D-56E7-44C7-8651-7CC30613A294}" type="sibTrans" cxnId="{A3AF8915-521A-47E8-9D94-073F30FDAA98}">
      <dgm:prSet/>
      <dgm:spPr/>
      <dgm:t>
        <a:bodyPr/>
        <a:lstStyle/>
        <a:p>
          <a:endParaRPr lang="en-US"/>
        </a:p>
      </dgm:t>
    </dgm:pt>
    <dgm:pt modelId="{B2017595-D2A6-44A8-8E69-BB7A55E4B44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9764E6BD-D764-4D66-BE65-33F843B85487}" type="parTrans" cxnId="{4710CB88-A729-483D-8A9B-39B678B8878F}">
      <dgm:prSet/>
      <dgm:spPr/>
      <dgm:t>
        <a:bodyPr/>
        <a:lstStyle/>
        <a:p>
          <a:endParaRPr lang="en-US"/>
        </a:p>
      </dgm:t>
    </dgm:pt>
    <dgm:pt modelId="{E1434966-6347-4072-80B9-CFD4D80D9A0D}" type="sibTrans" cxnId="{4710CB88-A729-483D-8A9B-39B678B8878F}">
      <dgm:prSet/>
      <dgm:spPr/>
      <dgm:t>
        <a:bodyPr/>
        <a:lstStyle/>
        <a:p>
          <a:endParaRPr lang="en-US"/>
        </a:p>
      </dgm:t>
    </dgm:pt>
    <dgm:pt modelId="{B8F51D53-55B1-435F-98F9-E26335FF117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DA89C6C-9B3C-4DB4-B854-9E185ECA6861}" type="parTrans" cxnId="{340A7A63-ACB8-471A-8707-9ACE8115015D}">
      <dgm:prSet/>
      <dgm:spPr/>
      <dgm:t>
        <a:bodyPr/>
        <a:lstStyle/>
        <a:p>
          <a:endParaRPr lang="en-US"/>
        </a:p>
      </dgm:t>
    </dgm:pt>
    <dgm:pt modelId="{26ABF4C2-67CC-4C44-8530-70E6C5AB6DD9}" type="sibTrans" cxnId="{340A7A63-ACB8-471A-8707-9ACE8115015D}">
      <dgm:prSet/>
      <dgm:spPr/>
      <dgm:t>
        <a:bodyPr/>
        <a:lstStyle/>
        <a:p>
          <a:endParaRPr lang="en-US"/>
        </a:p>
      </dgm:t>
    </dgm:pt>
    <dgm:pt modelId="{E5016006-A6E0-4DB0-B869-4D1F786162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D75F89F-91C6-4E56-A58B-8E1626707CF7}" type="parTrans" cxnId="{779412A9-1DF9-45D3-B290-77F228C52169}">
      <dgm:prSet/>
      <dgm:spPr/>
      <dgm:t>
        <a:bodyPr/>
        <a:lstStyle/>
        <a:p>
          <a:endParaRPr lang="en-US"/>
        </a:p>
      </dgm:t>
    </dgm:pt>
    <dgm:pt modelId="{6EF2EE7E-8D19-494D-B40C-FFB99C816916}" type="sibTrans" cxnId="{779412A9-1DF9-45D3-B290-77F228C52169}">
      <dgm:prSet/>
      <dgm:spPr/>
      <dgm:t>
        <a:bodyPr/>
        <a:lstStyle/>
        <a:p>
          <a:endParaRPr lang="en-US"/>
        </a:p>
      </dgm:t>
    </dgm:pt>
    <dgm:pt modelId="{1ED46E02-AE9D-4352-BE72-F522FDF53B62}" type="pres">
      <dgm:prSet presAssocID="{2FF671DB-622B-4B7C-AEBF-C0A0C77CB56E}" presName="compositeShape" presStyleCnt="0">
        <dgm:presLayoutVars>
          <dgm:chMax val="7"/>
          <dgm:dir/>
          <dgm:resizeHandles val="exact"/>
        </dgm:presLayoutVars>
      </dgm:prSet>
      <dgm:spPr/>
    </dgm:pt>
    <dgm:pt modelId="{4A349318-13AB-4ACC-8B96-BF672C40EBC2}" type="pres">
      <dgm:prSet presAssocID="{2FF671DB-622B-4B7C-AEBF-C0A0C77CB56E}" presName="wedge1" presStyleLbl="node1" presStyleIdx="0" presStyleCnt="4" custLinFactNeighborX="-4395" custLinFactNeighborY="3976"/>
      <dgm:spPr/>
    </dgm:pt>
    <dgm:pt modelId="{652A67F4-F18D-4C59-846D-190B79FDE395}" type="pres">
      <dgm:prSet presAssocID="{2FF671DB-622B-4B7C-AEBF-C0A0C77CB56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3EB42A0-0C4B-4752-95C9-AF8949E4F52C}" type="pres">
      <dgm:prSet presAssocID="{2FF671DB-622B-4B7C-AEBF-C0A0C77CB56E}" presName="wedge2" presStyleLbl="node1" presStyleIdx="1" presStyleCnt="4"/>
      <dgm:spPr/>
    </dgm:pt>
    <dgm:pt modelId="{EF996EC3-3828-453B-882D-D4A674A75F06}" type="pres">
      <dgm:prSet presAssocID="{2FF671DB-622B-4B7C-AEBF-C0A0C77CB56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94C10D2-0405-429A-A30F-4BC8ABDEECEB}" type="pres">
      <dgm:prSet presAssocID="{2FF671DB-622B-4B7C-AEBF-C0A0C77CB56E}" presName="wedge3" presStyleLbl="node1" presStyleIdx="2" presStyleCnt="4"/>
      <dgm:spPr/>
    </dgm:pt>
    <dgm:pt modelId="{A3171A6B-2788-4C46-9C3C-41F51AE49733}" type="pres">
      <dgm:prSet presAssocID="{2FF671DB-622B-4B7C-AEBF-C0A0C77CB56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40E09A5-463C-4AE8-BDB0-8D9EE4F13D73}" type="pres">
      <dgm:prSet presAssocID="{2FF671DB-622B-4B7C-AEBF-C0A0C77CB56E}" presName="wedge4" presStyleLbl="node1" presStyleIdx="3" presStyleCnt="4"/>
      <dgm:spPr/>
    </dgm:pt>
    <dgm:pt modelId="{122B6D95-4901-4927-81B4-C7E987AD7FB1}" type="pres">
      <dgm:prSet presAssocID="{2FF671DB-622B-4B7C-AEBF-C0A0C77CB56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3AF8915-521A-47E8-9D94-073F30FDAA98}" srcId="{2FF671DB-622B-4B7C-AEBF-C0A0C77CB56E}" destId="{FE725226-F185-4A0F-9D86-BC9DDBAD4359}" srcOrd="0" destOrd="0" parTransId="{1509227F-2CCE-45C5-9EF7-D4B423990BFA}" sibTransId="{6956E13D-56E7-44C7-8651-7CC30613A294}"/>
    <dgm:cxn modelId="{3A33A930-108E-4927-930D-E36D986DA3B4}" type="presOf" srcId="{B2017595-D2A6-44A8-8E69-BB7A55E4B447}" destId="{EF996EC3-3828-453B-882D-D4A674A75F06}" srcOrd="1" destOrd="0" presId="urn:microsoft.com/office/officeart/2005/8/layout/chart3"/>
    <dgm:cxn modelId="{C2C34542-86D4-4AC5-959F-907768D84233}" type="presOf" srcId="{E5016006-A6E0-4DB0-B869-4D1F786162A8}" destId="{540E09A5-463C-4AE8-BDB0-8D9EE4F13D73}" srcOrd="0" destOrd="0" presId="urn:microsoft.com/office/officeart/2005/8/layout/chart3"/>
    <dgm:cxn modelId="{340A7A63-ACB8-471A-8707-9ACE8115015D}" srcId="{2FF671DB-622B-4B7C-AEBF-C0A0C77CB56E}" destId="{B8F51D53-55B1-435F-98F9-E26335FF1172}" srcOrd="2" destOrd="0" parTransId="{3DA89C6C-9B3C-4DB4-B854-9E185ECA6861}" sibTransId="{26ABF4C2-67CC-4C44-8530-70E6C5AB6DD9}"/>
    <dgm:cxn modelId="{01D9026F-38E3-4861-8368-14C7DEF83538}" type="presOf" srcId="{FE725226-F185-4A0F-9D86-BC9DDBAD4359}" destId="{652A67F4-F18D-4C59-846D-190B79FDE395}" srcOrd="1" destOrd="0" presId="urn:microsoft.com/office/officeart/2005/8/layout/chart3"/>
    <dgm:cxn modelId="{8FDAA56F-8A76-47FB-B2A7-E5135766BEF4}" type="presOf" srcId="{B8F51D53-55B1-435F-98F9-E26335FF1172}" destId="{A3171A6B-2788-4C46-9C3C-41F51AE49733}" srcOrd="1" destOrd="0" presId="urn:microsoft.com/office/officeart/2005/8/layout/chart3"/>
    <dgm:cxn modelId="{4710CB88-A729-483D-8A9B-39B678B8878F}" srcId="{2FF671DB-622B-4B7C-AEBF-C0A0C77CB56E}" destId="{B2017595-D2A6-44A8-8E69-BB7A55E4B447}" srcOrd="1" destOrd="0" parTransId="{9764E6BD-D764-4D66-BE65-33F843B85487}" sibTransId="{E1434966-6347-4072-80B9-CFD4D80D9A0D}"/>
    <dgm:cxn modelId="{1D47DE89-B808-49B7-A6A1-D8E502FE49E5}" type="presOf" srcId="{B2017595-D2A6-44A8-8E69-BB7A55E4B447}" destId="{B3EB42A0-0C4B-4752-95C9-AF8949E4F52C}" srcOrd="0" destOrd="0" presId="urn:microsoft.com/office/officeart/2005/8/layout/chart3"/>
    <dgm:cxn modelId="{779412A9-1DF9-45D3-B290-77F228C52169}" srcId="{2FF671DB-622B-4B7C-AEBF-C0A0C77CB56E}" destId="{E5016006-A6E0-4DB0-B869-4D1F786162A8}" srcOrd="3" destOrd="0" parTransId="{ED75F89F-91C6-4E56-A58B-8E1626707CF7}" sibTransId="{6EF2EE7E-8D19-494D-B40C-FFB99C816916}"/>
    <dgm:cxn modelId="{7BFCCFCE-B623-4914-8F80-8F481769F687}" type="presOf" srcId="{FE725226-F185-4A0F-9D86-BC9DDBAD4359}" destId="{4A349318-13AB-4ACC-8B96-BF672C40EBC2}" srcOrd="0" destOrd="0" presId="urn:microsoft.com/office/officeart/2005/8/layout/chart3"/>
    <dgm:cxn modelId="{95658AD0-882B-4A0D-B26C-3FD6A9397E55}" type="presOf" srcId="{B8F51D53-55B1-435F-98F9-E26335FF1172}" destId="{494C10D2-0405-429A-A30F-4BC8ABDEECEB}" srcOrd="0" destOrd="0" presId="urn:microsoft.com/office/officeart/2005/8/layout/chart3"/>
    <dgm:cxn modelId="{3B545EEE-B884-4C05-BE76-B998D561796F}" type="presOf" srcId="{2FF671DB-622B-4B7C-AEBF-C0A0C77CB56E}" destId="{1ED46E02-AE9D-4352-BE72-F522FDF53B62}" srcOrd="0" destOrd="0" presId="urn:microsoft.com/office/officeart/2005/8/layout/chart3"/>
    <dgm:cxn modelId="{E8EE7DF9-04F9-4337-A576-D10F89D8DFB8}" type="presOf" srcId="{E5016006-A6E0-4DB0-B869-4D1F786162A8}" destId="{122B6D95-4901-4927-81B4-C7E987AD7FB1}" srcOrd="1" destOrd="0" presId="urn:microsoft.com/office/officeart/2005/8/layout/chart3"/>
    <dgm:cxn modelId="{E3123B3A-03C2-432F-A25C-E1105B62F844}" type="presParOf" srcId="{1ED46E02-AE9D-4352-BE72-F522FDF53B62}" destId="{4A349318-13AB-4ACC-8B96-BF672C40EBC2}" srcOrd="0" destOrd="0" presId="urn:microsoft.com/office/officeart/2005/8/layout/chart3"/>
    <dgm:cxn modelId="{89E39948-60DA-4C46-B513-51E163D0C9BE}" type="presParOf" srcId="{1ED46E02-AE9D-4352-BE72-F522FDF53B62}" destId="{652A67F4-F18D-4C59-846D-190B79FDE395}" srcOrd="1" destOrd="0" presId="urn:microsoft.com/office/officeart/2005/8/layout/chart3"/>
    <dgm:cxn modelId="{5FE9C00E-FF13-4F7D-B516-A742C015C5A6}" type="presParOf" srcId="{1ED46E02-AE9D-4352-BE72-F522FDF53B62}" destId="{B3EB42A0-0C4B-4752-95C9-AF8949E4F52C}" srcOrd="2" destOrd="0" presId="urn:microsoft.com/office/officeart/2005/8/layout/chart3"/>
    <dgm:cxn modelId="{096382AC-2303-47CD-B767-C59FB432285F}" type="presParOf" srcId="{1ED46E02-AE9D-4352-BE72-F522FDF53B62}" destId="{EF996EC3-3828-453B-882D-D4A674A75F06}" srcOrd="3" destOrd="0" presId="urn:microsoft.com/office/officeart/2005/8/layout/chart3"/>
    <dgm:cxn modelId="{EB3EAAE5-0941-431A-B12D-A327BEA60E6F}" type="presParOf" srcId="{1ED46E02-AE9D-4352-BE72-F522FDF53B62}" destId="{494C10D2-0405-429A-A30F-4BC8ABDEECEB}" srcOrd="4" destOrd="0" presId="urn:microsoft.com/office/officeart/2005/8/layout/chart3"/>
    <dgm:cxn modelId="{BB44E0A3-E89C-46B2-A43E-E13B5861B628}" type="presParOf" srcId="{1ED46E02-AE9D-4352-BE72-F522FDF53B62}" destId="{A3171A6B-2788-4C46-9C3C-41F51AE49733}" srcOrd="5" destOrd="0" presId="urn:microsoft.com/office/officeart/2005/8/layout/chart3"/>
    <dgm:cxn modelId="{2469B375-DD26-4A30-8949-AE487A43FFC8}" type="presParOf" srcId="{1ED46E02-AE9D-4352-BE72-F522FDF53B62}" destId="{540E09A5-463C-4AE8-BDB0-8D9EE4F13D73}" srcOrd="6" destOrd="0" presId="urn:microsoft.com/office/officeart/2005/8/layout/chart3"/>
    <dgm:cxn modelId="{7A7A46F9-504A-4434-84FC-15F18BA12F01}" type="presParOf" srcId="{1ED46E02-AE9D-4352-BE72-F522FDF53B62}" destId="{122B6D95-4901-4927-81B4-C7E987AD7FB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06831-28B1-4F65-9FDB-6D7F5F1FABCE}">
      <dsp:nvSpPr>
        <dsp:cNvPr id="0" name=""/>
        <dsp:cNvSpPr/>
      </dsp:nvSpPr>
      <dsp:spPr>
        <a:xfrm>
          <a:off x="3386666" y="0"/>
          <a:ext cx="1354666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 of Code</a:t>
          </a:r>
        </a:p>
      </dsp:txBody>
      <dsp:txXfrm>
        <a:off x="3386666" y="0"/>
        <a:ext cx="1354666" cy="903111"/>
      </dsp:txXfrm>
    </dsp:sp>
    <dsp:sp modelId="{3FDA3BE9-5EE3-4E0B-9F00-391C0226385D}">
      <dsp:nvSpPr>
        <dsp:cNvPr id="0" name=""/>
        <dsp:cNvSpPr/>
      </dsp:nvSpPr>
      <dsp:spPr>
        <a:xfrm>
          <a:off x="2709333" y="903111"/>
          <a:ext cx="2709333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Function</a:t>
          </a:r>
        </a:p>
      </dsp:txBody>
      <dsp:txXfrm>
        <a:off x="3183466" y="903111"/>
        <a:ext cx="1761066" cy="903111"/>
      </dsp:txXfrm>
    </dsp:sp>
    <dsp:sp modelId="{C76393F4-EA78-4A10-BB6C-4E1743A200B5}">
      <dsp:nvSpPr>
        <dsp:cNvPr id="0" name=""/>
        <dsp:cNvSpPr/>
      </dsp:nvSpPr>
      <dsp:spPr>
        <a:xfrm>
          <a:off x="2032000" y="1806222"/>
          <a:ext cx="4064000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Class</a:t>
          </a:r>
        </a:p>
      </dsp:txBody>
      <dsp:txXfrm>
        <a:off x="2743199" y="1806222"/>
        <a:ext cx="2641600" cy="903111"/>
      </dsp:txXfrm>
    </dsp:sp>
    <dsp:sp modelId="{45987F3A-BA56-469C-9296-B9459609ED74}">
      <dsp:nvSpPr>
        <dsp:cNvPr id="0" name=""/>
        <dsp:cNvSpPr/>
      </dsp:nvSpPr>
      <dsp:spPr>
        <a:xfrm>
          <a:off x="1354666" y="2709333"/>
          <a:ext cx="5418666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Module</a:t>
          </a:r>
        </a:p>
      </dsp:txBody>
      <dsp:txXfrm>
        <a:off x="2302933" y="2709333"/>
        <a:ext cx="3522133" cy="903111"/>
      </dsp:txXfrm>
    </dsp:sp>
    <dsp:sp modelId="{44F29116-7FC2-45EF-9D6F-3F252B4A84DD}">
      <dsp:nvSpPr>
        <dsp:cNvPr id="0" name=""/>
        <dsp:cNvSpPr/>
      </dsp:nvSpPr>
      <dsp:spPr>
        <a:xfrm>
          <a:off x="677333" y="3612444"/>
          <a:ext cx="6773333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System</a:t>
          </a:r>
        </a:p>
      </dsp:txBody>
      <dsp:txXfrm>
        <a:off x="1862666" y="3612444"/>
        <a:ext cx="4402666" cy="903111"/>
      </dsp:txXfrm>
    </dsp:sp>
    <dsp:sp modelId="{063F4755-9190-41F6-A154-E1F86298BB3E}">
      <dsp:nvSpPr>
        <dsp:cNvPr id="0" name=""/>
        <dsp:cNvSpPr/>
      </dsp:nvSpPr>
      <dsp:spPr>
        <a:xfrm>
          <a:off x="0" y="4515555"/>
          <a:ext cx="8128000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Team</a:t>
          </a:r>
        </a:p>
      </dsp:txBody>
      <dsp:txXfrm>
        <a:off x="1422399" y="4515555"/>
        <a:ext cx="5283200" cy="903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9587-F9E7-4FB4-8452-785D4BC0D8AC}">
      <dsp:nvSpPr>
        <dsp:cNvPr id="0" name=""/>
        <dsp:cNvSpPr/>
      </dsp:nvSpPr>
      <dsp:spPr>
        <a:xfrm>
          <a:off x="0" y="5219140"/>
          <a:ext cx="10802776" cy="85624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</a:t>
          </a:r>
          <a:endParaRPr lang="en-US" sz="3000" kern="1200" dirty="0"/>
        </a:p>
      </dsp:txBody>
      <dsp:txXfrm>
        <a:off x="0" y="5219140"/>
        <a:ext cx="10802776" cy="856243"/>
      </dsp:txXfrm>
    </dsp:sp>
    <dsp:sp modelId="{3397C3CB-F991-4BEE-9129-BE8A93B93626}">
      <dsp:nvSpPr>
        <dsp:cNvPr id="0" name=""/>
        <dsp:cNvSpPr/>
      </dsp:nvSpPr>
      <dsp:spPr>
        <a:xfrm rot="10800000">
          <a:off x="0" y="3915082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Access</a:t>
          </a:r>
          <a:endParaRPr lang="en-US" sz="3000" kern="1200" dirty="0"/>
        </a:p>
      </dsp:txBody>
      <dsp:txXfrm rot="10800000">
        <a:off x="0" y="3915082"/>
        <a:ext cx="10802776" cy="855683"/>
      </dsp:txXfrm>
    </dsp:sp>
    <dsp:sp modelId="{16F61E82-84C3-4B19-A112-1073BED56190}">
      <dsp:nvSpPr>
        <dsp:cNvPr id="0" name=""/>
        <dsp:cNvSpPr/>
      </dsp:nvSpPr>
      <dsp:spPr>
        <a:xfrm rot="10800000">
          <a:off x="0" y="2611023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Business Logic</a:t>
          </a:r>
          <a:endParaRPr lang="en-US" sz="3000" kern="1200" dirty="0"/>
        </a:p>
      </dsp:txBody>
      <dsp:txXfrm rot="10800000">
        <a:off x="0" y="2611023"/>
        <a:ext cx="10802776" cy="855683"/>
      </dsp:txXfrm>
    </dsp:sp>
    <dsp:sp modelId="{CCB77D97-CCFC-40D1-8543-E12C7A862DD2}">
      <dsp:nvSpPr>
        <dsp:cNvPr id="0" name=""/>
        <dsp:cNvSpPr/>
      </dsp:nvSpPr>
      <dsp:spPr>
        <a:xfrm rot="10800000">
          <a:off x="0" y="1306964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</a:t>
          </a:r>
          <a:endParaRPr lang="en-US" sz="3000" kern="1200" dirty="0"/>
        </a:p>
      </dsp:txBody>
      <dsp:txXfrm rot="10800000">
        <a:off x="0" y="1306964"/>
        <a:ext cx="10802776" cy="855683"/>
      </dsp:txXfrm>
    </dsp:sp>
    <dsp:sp modelId="{E339E651-E574-4F67-9DB5-397D700AC419}">
      <dsp:nvSpPr>
        <dsp:cNvPr id="0" name=""/>
        <dsp:cNvSpPr/>
      </dsp:nvSpPr>
      <dsp:spPr>
        <a:xfrm rot="10800000">
          <a:off x="0" y="0"/>
          <a:ext cx="10802776" cy="131690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Interface</a:t>
          </a:r>
          <a:endParaRPr lang="en-US" sz="3000" kern="1200" dirty="0"/>
        </a:p>
      </dsp:txBody>
      <dsp:txXfrm rot="10800000">
        <a:off x="0" y="0"/>
        <a:ext cx="10802776" cy="855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49318-13AB-4ACC-8B96-BF672C40EBC2}">
      <dsp:nvSpPr>
        <dsp:cNvPr id="0" name=""/>
        <dsp:cNvSpPr/>
      </dsp:nvSpPr>
      <dsp:spPr>
        <a:xfrm>
          <a:off x="1684023" y="518557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11883" y="1360618"/>
        <a:ext cx="1679786" cy="1354666"/>
      </dsp:txXfrm>
    </dsp:sp>
    <dsp:sp modelId="{B3EB42A0-0C4B-4752-95C9-AF8949E4F52C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49369" y="2886523"/>
        <a:ext cx="1679786" cy="1354666"/>
      </dsp:txXfrm>
    </dsp:sp>
    <dsp:sp modelId="{494C10D2-0405-429A-A30F-4BC8ABDEECEB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207022" y="2886523"/>
        <a:ext cx="1679786" cy="1354666"/>
      </dsp:txXfrm>
    </dsp:sp>
    <dsp:sp modelId="{540E09A5-463C-4AE8-BDB0-8D9EE4F13D73}">
      <dsp:nvSpPr>
        <dsp:cNvPr id="0" name=""/>
        <dsp:cNvSpPr/>
      </dsp:nvSpPr>
      <dsp:spPr>
        <a:xfrm>
          <a:off x="1692249" y="529403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207022" y="1369297"/>
        <a:ext cx="1679786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3F7-EEE2-4590-A5B5-DC86E24C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ED3F2-EA9F-4184-8056-8B4086D92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20B1-2047-4010-94A7-24B6E19E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177C-9616-4364-96F7-97071D81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6180-0419-424D-B071-FAB865CB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35F9-8C4B-46B9-B074-13ABFFBA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E532-D7E2-4640-8492-F57333078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057D-8AFA-499E-A9E6-C876A537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A89E-7E39-4081-8486-CF4A799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F754-8FC9-4CFD-9240-2CFC7BF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385AA-14A9-4C2B-B5F9-E52126E3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7164B-0A94-48FA-B59A-94779063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FAB-946E-47AD-AF56-042C3C04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4B34-1B09-4FA1-800B-E57DBD26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E306-7270-4059-AD68-9E6F8B52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1337-5A8D-4333-82E5-EF3336D3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F6B5-7227-468A-84F7-6951120B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7D32-39E5-41F7-A829-7DD60CA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F6C9-4026-45D6-B809-3CED7B63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3B72-A643-429A-B532-FB80DF9A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87FD-AAF7-4929-8773-0E3263A5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0F2F-E402-44B2-9E1E-7FBA17E1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0C23-39C0-45F6-8FAC-2A872CD9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8F89-58DA-4256-8F97-3F5A8946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3652-8298-46D8-87A9-3CBA223C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1755-CD59-4D03-91FA-CC9E5A13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2AD2-AAEC-4F4F-9F43-3D415E803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279F2-11CF-4566-924A-6A8E3151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09814-EF0C-4331-9609-55E3820D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19797-7878-44AE-A5C8-A475826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1202-2E77-4F15-81F2-0FAC3FDD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1A98-91DF-4A6F-9CC8-C0AE1CE2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D896C-0478-4502-A14B-8078985A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E1C39-E03E-43BD-BEFD-75ED9303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3A0AF-88A6-4C37-B942-A01A83F9D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B95B4-9AF0-4981-9F31-A1A7EF2F2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CC108-E819-49C6-9A1F-13C96F69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02ACD-8510-44A2-B502-79818002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5AAE9-FDA4-4B48-8895-FBF611A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3547-FEEC-4CCF-AE15-F8B4FFF1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56665-5B99-45A2-AD95-C9F34BFE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E242D-0444-4937-9C94-85496F7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CAEC8-15C4-4242-BB80-E9E87A9B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C89C6-5282-480A-A613-38A8C73B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135A-9DF7-4497-B13D-80092B41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8B233-2CF8-47FA-8D9A-4B37278D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6784-F178-467A-8D0B-2DFD8617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D91-24EF-4CDD-BF2E-D9D15E4C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41C3-4779-4F96-8731-E127517D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FC61-454F-4DFE-9129-D1408679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9AFE5-096A-422B-8382-885AC6FE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42C0E-3C99-4063-84F1-B543FC3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B818-4595-42B4-95AD-83055138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F6A4-FA0A-464D-BA01-99467FE4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26921-21DC-48CA-841F-17D9336E5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FA0C-99E2-480B-A4AB-D0954336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E0A7-C40C-472C-9687-D093D3F53AE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D5A4-201A-40CF-9BCF-8B95A114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95269-A433-4890-82F9-663C3B8C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33EF2-B3DA-43E2-9988-0D71F281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D825-C305-47F1-8C18-70B10412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EF9D-FBDE-4FD9-A9EE-3FB2B2BAA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E0A7-C40C-472C-9687-D093D3F53AE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BFBE-0A3F-4B7C-8FCD-44AB076B6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B154-DB7D-4D25-93B6-F286C6D7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9F19D-E5FD-4BD1-A0ED-2B6E8DC3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46B150-E5C4-49B6-B444-7D29F784F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864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ABD26D6C-A239-4263-821D-3BC50635819B}"/>
              </a:ext>
            </a:extLst>
          </p:cNvPr>
          <p:cNvSpPr/>
          <p:nvPr/>
        </p:nvSpPr>
        <p:spPr>
          <a:xfrm>
            <a:off x="9377265" y="886408"/>
            <a:ext cx="1035698" cy="455333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3600" dirty="0"/>
              <a:t>Business Rule Bias</a:t>
            </a:r>
          </a:p>
        </p:txBody>
      </p:sp>
    </p:spTree>
    <p:extLst>
      <p:ext uri="{BB962C8B-B14F-4D97-AF65-F5344CB8AC3E}">
        <p14:creationId xmlns:p14="http://schemas.microsoft.com/office/powerpoint/2010/main" val="171336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482792"/>
              </p:ext>
            </p:extLst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8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0BCB13-E2FB-4946-BBF4-7C78531C8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309305"/>
              </p:ext>
            </p:extLst>
          </p:nvPr>
        </p:nvGraphicFramePr>
        <p:xfrm>
          <a:off x="694612" y="389855"/>
          <a:ext cx="10802776" cy="6078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-Down 3">
            <a:extLst>
              <a:ext uri="{FF2B5EF4-FFF2-40B4-BE49-F238E27FC236}">
                <a16:creationId xmlns:a16="http://schemas.microsoft.com/office/drawing/2014/main" id="{6904FB70-7659-4BB1-BBFB-A004C0943B14}"/>
              </a:ext>
            </a:extLst>
          </p:cNvPr>
          <p:cNvSpPr/>
          <p:nvPr/>
        </p:nvSpPr>
        <p:spPr>
          <a:xfrm>
            <a:off x="1688841" y="261257"/>
            <a:ext cx="1464906" cy="6382139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F6533A5-A064-48E5-A280-7290BAECFD3C}"/>
              </a:ext>
            </a:extLst>
          </p:cNvPr>
          <p:cNvSpPr/>
          <p:nvPr/>
        </p:nvSpPr>
        <p:spPr>
          <a:xfrm>
            <a:off x="3949959" y="261257"/>
            <a:ext cx="1464906" cy="63821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7B5E316-6936-4C60-BC54-D89CD5585FFD}"/>
              </a:ext>
            </a:extLst>
          </p:cNvPr>
          <p:cNvSpPr/>
          <p:nvPr/>
        </p:nvSpPr>
        <p:spPr>
          <a:xfrm>
            <a:off x="6777137" y="261257"/>
            <a:ext cx="1464906" cy="6382139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73C8A14-24F4-4E4F-A8A3-7305A26FA1DA}"/>
              </a:ext>
            </a:extLst>
          </p:cNvPr>
          <p:cNvSpPr/>
          <p:nvPr/>
        </p:nvSpPr>
        <p:spPr>
          <a:xfrm>
            <a:off x="9137262" y="261257"/>
            <a:ext cx="1464906" cy="6382139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F2A2517-22CA-4F82-940B-55804E98A969}"/>
              </a:ext>
            </a:extLst>
          </p:cNvPr>
          <p:cNvSpPr/>
          <p:nvPr/>
        </p:nvSpPr>
        <p:spPr>
          <a:xfrm>
            <a:off x="3009900" y="523874"/>
            <a:ext cx="5810250" cy="5810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5898A1A-D3AA-4B5E-81DF-1F3A94F44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502305"/>
              </p:ext>
            </p:extLst>
          </p:nvPr>
        </p:nvGraphicFramePr>
        <p:xfrm>
          <a:off x="1965325" y="6244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F9F5B8-564D-4F49-AA82-560331D355A3}"/>
              </a:ext>
            </a:extLst>
          </p:cNvPr>
          <p:cNvSpPr txBox="1"/>
          <p:nvPr/>
        </p:nvSpPr>
        <p:spPr>
          <a:xfrm rot="18780519">
            <a:off x="3602171" y="1461017"/>
            <a:ext cx="9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C5BED-0516-4C19-B8FD-0FAE7574EF1A}"/>
              </a:ext>
            </a:extLst>
          </p:cNvPr>
          <p:cNvSpPr txBox="1"/>
          <p:nvPr/>
        </p:nvSpPr>
        <p:spPr>
          <a:xfrm>
            <a:off x="7472747" y="1441966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B36A2-E008-472B-AFFE-670663191D7E}"/>
              </a:ext>
            </a:extLst>
          </p:cNvPr>
          <p:cNvSpPr txBox="1"/>
          <p:nvPr/>
        </p:nvSpPr>
        <p:spPr>
          <a:xfrm>
            <a:off x="8091378" y="42291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89E53-E18E-46D6-A7C0-2BC1F57A12C9}"/>
              </a:ext>
            </a:extLst>
          </p:cNvPr>
          <p:cNvSpPr txBox="1"/>
          <p:nvPr/>
        </p:nvSpPr>
        <p:spPr>
          <a:xfrm>
            <a:off x="5359167" y="5687793"/>
            <a:ext cx="111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Interfaces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BABC0-871C-4A50-A706-E6E64D577644}"/>
              </a:ext>
            </a:extLst>
          </p:cNvPr>
          <p:cNvSpPr txBox="1"/>
          <p:nvPr/>
        </p:nvSpPr>
        <p:spPr>
          <a:xfrm>
            <a:off x="3689330" y="48752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90546-8FBF-424B-9196-701EB0ED0C48}"/>
              </a:ext>
            </a:extLst>
          </p:cNvPr>
          <p:cNvSpPr txBox="1"/>
          <p:nvPr/>
        </p:nvSpPr>
        <p:spPr>
          <a:xfrm>
            <a:off x="4515873" y="2124075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70D01-8285-4593-9ADD-31CE4310554D}"/>
              </a:ext>
            </a:extLst>
          </p:cNvPr>
          <p:cNvSpPr txBox="1"/>
          <p:nvPr/>
        </p:nvSpPr>
        <p:spPr>
          <a:xfrm>
            <a:off x="6325623" y="2124075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32938-C4C3-4926-9B32-044D863DFB23}"/>
              </a:ext>
            </a:extLst>
          </p:cNvPr>
          <p:cNvSpPr txBox="1"/>
          <p:nvPr/>
        </p:nvSpPr>
        <p:spPr>
          <a:xfrm>
            <a:off x="4495551" y="3902929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E0124-159A-4F99-8E35-29E0FD370988}"/>
              </a:ext>
            </a:extLst>
          </p:cNvPr>
          <p:cNvSpPr txBox="1"/>
          <p:nvPr/>
        </p:nvSpPr>
        <p:spPr>
          <a:xfrm>
            <a:off x="6325623" y="3896376"/>
            <a:ext cx="1015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 Cases</a:t>
            </a:r>
          </a:p>
          <a:p>
            <a:pPr algn="ctr"/>
            <a:r>
              <a:rPr lang="en-US" sz="1600" dirty="0"/>
              <a:t>Entities</a:t>
            </a:r>
          </a:p>
          <a:p>
            <a:pPr algn="ctr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396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E86770-4990-4AE3-A8F8-4FE49F8985CD}"/>
              </a:ext>
            </a:extLst>
          </p:cNvPr>
          <p:cNvSpPr/>
          <p:nvPr/>
        </p:nvSpPr>
        <p:spPr>
          <a:xfrm>
            <a:off x="647701" y="195264"/>
            <a:ext cx="2647949" cy="6467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BA7AA-C649-43E9-8980-EFF6B5CBD307}"/>
              </a:ext>
            </a:extLst>
          </p:cNvPr>
          <p:cNvSpPr/>
          <p:nvPr/>
        </p:nvSpPr>
        <p:spPr>
          <a:xfrm>
            <a:off x="3438526" y="195262"/>
            <a:ext cx="2647949" cy="646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8C448-08A7-4A37-A33C-C8795E19A0B7}"/>
              </a:ext>
            </a:extLst>
          </p:cNvPr>
          <p:cNvSpPr/>
          <p:nvPr/>
        </p:nvSpPr>
        <p:spPr>
          <a:xfrm>
            <a:off x="6229351" y="195262"/>
            <a:ext cx="2647949" cy="6467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7507F-E651-4DDF-947F-CA3D55D51CBA}"/>
              </a:ext>
            </a:extLst>
          </p:cNvPr>
          <p:cNvSpPr/>
          <p:nvPr/>
        </p:nvSpPr>
        <p:spPr>
          <a:xfrm>
            <a:off x="9020176" y="195262"/>
            <a:ext cx="2647949" cy="64674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3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16</cp:revision>
  <dcterms:created xsi:type="dcterms:W3CDTF">2018-11-27T12:51:21Z</dcterms:created>
  <dcterms:modified xsi:type="dcterms:W3CDTF">2018-12-05T21:04:43Z</dcterms:modified>
</cp:coreProperties>
</file>