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5ADF-327A-46A2-8071-02D8FFF28639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 smtClean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059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98673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Investor Reporting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88094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ReturnsWeb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19200" y="5105400"/>
            <a:ext cx="699289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1336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1799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2098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933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059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16460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93107" y="123876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59460" y="1244944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98673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Investor Reporting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51074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527721" y="123876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94074" y="124494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88094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ReturnsWeb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40495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417142" y="1238765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2" name="Oval 21"/>
          <p:cNvSpPr/>
          <p:nvPr/>
        </p:nvSpPr>
        <p:spPr>
          <a:xfrm>
            <a:off x="7983495" y="124494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19200" y="5105400"/>
            <a:ext cx="699289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05200" y="4038600"/>
            <a:ext cx="4706894" cy="381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86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19</cp:revision>
  <dcterms:created xsi:type="dcterms:W3CDTF">2017-01-02T09:56:03Z</dcterms:created>
  <dcterms:modified xsi:type="dcterms:W3CDTF">2017-05-17T09:56:49Z</dcterms:modified>
</cp:coreProperties>
</file>