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9060E3A-2AB0-4913-A389-B6EE847F5321}" type="doc">
      <dgm:prSet loTypeId="urn:microsoft.com/office/officeart/2005/8/layout/b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A400A43-7716-43B5-959D-D7B463D2C3B8}">
      <dgm:prSet phldrT="[Text]"/>
      <dgm:spPr/>
      <dgm:t>
        <a:bodyPr/>
        <a:lstStyle/>
        <a:p>
          <a:r>
            <a:rPr lang="en-US" dirty="0"/>
            <a:t>Restore DB A</a:t>
          </a:r>
        </a:p>
      </dgm:t>
    </dgm:pt>
    <dgm:pt modelId="{DF598E38-9D92-4CC3-B2B8-B1B8545CB2C4}" type="parTrans" cxnId="{51398742-8077-4A35-AFE2-13D7671E3BFD}">
      <dgm:prSet/>
      <dgm:spPr/>
      <dgm:t>
        <a:bodyPr/>
        <a:lstStyle/>
        <a:p>
          <a:endParaRPr lang="en-US"/>
        </a:p>
      </dgm:t>
    </dgm:pt>
    <dgm:pt modelId="{F588DB6B-331E-4787-8C39-7BCBF68FF969}" type="sibTrans" cxnId="{51398742-8077-4A35-AFE2-13D7671E3BFD}">
      <dgm:prSet/>
      <dgm:spPr/>
      <dgm:t>
        <a:bodyPr/>
        <a:lstStyle/>
        <a:p>
          <a:endParaRPr lang="en-US"/>
        </a:p>
      </dgm:t>
    </dgm:pt>
    <dgm:pt modelId="{4A1C3E59-4D85-4DF8-BCB9-139D38E16FFC}">
      <dgm:prSet phldrT="[Text]"/>
      <dgm:spPr/>
      <dgm:t>
        <a:bodyPr/>
        <a:lstStyle/>
        <a:p>
          <a:r>
            <a:rPr lang="en-US" dirty="0"/>
            <a:t>Restore DB B</a:t>
          </a:r>
        </a:p>
      </dgm:t>
    </dgm:pt>
    <dgm:pt modelId="{8CCCEA21-31A1-43B6-B49A-F32030DB737F}" type="parTrans" cxnId="{44890552-414B-4327-A768-15D777E4ECE6}">
      <dgm:prSet/>
      <dgm:spPr/>
      <dgm:t>
        <a:bodyPr/>
        <a:lstStyle/>
        <a:p>
          <a:endParaRPr lang="en-US"/>
        </a:p>
      </dgm:t>
    </dgm:pt>
    <dgm:pt modelId="{8B2F9A21-6C33-47A0-BAC8-DAB0605E4405}" type="sibTrans" cxnId="{44890552-414B-4327-A768-15D777E4ECE6}">
      <dgm:prSet/>
      <dgm:spPr/>
      <dgm:t>
        <a:bodyPr/>
        <a:lstStyle/>
        <a:p>
          <a:endParaRPr lang="en-US"/>
        </a:p>
      </dgm:t>
    </dgm:pt>
    <dgm:pt modelId="{1E73F747-FBF0-4DD7-AA45-9490CA4B222A}">
      <dgm:prSet phldrT="[Text]"/>
      <dgm:spPr/>
      <dgm:t>
        <a:bodyPr/>
        <a:lstStyle/>
        <a:p>
          <a:r>
            <a:rPr lang="en-US" dirty="0"/>
            <a:t>Run SQL Upgrade Scripts</a:t>
          </a:r>
        </a:p>
      </dgm:t>
    </dgm:pt>
    <dgm:pt modelId="{74568358-4B4E-4C7E-BD24-EA9071289164}" type="parTrans" cxnId="{613EB9FB-8F3A-4228-9EF1-D6493DEAC79E}">
      <dgm:prSet/>
      <dgm:spPr/>
      <dgm:t>
        <a:bodyPr/>
        <a:lstStyle/>
        <a:p>
          <a:endParaRPr lang="en-US"/>
        </a:p>
      </dgm:t>
    </dgm:pt>
    <dgm:pt modelId="{F946C073-C192-4ED9-A4CB-D475402162AB}" type="sibTrans" cxnId="{613EB9FB-8F3A-4228-9EF1-D6493DEAC79E}">
      <dgm:prSet/>
      <dgm:spPr/>
      <dgm:t>
        <a:bodyPr/>
        <a:lstStyle/>
        <a:p>
          <a:endParaRPr lang="en-US"/>
        </a:p>
      </dgm:t>
    </dgm:pt>
    <dgm:pt modelId="{8A804134-CAB8-4440-8FB7-C2E02184F707}">
      <dgm:prSet phldrT="[Text]"/>
      <dgm:spPr/>
      <dgm:t>
        <a:bodyPr/>
        <a:lstStyle/>
        <a:p>
          <a:r>
            <a:rPr lang="en-US" dirty="0"/>
            <a:t>Reset Web Server</a:t>
          </a:r>
        </a:p>
      </dgm:t>
    </dgm:pt>
    <dgm:pt modelId="{61342C4C-5B24-4240-AD5F-0D64A78D6B04}" type="parTrans" cxnId="{B1CBE6B9-12CC-48D8-8F4A-FD41603520FA}">
      <dgm:prSet/>
      <dgm:spPr/>
      <dgm:t>
        <a:bodyPr/>
        <a:lstStyle/>
        <a:p>
          <a:endParaRPr lang="en-US"/>
        </a:p>
      </dgm:t>
    </dgm:pt>
    <dgm:pt modelId="{3980132F-9272-4DCA-B943-1EEA34C2504A}" type="sibTrans" cxnId="{B1CBE6B9-12CC-48D8-8F4A-FD41603520FA}">
      <dgm:prSet/>
      <dgm:spPr/>
      <dgm:t>
        <a:bodyPr/>
        <a:lstStyle/>
        <a:p>
          <a:endParaRPr lang="en-US"/>
        </a:p>
      </dgm:t>
    </dgm:pt>
    <dgm:pt modelId="{865CA66C-4ECC-44BC-BF33-C10F355DB362}">
      <dgm:prSet phldrT="[Text]"/>
      <dgm:spPr/>
      <dgm:t>
        <a:bodyPr/>
        <a:lstStyle/>
        <a:p>
          <a:r>
            <a:rPr lang="en-US" dirty="0"/>
            <a:t>Operation X</a:t>
          </a:r>
        </a:p>
      </dgm:t>
    </dgm:pt>
    <dgm:pt modelId="{4A80673D-4C00-4F29-AE02-F80169053993}" type="parTrans" cxnId="{B457ABD7-6A8C-474A-8F4C-1F42E548B0FC}">
      <dgm:prSet/>
      <dgm:spPr/>
      <dgm:t>
        <a:bodyPr/>
        <a:lstStyle/>
        <a:p>
          <a:endParaRPr lang="en-US"/>
        </a:p>
      </dgm:t>
    </dgm:pt>
    <dgm:pt modelId="{483F1C80-1C71-4FC3-AC53-36457553FF30}" type="sibTrans" cxnId="{B457ABD7-6A8C-474A-8F4C-1F42E548B0FC}">
      <dgm:prSet/>
      <dgm:spPr/>
      <dgm:t>
        <a:bodyPr/>
        <a:lstStyle/>
        <a:p>
          <a:endParaRPr lang="en-US"/>
        </a:p>
      </dgm:t>
    </dgm:pt>
    <dgm:pt modelId="{25DF26EF-BD4B-4F88-95E2-4C5190240EA9}" type="pres">
      <dgm:prSet presAssocID="{C9060E3A-2AB0-4913-A389-B6EE847F5321}" presName="Name0" presStyleCnt="0">
        <dgm:presLayoutVars>
          <dgm:dir/>
          <dgm:resizeHandles val="exact"/>
        </dgm:presLayoutVars>
      </dgm:prSet>
      <dgm:spPr/>
    </dgm:pt>
    <dgm:pt modelId="{83FF2264-530F-4A8C-B3CF-A5DE93618C01}" type="pres">
      <dgm:prSet presAssocID="{5A400A43-7716-43B5-959D-D7B463D2C3B8}" presName="node" presStyleLbl="node1" presStyleIdx="0" presStyleCnt="5">
        <dgm:presLayoutVars>
          <dgm:bulletEnabled val="1"/>
        </dgm:presLayoutVars>
      </dgm:prSet>
      <dgm:spPr/>
    </dgm:pt>
    <dgm:pt modelId="{891731AA-CD65-416E-81E6-DF06F089D5BA}" type="pres">
      <dgm:prSet presAssocID="{F588DB6B-331E-4787-8C39-7BCBF68FF969}" presName="sibTrans" presStyleLbl="sibTrans1D1" presStyleIdx="0" presStyleCnt="4"/>
      <dgm:spPr/>
    </dgm:pt>
    <dgm:pt modelId="{09854ABE-23F1-4B54-90FE-F7230EAA64B9}" type="pres">
      <dgm:prSet presAssocID="{F588DB6B-331E-4787-8C39-7BCBF68FF969}" presName="connectorText" presStyleLbl="sibTrans1D1" presStyleIdx="0" presStyleCnt="4"/>
      <dgm:spPr/>
    </dgm:pt>
    <dgm:pt modelId="{ADAC811E-89FD-4C73-B1B6-DA69FEFA58A7}" type="pres">
      <dgm:prSet presAssocID="{4A1C3E59-4D85-4DF8-BCB9-139D38E16FFC}" presName="node" presStyleLbl="node1" presStyleIdx="1" presStyleCnt="5">
        <dgm:presLayoutVars>
          <dgm:bulletEnabled val="1"/>
        </dgm:presLayoutVars>
      </dgm:prSet>
      <dgm:spPr/>
    </dgm:pt>
    <dgm:pt modelId="{13A61700-4B86-4F07-B562-FF12DC67C115}" type="pres">
      <dgm:prSet presAssocID="{8B2F9A21-6C33-47A0-BAC8-DAB0605E4405}" presName="sibTrans" presStyleLbl="sibTrans1D1" presStyleIdx="1" presStyleCnt="4"/>
      <dgm:spPr/>
    </dgm:pt>
    <dgm:pt modelId="{E542B71E-2C16-4E27-A72C-949DC1FF8944}" type="pres">
      <dgm:prSet presAssocID="{8B2F9A21-6C33-47A0-BAC8-DAB0605E4405}" presName="connectorText" presStyleLbl="sibTrans1D1" presStyleIdx="1" presStyleCnt="4"/>
      <dgm:spPr/>
    </dgm:pt>
    <dgm:pt modelId="{341A4205-5FE3-499C-89CB-B754FCFD4ECE}" type="pres">
      <dgm:prSet presAssocID="{1E73F747-FBF0-4DD7-AA45-9490CA4B222A}" presName="node" presStyleLbl="node1" presStyleIdx="2" presStyleCnt="5">
        <dgm:presLayoutVars>
          <dgm:bulletEnabled val="1"/>
        </dgm:presLayoutVars>
      </dgm:prSet>
      <dgm:spPr/>
    </dgm:pt>
    <dgm:pt modelId="{3DC5AA03-2DD6-4AD6-929D-34E28625F5F2}" type="pres">
      <dgm:prSet presAssocID="{F946C073-C192-4ED9-A4CB-D475402162AB}" presName="sibTrans" presStyleLbl="sibTrans1D1" presStyleIdx="2" presStyleCnt="4"/>
      <dgm:spPr/>
    </dgm:pt>
    <dgm:pt modelId="{E6C35464-E999-4CF3-B165-9E2459D4AF9D}" type="pres">
      <dgm:prSet presAssocID="{F946C073-C192-4ED9-A4CB-D475402162AB}" presName="connectorText" presStyleLbl="sibTrans1D1" presStyleIdx="2" presStyleCnt="4"/>
      <dgm:spPr/>
    </dgm:pt>
    <dgm:pt modelId="{91742D42-7199-422B-86AE-ED5A6C9883EF}" type="pres">
      <dgm:prSet presAssocID="{8A804134-CAB8-4440-8FB7-C2E02184F707}" presName="node" presStyleLbl="node1" presStyleIdx="3" presStyleCnt="5">
        <dgm:presLayoutVars>
          <dgm:bulletEnabled val="1"/>
        </dgm:presLayoutVars>
      </dgm:prSet>
      <dgm:spPr/>
    </dgm:pt>
    <dgm:pt modelId="{574AC182-CA16-436D-BEA5-BB627A83D425}" type="pres">
      <dgm:prSet presAssocID="{3980132F-9272-4DCA-B943-1EEA34C2504A}" presName="sibTrans" presStyleLbl="sibTrans1D1" presStyleIdx="3" presStyleCnt="4"/>
      <dgm:spPr/>
    </dgm:pt>
    <dgm:pt modelId="{C7FBBAF6-DFF7-4CA3-A68A-DE29FEF393C0}" type="pres">
      <dgm:prSet presAssocID="{3980132F-9272-4DCA-B943-1EEA34C2504A}" presName="connectorText" presStyleLbl="sibTrans1D1" presStyleIdx="3" presStyleCnt="4"/>
      <dgm:spPr/>
    </dgm:pt>
    <dgm:pt modelId="{CE5FFEBC-E93A-41F0-AE94-3900811703CF}" type="pres">
      <dgm:prSet presAssocID="{865CA66C-4ECC-44BC-BF33-C10F355DB362}" presName="node" presStyleLbl="node1" presStyleIdx="4" presStyleCnt="5">
        <dgm:presLayoutVars>
          <dgm:bulletEnabled val="1"/>
        </dgm:presLayoutVars>
      </dgm:prSet>
      <dgm:spPr/>
    </dgm:pt>
  </dgm:ptLst>
  <dgm:cxnLst>
    <dgm:cxn modelId="{803DE604-6723-4BEB-84D3-CF71A425F6BF}" type="presOf" srcId="{5A400A43-7716-43B5-959D-D7B463D2C3B8}" destId="{83FF2264-530F-4A8C-B3CF-A5DE93618C01}" srcOrd="0" destOrd="0" presId="urn:microsoft.com/office/officeart/2005/8/layout/bProcess3"/>
    <dgm:cxn modelId="{CBEAE209-4BBE-4089-99CD-25D0EDF7D24A}" type="presOf" srcId="{F946C073-C192-4ED9-A4CB-D475402162AB}" destId="{E6C35464-E999-4CF3-B165-9E2459D4AF9D}" srcOrd="1" destOrd="0" presId="urn:microsoft.com/office/officeart/2005/8/layout/bProcess3"/>
    <dgm:cxn modelId="{9004E011-FA91-4BD7-B444-5F728C068723}" type="presOf" srcId="{8A804134-CAB8-4440-8FB7-C2E02184F707}" destId="{91742D42-7199-422B-86AE-ED5A6C9883EF}" srcOrd="0" destOrd="0" presId="urn:microsoft.com/office/officeart/2005/8/layout/bProcess3"/>
    <dgm:cxn modelId="{C7964938-B19C-4CC9-9A90-3C9954C39CD4}" type="presOf" srcId="{3980132F-9272-4DCA-B943-1EEA34C2504A}" destId="{574AC182-CA16-436D-BEA5-BB627A83D425}" srcOrd="0" destOrd="0" presId="urn:microsoft.com/office/officeart/2005/8/layout/bProcess3"/>
    <dgm:cxn modelId="{51398742-8077-4A35-AFE2-13D7671E3BFD}" srcId="{C9060E3A-2AB0-4913-A389-B6EE847F5321}" destId="{5A400A43-7716-43B5-959D-D7B463D2C3B8}" srcOrd="0" destOrd="0" parTransId="{DF598E38-9D92-4CC3-B2B8-B1B8545CB2C4}" sibTransId="{F588DB6B-331E-4787-8C39-7BCBF68FF969}"/>
    <dgm:cxn modelId="{03C7C868-F417-420A-B618-92689C244AA5}" type="presOf" srcId="{8B2F9A21-6C33-47A0-BAC8-DAB0605E4405}" destId="{E542B71E-2C16-4E27-A72C-949DC1FF8944}" srcOrd="1" destOrd="0" presId="urn:microsoft.com/office/officeart/2005/8/layout/bProcess3"/>
    <dgm:cxn modelId="{7DA23351-C3A8-4A18-9B6F-59FF91F5AC12}" type="presOf" srcId="{C9060E3A-2AB0-4913-A389-B6EE847F5321}" destId="{25DF26EF-BD4B-4F88-95E2-4C5190240EA9}" srcOrd="0" destOrd="0" presId="urn:microsoft.com/office/officeart/2005/8/layout/bProcess3"/>
    <dgm:cxn modelId="{44890552-414B-4327-A768-15D777E4ECE6}" srcId="{C9060E3A-2AB0-4913-A389-B6EE847F5321}" destId="{4A1C3E59-4D85-4DF8-BCB9-139D38E16FFC}" srcOrd="1" destOrd="0" parTransId="{8CCCEA21-31A1-43B6-B49A-F32030DB737F}" sibTransId="{8B2F9A21-6C33-47A0-BAC8-DAB0605E4405}"/>
    <dgm:cxn modelId="{EA9E3353-E659-41F3-9527-7AC95865ADB9}" type="presOf" srcId="{3980132F-9272-4DCA-B943-1EEA34C2504A}" destId="{C7FBBAF6-DFF7-4CA3-A68A-DE29FEF393C0}" srcOrd="1" destOrd="0" presId="urn:microsoft.com/office/officeart/2005/8/layout/bProcess3"/>
    <dgm:cxn modelId="{9E22978D-FAF7-42C2-AA69-F75DF588992A}" type="presOf" srcId="{F588DB6B-331E-4787-8C39-7BCBF68FF969}" destId="{891731AA-CD65-416E-81E6-DF06F089D5BA}" srcOrd="0" destOrd="0" presId="urn:microsoft.com/office/officeart/2005/8/layout/bProcess3"/>
    <dgm:cxn modelId="{D6B02F92-7796-487D-A490-A8C76AD7A38A}" type="presOf" srcId="{865CA66C-4ECC-44BC-BF33-C10F355DB362}" destId="{CE5FFEBC-E93A-41F0-AE94-3900811703CF}" srcOrd="0" destOrd="0" presId="urn:microsoft.com/office/officeart/2005/8/layout/bProcess3"/>
    <dgm:cxn modelId="{8127F1A5-193F-4995-BBBA-AF5192D8B2C3}" type="presOf" srcId="{4A1C3E59-4D85-4DF8-BCB9-139D38E16FFC}" destId="{ADAC811E-89FD-4C73-B1B6-DA69FEFA58A7}" srcOrd="0" destOrd="0" presId="urn:microsoft.com/office/officeart/2005/8/layout/bProcess3"/>
    <dgm:cxn modelId="{B1CBE6B9-12CC-48D8-8F4A-FD41603520FA}" srcId="{C9060E3A-2AB0-4913-A389-B6EE847F5321}" destId="{8A804134-CAB8-4440-8FB7-C2E02184F707}" srcOrd="3" destOrd="0" parTransId="{61342C4C-5B24-4240-AD5F-0D64A78D6B04}" sibTransId="{3980132F-9272-4DCA-B943-1EEA34C2504A}"/>
    <dgm:cxn modelId="{265205D1-3009-4D4E-BECF-233C08423115}" type="presOf" srcId="{8B2F9A21-6C33-47A0-BAC8-DAB0605E4405}" destId="{13A61700-4B86-4F07-B562-FF12DC67C115}" srcOrd="0" destOrd="0" presId="urn:microsoft.com/office/officeart/2005/8/layout/bProcess3"/>
    <dgm:cxn modelId="{B457ABD7-6A8C-474A-8F4C-1F42E548B0FC}" srcId="{C9060E3A-2AB0-4913-A389-B6EE847F5321}" destId="{865CA66C-4ECC-44BC-BF33-C10F355DB362}" srcOrd="4" destOrd="0" parTransId="{4A80673D-4C00-4F29-AE02-F80169053993}" sibTransId="{483F1C80-1C71-4FC3-AC53-36457553FF30}"/>
    <dgm:cxn modelId="{1DFAC1E0-736D-4CEB-A5F3-D4C95A0AD6C5}" type="presOf" srcId="{1E73F747-FBF0-4DD7-AA45-9490CA4B222A}" destId="{341A4205-5FE3-499C-89CB-B754FCFD4ECE}" srcOrd="0" destOrd="0" presId="urn:microsoft.com/office/officeart/2005/8/layout/bProcess3"/>
    <dgm:cxn modelId="{8F9A76E1-6A58-458D-9B64-DCEB83EB7BD2}" type="presOf" srcId="{F946C073-C192-4ED9-A4CB-D475402162AB}" destId="{3DC5AA03-2DD6-4AD6-929D-34E28625F5F2}" srcOrd="0" destOrd="0" presId="urn:microsoft.com/office/officeart/2005/8/layout/bProcess3"/>
    <dgm:cxn modelId="{EFCCC8F8-9A02-459D-B162-E5A75A6C8E76}" type="presOf" srcId="{F588DB6B-331E-4787-8C39-7BCBF68FF969}" destId="{09854ABE-23F1-4B54-90FE-F7230EAA64B9}" srcOrd="1" destOrd="0" presId="urn:microsoft.com/office/officeart/2005/8/layout/bProcess3"/>
    <dgm:cxn modelId="{613EB9FB-8F3A-4228-9EF1-D6493DEAC79E}" srcId="{C9060E3A-2AB0-4913-A389-B6EE847F5321}" destId="{1E73F747-FBF0-4DD7-AA45-9490CA4B222A}" srcOrd="2" destOrd="0" parTransId="{74568358-4B4E-4C7E-BD24-EA9071289164}" sibTransId="{F946C073-C192-4ED9-A4CB-D475402162AB}"/>
    <dgm:cxn modelId="{3E65FFFB-19FA-4899-84FA-8C1244AD35AF}" type="presParOf" srcId="{25DF26EF-BD4B-4F88-95E2-4C5190240EA9}" destId="{83FF2264-530F-4A8C-B3CF-A5DE93618C01}" srcOrd="0" destOrd="0" presId="urn:microsoft.com/office/officeart/2005/8/layout/bProcess3"/>
    <dgm:cxn modelId="{BD9891A5-9EA9-4F98-BAFC-179F1D41A0AA}" type="presParOf" srcId="{25DF26EF-BD4B-4F88-95E2-4C5190240EA9}" destId="{891731AA-CD65-416E-81E6-DF06F089D5BA}" srcOrd="1" destOrd="0" presId="urn:microsoft.com/office/officeart/2005/8/layout/bProcess3"/>
    <dgm:cxn modelId="{F3CEE235-9611-47A6-86D0-476359DDAE0D}" type="presParOf" srcId="{891731AA-CD65-416E-81E6-DF06F089D5BA}" destId="{09854ABE-23F1-4B54-90FE-F7230EAA64B9}" srcOrd="0" destOrd="0" presId="urn:microsoft.com/office/officeart/2005/8/layout/bProcess3"/>
    <dgm:cxn modelId="{8C5FB35C-B5C2-4498-AD06-BFEE9DD561A9}" type="presParOf" srcId="{25DF26EF-BD4B-4F88-95E2-4C5190240EA9}" destId="{ADAC811E-89FD-4C73-B1B6-DA69FEFA58A7}" srcOrd="2" destOrd="0" presId="urn:microsoft.com/office/officeart/2005/8/layout/bProcess3"/>
    <dgm:cxn modelId="{DA6EB297-D841-4D9A-9E1F-A3CF076ED9DF}" type="presParOf" srcId="{25DF26EF-BD4B-4F88-95E2-4C5190240EA9}" destId="{13A61700-4B86-4F07-B562-FF12DC67C115}" srcOrd="3" destOrd="0" presId="urn:microsoft.com/office/officeart/2005/8/layout/bProcess3"/>
    <dgm:cxn modelId="{A4CBA96C-CE57-4BC6-82DB-DC897208AA71}" type="presParOf" srcId="{13A61700-4B86-4F07-B562-FF12DC67C115}" destId="{E542B71E-2C16-4E27-A72C-949DC1FF8944}" srcOrd="0" destOrd="0" presId="urn:microsoft.com/office/officeart/2005/8/layout/bProcess3"/>
    <dgm:cxn modelId="{5ABBE7F0-21A7-4B53-BD53-314BB0661A4F}" type="presParOf" srcId="{25DF26EF-BD4B-4F88-95E2-4C5190240EA9}" destId="{341A4205-5FE3-499C-89CB-B754FCFD4ECE}" srcOrd="4" destOrd="0" presId="urn:microsoft.com/office/officeart/2005/8/layout/bProcess3"/>
    <dgm:cxn modelId="{01B06EE9-9EA5-4731-BD9D-0E4983FA8FBA}" type="presParOf" srcId="{25DF26EF-BD4B-4F88-95E2-4C5190240EA9}" destId="{3DC5AA03-2DD6-4AD6-929D-34E28625F5F2}" srcOrd="5" destOrd="0" presId="urn:microsoft.com/office/officeart/2005/8/layout/bProcess3"/>
    <dgm:cxn modelId="{6A6ACB7C-99D7-4E14-B9F1-306E7B038E3A}" type="presParOf" srcId="{3DC5AA03-2DD6-4AD6-929D-34E28625F5F2}" destId="{E6C35464-E999-4CF3-B165-9E2459D4AF9D}" srcOrd="0" destOrd="0" presId="urn:microsoft.com/office/officeart/2005/8/layout/bProcess3"/>
    <dgm:cxn modelId="{821C80AB-0C92-4D02-8856-A406A8238677}" type="presParOf" srcId="{25DF26EF-BD4B-4F88-95E2-4C5190240EA9}" destId="{91742D42-7199-422B-86AE-ED5A6C9883EF}" srcOrd="6" destOrd="0" presId="urn:microsoft.com/office/officeart/2005/8/layout/bProcess3"/>
    <dgm:cxn modelId="{2DDC29AC-B8EA-4F14-B144-C8568D1F9607}" type="presParOf" srcId="{25DF26EF-BD4B-4F88-95E2-4C5190240EA9}" destId="{574AC182-CA16-436D-BEA5-BB627A83D425}" srcOrd="7" destOrd="0" presId="urn:microsoft.com/office/officeart/2005/8/layout/bProcess3"/>
    <dgm:cxn modelId="{9F58AF09-5602-47D4-AE16-FB0A75433B6E}" type="presParOf" srcId="{574AC182-CA16-436D-BEA5-BB627A83D425}" destId="{C7FBBAF6-DFF7-4CA3-A68A-DE29FEF393C0}" srcOrd="0" destOrd="0" presId="urn:microsoft.com/office/officeart/2005/8/layout/bProcess3"/>
    <dgm:cxn modelId="{183B8229-9D1B-40EB-B718-F5AE43CBE1AB}" type="presParOf" srcId="{25DF26EF-BD4B-4F88-95E2-4C5190240EA9}" destId="{CE5FFEBC-E93A-41F0-AE94-3900811703CF}" srcOrd="8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1731AA-CD65-416E-81E6-DF06F089D5BA}">
      <dsp:nvSpPr>
        <dsp:cNvPr id="0" name=""/>
        <dsp:cNvSpPr/>
      </dsp:nvSpPr>
      <dsp:spPr>
        <a:xfrm>
          <a:off x="1250127" y="277153"/>
          <a:ext cx="21656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16561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52228" y="321637"/>
        <a:ext cx="12358" cy="2471"/>
      </dsp:txXfrm>
    </dsp:sp>
    <dsp:sp modelId="{83FF2264-530F-4A8C-B3CF-A5DE93618C01}">
      <dsp:nvSpPr>
        <dsp:cNvPr id="0" name=""/>
        <dsp:cNvSpPr/>
      </dsp:nvSpPr>
      <dsp:spPr>
        <a:xfrm>
          <a:off x="177311" y="488"/>
          <a:ext cx="1074615" cy="64476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Restore DB A</a:t>
          </a:r>
        </a:p>
      </dsp:txBody>
      <dsp:txXfrm>
        <a:off x="177311" y="488"/>
        <a:ext cx="1074615" cy="644769"/>
      </dsp:txXfrm>
    </dsp:sp>
    <dsp:sp modelId="{13A61700-4B86-4F07-B562-FF12DC67C115}">
      <dsp:nvSpPr>
        <dsp:cNvPr id="0" name=""/>
        <dsp:cNvSpPr/>
      </dsp:nvSpPr>
      <dsp:spPr>
        <a:xfrm>
          <a:off x="714619" y="643458"/>
          <a:ext cx="1321777" cy="216561"/>
        </a:xfrm>
        <a:custGeom>
          <a:avLst/>
          <a:gdLst/>
          <a:ahLst/>
          <a:cxnLst/>
          <a:rect l="0" t="0" r="0" b="0"/>
          <a:pathLst>
            <a:path>
              <a:moveTo>
                <a:pt x="1321777" y="0"/>
              </a:moveTo>
              <a:lnTo>
                <a:pt x="1321777" y="125380"/>
              </a:lnTo>
              <a:lnTo>
                <a:pt x="0" y="125380"/>
              </a:lnTo>
              <a:lnTo>
                <a:pt x="0" y="216561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41890" y="750503"/>
        <a:ext cx="67234" cy="2471"/>
      </dsp:txXfrm>
    </dsp:sp>
    <dsp:sp modelId="{ADAC811E-89FD-4C73-B1B6-DA69FEFA58A7}">
      <dsp:nvSpPr>
        <dsp:cNvPr id="0" name=""/>
        <dsp:cNvSpPr/>
      </dsp:nvSpPr>
      <dsp:spPr>
        <a:xfrm>
          <a:off x="1499088" y="488"/>
          <a:ext cx="1074615" cy="64476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Restore DB B</a:t>
          </a:r>
        </a:p>
      </dsp:txBody>
      <dsp:txXfrm>
        <a:off x="1499088" y="488"/>
        <a:ext cx="1074615" cy="644769"/>
      </dsp:txXfrm>
    </dsp:sp>
    <dsp:sp modelId="{3DC5AA03-2DD6-4AD6-929D-34E28625F5F2}">
      <dsp:nvSpPr>
        <dsp:cNvPr id="0" name=""/>
        <dsp:cNvSpPr/>
      </dsp:nvSpPr>
      <dsp:spPr>
        <a:xfrm>
          <a:off x="1250127" y="1169084"/>
          <a:ext cx="21656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16561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52228" y="1213568"/>
        <a:ext cx="12358" cy="2471"/>
      </dsp:txXfrm>
    </dsp:sp>
    <dsp:sp modelId="{341A4205-5FE3-499C-89CB-B754FCFD4ECE}">
      <dsp:nvSpPr>
        <dsp:cNvPr id="0" name=""/>
        <dsp:cNvSpPr/>
      </dsp:nvSpPr>
      <dsp:spPr>
        <a:xfrm>
          <a:off x="177311" y="892419"/>
          <a:ext cx="1074615" cy="64476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Run SQL Upgrade Scripts</a:t>
          </a:r>
        </a:p>
      </dsp:txBody>
      <dsp:txXfrm>
        <a:off x="177311" y="892419"/>
        <a:ext cx="1074615" cy="644769"/>
      </dsp:txXfrm>
    </dsp:sp>
    <dsp:sp modelId="{574AC182-CA16-436D-BEA5-BB627A83D425}">
      <dsp:nvSpPr>
        <dsp:cNvPr id="0" name=""/>
        <dsp:cNvSpPr/>
      </dsp:nvSpPr>
      <dsp:spPr>
        <a:xfrm>
          <a:off x="714619" y="1535389"/>
          <a:ext cx="1321777" cy="216561"/>
        </a:xfrm>
        <a:custGeom>
          <a:avLst/>
          <a:gdLst/>
          <a:ahLst/>
          <a:cxnLst/>
          <a:rect l="0" t="0" r="0" b="0"/>
          <a:pathLst>
            <a:path>
              <a:moveTo>
                <a:pt x="1321777" y="0"/>
              </a:moveTo>
              <a:lnTo>
                <a:pt x="1321777" y="125380"/>
              </a:lnTo>
              <a:lnTo>
                <a:pt x="0" y="125380"/>
              </a:lnTo>
              <a:lnTo>
                <a:pt x="0" y="216561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41890" y="1642434"/>
        <a:ext cx="67234" cy="2471"/>
      </dsp:txXfrm>
    </dsp:sp>
    <dsp:sp modelId="{91742D42-7199-422B-86AE-ED5A6C9883EF}">
      <dsp:nvSpPr>
        <dsp:cNvPr id="0" name=""/>
        <dsp:cNvSpPr/>
      </dsp:nvSpPr>
      <dsp:spPr>
        <a:xfrm>
          <a:off x="1499088" y="892419"/>
          <a:ext cx="1074615" cy="64476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Reset Web Server</a:t>
          </a:r>
        </a:p>
      </dsp:txBody>
      <dsp:txXfrm>
        <a:off x="1499088" y="892419"/>
        <a:ext cx="1074615" cy="644769"/>
      </dsp:txXfrm>
    </dsp:sp>
    <dsp:sp modelId="{CE5FFEBC-E93A-41F0-AE94-3900811703CF}">
      <dsp:nvSpPr>
        <dsp:cNvPr id="0" name=""/>
        <dsp:cNvSpPr/>
      </dsp:nvSpPr>
      <dsp:spPr>
        <a:xfrm>
          <a:off x="177311" y="1784350"/>
          <a:ext cx="1074615" cy="64476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Operation X</a:t>
          </a:r>
        </a:p>
      </dsp:txBody>
      <dsp:txXfrm>
        <a:off x="177311" y="1784350"/>
        <a:ext cx="1074615" cy="6447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E1F33-6D99-42AC-AD75-1A0801328F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3CB0B5-98B8-4E22-8D55-B1013287E9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53E3F2-9717-4101-A5DA-78C88BBDA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D1A54-4E7F-4AB9-A9D6-05567E13665D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30A120-661B-4BC3-A706-FB2FDD694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2D72EF-6D99-44CC-A5B0-13D55FED8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77BF0-E428-48BC-B815-4412D9902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538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4E7FB-7419-4743-B532-5FF29CA16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C0312-F9AA-4FAF-ACF8-CEB923B53B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96F39C-0481-42CB-B339-A37ABC85D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D1A54-4E7F-4AB9-A9D6-05567E13665D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465F6B-89F7-4970-9669-B9A7AFA60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6F66AD-A333-4096-BEE6-4CF2D4E74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77BF0-E428-48BC-B815-4412D9902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046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394283-EA56-4E27-BBC0-F00D8B9727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939451-23BE-440D-8036-31D22F1653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3823AE-9DB0-49EC-BC44-E3A37D325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D1A54-4E7F-4AB9-A9D6-05567E13665D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7B71DE-02F9-4E65-8E4D-62E380C6D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F65C08-0B1D-40A2-A7FE-44ECA3C53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77BF0-E428-48BC-B815-4412D9902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061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5DA00-9AEB-48F2-B4FA-3AE291211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FDE3CE-51C8-488E-8E06-C62D48B7F1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1DFA8-ABFD-44CD-BAFE-98FAAC9C8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D1A54-4E7F-4AB9-A9D6-05567E13665D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356629-D62A-46CD-BDAB-77728C23F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E9F67B-41C0-40E3-832D-79A990B1E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77BF0-E428-48BC-B815-4412D9902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908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0A605-7726-454F-BC43-763FE7871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4E6F3C-268C-44FD-A90C-A833D01A95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5FDB67-7CFD-4DE0-8CB1-8AE8E2B6A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D1A54-4E7F-4AB9-A9D6-05567E13665D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2B22F4-E319-4D36-BE8E-2A5C643DE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F92F6C-812A-4D55-BF76-7EDEDE289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77BF0-E428-48BC-B815-4412D9902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70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32123-9005-4E50-B8D7-44C35753A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153E4-1214-4714-BD0A-FA09332EA0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854401-8EC8-42AD-A0C6-E868E352AD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9C5136-36C5-48E8-9F35-8860BB5FA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D1A54-4E7F-4AB9-A9D6-05567E13665D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A0AB8E-685B-41FB-9817-BCB6FCE7F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CD3550-5DA1-463C-AFD7-FD272B65B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77BF0-E428-48BC-B815-4412D9902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049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EE406-FD52-421C-AB86-0DB2262F0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9E382E-47FD-4BD6-A952-7783D025E3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3A67D0-7D37-4080-8C50-3CB8BE8669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B536F0-5FD3-460A-905E-EF838905E4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E8B792-F60D-4DB1-A27E-E59DF5DE93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3403D6-85B0-49EE-90D9-E84C155D7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D1A54-4E7F-4AB9-A9D6-05567E13665D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C7B6E3-BED1-4FFB-A6FF-2E7058BAB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A931C9-2D7F-4D13-9209-50DF45B3E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77BF0-E428-48BC-B815-4412D9902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185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99463-D531-4C40-B9EF-30C2B3079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8ADE6A-1782-4411-AB61-0DD9CC712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D1A54-4E7F-4AB9-A9D6-05567E13665D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736B34-FF2A-4287-A699-D7A4EF306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AF9827-9D5D-4D54-BCFD-34CFE3311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77BF0-E428-48BC-B815-4412D9902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943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045D1F-8026-43AE-A399-7B5C01756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D1A54-4E7F-4AB9-A9D6-05567E13665D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DB4D59-5D92-4C50-98CC-6FF9ED35E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7B9BCC-2F44-4569-AB26-A4AC5EA56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77BF0-E428-48BC-B815-4412D9902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76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8FB57-2CD2-4110-876A-1A60CCFFC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8F222C-533B-4207-93FA-ACE0E2B6B2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C21A60-F192-4B01-9347-6112971BF7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F17FDD-F70D-47F7-9CCE-2345C77FB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D1A54-4E7F-4AB9-A9D6-05567E13665D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6371C3-DF62-402F-8476-9E048933C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9F5431-90F4-4595-A89D-98237866E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77BF0-E428-48BC-B815-4412D9902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317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6B840-7795-4281-AACB-FA23A5D14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7BDD3A-D1FA-4D5E-95CE-8280D33B2C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DB5458-7CF5-4DEA-A6DC-7310FCB8D2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307696-B0A5-4EA7-B481-DA667B215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D1A54-4E7F-4AB9-A9D6-05567E13665D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2CD0C0-9A3E-41F4-91BF-9BBF0D725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FA4CDC-7F00-43B5-9C0C-77D651D18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77BF0-E428-48BC-B815-4412D9902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967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7C225E-5DD3-4120-8411-0FCC1C27C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9843D4-C43D-445E-A473-E02C66EDF5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9821B6-E64C-4AE3-AABB-AA10EFAD16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AD1A54-4E7F-4AB9-A9D6-05567E13665D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01A72D-D66C-4E1C-A19E-99487AD1E6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39EA20-4A96-4616-9B07-BC2A32B265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977BF0-E428-48BC-B815-4412D9902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373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>
            <a:extLst>
              <a:ext uri="{FF2B5EF4-FFF2-40B4-BE49-F238E27FC236}">
                <a16:creationId xmlns:a16="http://schemas.microsoft.com/office/drawing/2014/main" id="{952E6531-79B4-4771-A836-E4FDB704A5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962025"/>
            <a:ext cx="7620000" cy="493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683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048252C-2C1D-460D-B6AC-4129CFCBF0C3}"/>
              </a:ext>
            </a:extLst>
          </p:cNvPr>
          <p:cNvSpPr/>
          <p:nvPr/>
        </p:nvSpPr>
        <p:spPr>
          <a:xfrm>
            <a:off x="3657601" y="4308231"/>
            <a:ext cx="1125416" cy="56270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Restore DB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CA79684-B9D0-4AC6-867F-EEF75B7FA600}"/>
              </a:ext>
            </a:extLst>
          </p:cNvPr>
          <p:cNvSpPr/>
          <p:nvPr/>
        </p:nvSpPr>
        <p:spPr>
          <a:xfrm>
            <a:off x="4961794" y="4308231"/>
            <a:ext cx="1125416" cy="562708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Add / Remove AG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5773F83-5392-48AE-9943-B6E581CF5A2F}"/>
              </a:ext>
            </a:extLst>
          </p:cNvPr>
          <p:cNvSpPr/>
          <p:nvPr/>
        </p:nvSpPr>
        <p:spPr>
          <a:xfrm>
            <a:off x="6265987" y="4308231"/>
            <a:ext cx="1125416" cy="56270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Rename DB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06704CF-FBE8-48EB-8092-E493C5F47E22}"/>
              </a:ext>
            </a:extLst>
          </p:cNvPr>
          <p:cNvSpPr/>
          <p:nvPr/>
        </p:nvSpPr>
        <p:spPr>
          <a:xfrm>
            <a:off x="7570180" y="4308231"/>
            <a:ext cx="1125416" cy="56270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Operation X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E27B12D-ED9C-48F5-8155-46125D65E71D}"/>
              </a:ext>
            </a:extLst>
          </p:cNvPr>
          <p:cNvSpPr/>
          <p:nvPr/>
        </p:nvSpPr>
        <p:spPr>
          <a:xfrm>
            <a:off x="3657601" y="4994563"/>
            <a:ext cx="5037995" cy="96235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 Infrastructure</a:t>
            </a:r>
          </a:p>
        </p:txBody>
      </p:sp>
    </p:spTree>
    <p:extLst>
      <p:ext uri="{BB962C8B-B14F-4D97-AF65-F5344CB8AC3E}">
        <p14:creationId xmlns:p14="http://schemas.microsoft.com/office/powerpoint/2010/main" val="2435907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62CAB6D-147D-466E-A686-3C1BAB70881C}"/>
              </a:ext>
            </a:extLst>
          </p:cNvPr>
          <p:cNvSpPr/>
          <p:nvPr/>
        </p:nvSpPr>
        <p:spPr>
          <a:xfrm>
            <a:off x="4220307" y="410306"/>
            <a:ext cx="4062047" cy="2621977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048252C-2C1D-460D-B6AC-4129CFCBF0C3}"/>
              </a:ext>
            </a:extLst>
          </p:cNvPr>
          <p:cNvSpPr/>
          <p:nvPr/>
        </p:nvSpPr>
        <p:spPr>
          <a:xfrm>
            <a:off x="3657601" y="4308231"/>
            <a:ext cx="1125416" cy="56270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Restore DB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CA79684-B9D0-4AC6-867F-EEF75B7FA600}"/>
              </a:ext>
            </a:extLst>
          </p:cNvPr>
          <p:cNvSpPr/>
          <p:nvPr/>
        </p:nvSpPr>
        <p:spPr>
          <a:xfrm>
            <a:off x="4961794" y="4308231"/>
            <a:ext cx="1125416" cy="562708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Add / Remove AG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5773F83-5392-48AE-9943-B6E581CF5A2F}"/>
              </a:ext>
            </a:extLst>
          </p:cNvPr>
          <p:cNvSpPr/>
          <p:nvPr/>
        </p:nvSpPr>
        <p:spPr>
          <a:xfrm>
            <a:off x="6265987" y="4308231"/>
            <a:ext cx="1125416" cy="56270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Rename DB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06704CF-FBE8-48EB-8092-E493C5F47E22}"/>
              </a:ext>
            </a:extLst>
          </p:cNvPr>
          <p:cNvSpPr/>
          <p:nvPr/>
        </p:nvSpPr>
        <p:spPr>
          <a:xfrm>
            <a:off x="7570180" y="4308231"/>
            <a:ext cx="1125416" cy="56270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Operation X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84DDACE-6034-4553-B1E4-E54BF41F49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5228" y="167316"/>
            <a:ext cx="1547450" cy="1547450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F90E698-FA45-4409-A1BF-238AA9DA9DDF}"/>
              </a:ext>
            </a:extLst>
          </p:cNvPr>
          <p:cNvCxnSpPr>
            <a:cxnSpLocks/>
          </p:cNvCxnSpPr>
          <p:nvPr/>
        </p:nvCxnSpPr>
        <p:spPr>
          <a:xfrm flipH="1">
            <a:off x="4220308" y="3121939"/>
            <a:ext cx="741486" cy="992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5AC5E35-9F7C-462D-B107-DD6BD2F33C0F}"/>
              </a:ext>
            </a:extLst>
          </p:cNvPr>
          <p:cNvCxnSpPr>
            <a:cxnSpLocks/>
          </p:cNvCxnSpPr>
          <p:nvPr/>
        </p:nvCxnSpPr>
        <p:spPr>
          <a:xfrm>
            <a:off x="7391403" y="3090098"/>
            <a:ext cx="741485" cy="10247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7525F0F-2558-44CF-ACCB-8069F1BB3379}"/>
              </a:ext>
            </a:extLst>
          </p:cNvPr>
          <p:cNvCxnSpPr>
            <a:cxnSpLocks/>
          </p:cNvCxnSpPr>
          <p:nvPr/>
        </p:nvCxnSpPr>
        <p:spPr>
          <a:xfrm flipH="1">
            <a:off x="5524502" y="3094095"/>
            <a:ext cx="375136" cy="1090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736252B-5FB2-418B-B50F-28D6A020C5CE}"/>
              </a:ext>
            </a:extLst>
          </p:cNvPr>
          <p:cNvCxnSpPr>
            <a:cxnSpLocks/>
          </p:cNvCxnSpPr>
          <p:nvPr/>
        </p:nvCxnSpPr>
        <p:spPr>
          <a:xfrm>
            <a:off x="6475536" y="3094095"/>
            <a:ext cx="290144" cy="10247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9E27B12D-ED9C-48F5-8155-46125D65E71D}"/>
              </a:ext>
            </a:extLst>
          </p:cNvPr>
          <p:cNvSpPr/>
          <p:nvPr/>
        </p:nvSpPr>
        <p:spPr>
          <a:xfrm>
            <a:off x="3657601" y="4994563"/>
            <a:ext cx="5037995" cy="96235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 Infrastructure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34EB4687-D931-4A30-A70B-9420E081DB1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87120391"/>
              </p:ext>
            </p:extLst>
          </p:nvPr>
        </p:nvGraphicFramePr>
        <p:xfrm>
          <a:off x="4961794" y="499962"/>
          <a:ext cx="2751016" cy="24296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460836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</TotalTime>
  <Words>39</Words>
  <Application>Microsoft Office PowerPoint</Application>
  <PresentationFormat>Widescreen</PresentationFormat>
  <Paragraphs>15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Paul.Herrera@dimensional.com</dc:creator>
  <cp:lastModifiedBy>Paul.Herrera@dimensional.com</cp:lastModifiedBy>
  <cp:revision>13</cp:revision>
  <dcterms:created xsi:type="dcterms:W3CDTF">2018-10-22T18:46:14Z</dcterms:created>
  <dcterms:modified xsi:type="dcterms:W3CDTF">2018-10-23T13:36:26Z</dcterms:modified>
</cp:coreProperties>
</file>