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7D3B-3388-4B4E-BF23-56E7EC383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E5E4C-1119-4715-B7E0-95F1F1442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9479-ACEE-4D9F-BB8D-CB2F1804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5269F-48C7-47E5-8BC5-054E6509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2D9B-1803-4079-B9E9-D93AC5D2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B8FA-4711-4625-BB9A-7D5701B5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1346B-CE90-4C18-88AB-A344E578A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D3175-35E3-407A-B9A3-91BD3566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BDC4-0C7F-430C-BA9A-9A06CD49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55F74-E65D-40EA-B450-A6340879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06218-7267-44CB-BBEC-5152D33CF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1E410-5E8A-4CEE-BC5E-05BE63E04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1D85-2CA8-4FFB-8B60-F6BAE8DD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AE45-4EA8-4E66-AAB6-CA2A1592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2EDF-ABC9-43B5-B105-F16367FA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E206-7008-42FA-A857-469875E6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09F6-0A45-491B-8EBF-F390BF20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8ADA9-2BDC-47E0-9A60-B6A2348F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2895-02BB-4197-88B5-A7FECBFA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6E5A-40DF-4F77-9497-454EF48F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E59B-DBEA-4A50-987C-99CB14FE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2AFE-1A93-47D0-87B4-27F9DB335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76F6-C138-4DC0-9E22-95CFB760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BC317-4A5B-45EC-9DEE-239EB514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20D8-CC97-4365-9E6A-67293ACB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AE6E-AF20-4684-9223-994E3D34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6989-CDE5-4498-B311-FCD03CFAE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784F8-AAC7-462C-A165-24AAE9B46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96D7-5FEE-4A4C-A17C-8C5204B2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9A699-2EEB-41A5-BFDD-F34BBC0C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C94A1-2B3A-4DC6-9277-559AAFD0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8111-315A-4150-A2FC-744D95AB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8C3D-10BD-4581-8723-0729BD22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BA5BD-FDA7-4DC1-87E2-66AA212F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7EC76-E52A-4FC3-A0F4-B64970A62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E7BDA-AFD0-4CF3-A416-35155A5F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7EC66-A60B-4D05-BDE7-8EFBB1AD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4881E-E1B5-4F4C-9124-EE92B58E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7CEA8-2F80-4244-974C-2306F6B7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3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56E0-89A8-4A48-AC7B-0CCEC563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0A839-BD5C-4A52-B241-352A194C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B7B9B-FBF9-46DA-8E46-750B6C7F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97C03-67EA-46DC-99B6-6C513073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220B1-AA54-4689-9707-434CD964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99780-0EC0-4DE9-BEA0-B2A8BF16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0DB10-89DA-4275-A43B-EE1128E5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478C-7E7D-4CF6-B439-CDBAD196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A165-3A4D-4B59-ABC5-63104B0C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86EBD-9F95-4CA5-BAD0-90F4A32F3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9E9CF-0A02-49E3-9669-23906BF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0C528-4074-4C5B-9F85-B5E3252A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41C1C-02FE-49AA-A8B1-A0CB06E0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7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1CB2-47A7-4684-A24B-F6C3D351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7BCD5-C994-4D50-A8D0-307DCACFC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AC81E-59BF-4141-88AF-68644941C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B4F55-4786-4435-A0B8-6E167ACC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7AC-4302-40EB-AB0E-6049096607C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A4D47-75F5-46A2-9AC1-411B4189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1F2D9-3892-4594-B764-6832878E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3DF6F-EA9D-4EF7-8518-9FEAB41F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67389-7830-4233-B315-EDB4BBAC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38E6-F1A1-4CB8-A55D-2706D3AF2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0C7AC-4302-40EB-AB0E-6049096607C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7DED-FFD2-4FEC-BE3D-B63E58D80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45A0-15CC-4F8B-BDB2-94FF3D145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CDC8-0B12-4C1E-ABB6-D0D16801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75DA26-C67F-469E-9BA9-DFBA1ACAE2E7}"/>
              </a:ext>
            </a:extLst>
          </p:cNvPr>
          <p:cNvSpPr/>
          <p:nvPr/>
        </p:nvSpPr>
        <p:spPr>
          <a:xfrm>
            <a:off x="2989384" y="1940853"/>
            <a:ext cx="2901462" cy="380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889EFEBA-4DAD-4156-99FD-EE004AA7C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6531" y="1222131"/>
            <a:ext cx="1380392" cy="1380392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698A13F3-37A8-4370-9011-7C3BCAD97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5271" y="2321170"/>
            <a:ext cx="914400" cy="914400"/>
          </a:xfrm>
          <a:prstGeom prst="rect">
            <a:avLst/>
          </a:prstGeom>
        </p:spPr>
      </p:pic>
      <p:pic>
        <p:nvPicPr>
          <p:cNvPr id="12" name="Graphic 11" descr="Open Folder">
            <a:extLst>
              <a:ext uri="{FF2B5EF4-FFF2-40B4-BE49-F238E27FC236}">
                <a16:creationId xmlns:a16="http://schemas.microsoft.com/office/drawing/2014/main" id="{3E97AF17-3002-4A4F-8D55-EB3DDF305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6923" y="3712507"/>
            <a:ext cx="914400" cy="914400"/>
          </a:xfrm>
          <a:prstGeom prst="rect">
            <a:avLst/>
          </a:prstGeom>
        </p:spPr>
      </p:pic>
      <p:sp>
        <p:nvSpPr>
          <p:cNvPr id="13" name="Cylinder 12">
            <a:extLst>
              <a:ext uri="{FF2B5EF4-FFF2-40B4-BE49-F238E27FC236}">
                <a16:creationId xmlns:a16="http://schemas.microsoft.com/office/drawing/2014/main" id="{A900FBD4-AE34-4FC0-AE36-A575BEE94294}"/>
              </a:ext>
            </a:extLst>
          </p:cNvPr>
          <p:cNvSpPr/>
          <p:nvPr/>
        </p:nvSpPr>
        <p:spPr>
          <a:xfrm>
            <a:off x="4744478" y="3855423"/>
            <a:ext cx="687519" cy="67701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EE61C-0FD6-41B1-AF2E-5D95A231C203}"/>
              </a:ext>
            </a:extLst>
          </p:cNvPr>
          <p:cNvSpPr txBox="1"/>
          <p:nvPr/>
        </p:nvSpPr>
        <p:spPr>
          <a:xfrm>
            <a:off x="3431631" y="3202550"/>
            <a:ext cx="982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Powershell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92509-C9BE-4A10-AD32-86EEC4CCD61E}"/>
              </a:ext>
            </a:extLst>
          </p:cNvPr>
          <p:cNvSpPr txBox="1"/>
          <p:nvPr/>
        </p:nvSpPr>
        <p:spPr>
          <a:xfrm>
            <a:off x="3464171" y="4481773"/>
            <a:ext cx="90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Transition</a:t>
            </a:r>
          </a:p>
          <a:p>
            <a:pPr algn="ctr"/>
            <a:r>
              <a:rPr lang="en-US" sz="1400" dirty="0"/>
              <a:t>Scripts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17891-A4DD-4DD2-A6DD-AB7275DAC1CE}"/>
              </a:ext>
            </a:extLst>
          </p:cNvPr>
          <p:cNvSpPr txBox="1"/>
          <p:nvPr/>
        </p:nvSpPr>
        <p:spPr>
          <a:xfrm>
            <a:off x="4563437" y="4626907"/>
            <a:ext cx="105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SQL Express</a:t>
            </a:r>
          </a:p>
          <a:p>
            <a:pPr algn="ctr"/>
            <a:r>
              <a:rPr lang="en-US" sz="1400" dirty="0"/>
              <a:t>Database</a:t>
            </a:r>
          </a:p>
        </p:txBody>
      </p:sp>
      <p:pic>
        <p:nvPicPr>
          <p:cNvPr id="18" name="Graphic 17" descr="Disk">
            <a:extLst>
              <a:ext uri="{FF2B5EF4-FFF2-40B4-BE49-F238E27FC236}">
                <a16:creationId xmlns:a16="http://schemas.microsoft.com/office/drawing/2014/main" id="{16AE832F-D8DB-4829-971F-F5A4448FA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6917" y="2358487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6D7D83-9861-424E-8E65-56BC58954ED6}"/>
              </a:ext>
            </a:extLst>
          </p:cNvPr>
          <p:cNvSpPr txBox="1"/>
          <p:nvPr/>
        </p:nvSpPr>
        <p:spPr>
          <a:xfrm>
            <a:off x="4698110" y="3154192"/>
            <a:ext cx="7457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Database</a:t>
            </a:r>
          </a:p>
          <a:p>
            <a:pPr algn="ctr"/>
            <a:r>
              <a:rPr lang="en-US" sz="1100" dirty="0"/>
              <a:t>Migration</a:t>
            </a:r>
          </a:p>
          <a:p>
            <a:pPr algn="ctr"/>
            <a:r>
              <a:rPr lang="en-US" sz="1100" dirty="0"/>
              <a:t>Utility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8B734-5F14-48A2-9B94-7B7E1097D584}"/>
              </a:ext>
            </a:extLst>
          </p:cNvPr>
          <p:cNvSpPr/>
          <p:nvPr/>
        </p:nvSpPr>
        <p:spPr>
          <a:xfrm>
            <a:off x="3191607" y="5197339"/>
            <a:ext cx="2497015" cy="3604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03387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75DA26-C67F-469E-9BA9-DFBA1ACAE2E7}"/>
              </a:ext>
            </a:extLst>
          </p:cNvPr>
          <p:cNvSpPr/>
          <p:nvPr/>
        </p:nvSpPr>
        <p:spPr>
          <a:xfrm>
            <a:off x="2989384" y="1940853"/>
            <a:ext cx="4040066" cy="380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698A13F3-37A8-4370-9011-7C3BCAD97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5271" y="2321170"/>
            <a:ext cx="914400" cy="914400"/>
          </a:xfrm>
          <a:prstGeom prst="rect">
            <a:avLst/>
          </a:prstGeom>
        </p:spPr>
      </p:pic>
      <p:pic>
        <p:nvPicPr>
          <p:cNvPr id="12" name="Graphic 11" descr="Open Folder">
            <a:extLst>
              <a:ext uri="{FF2B5EF4-FFF2-40B4-BE49-F238E27FC236}">
                <a16:creationId xmlns:a16="http://schemas.microsoft.com/office/drawing/2014/main" id="{3E97AF17-3002-4A4F-8D55-EB3DDF305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6923" y="3712507"/>
            <a:ext cx="914400" cy="914400"/>
          </a:xfrm>
          <a:prstGeom prst="rect">
            <a:avLst/>
          </a:prstGeom>
        </p:spPr>
      </p:pic>
      <p:sp>
        <p:nvSpPr>
          <p:cNvPr id="13" name="Cylinder 12">
            <a:extLst>
              <a:ext uri="{FF2B5EF4-FFF2-40B4-BE49-F238E27FC236}">
                <a16:creationId xmlns:a16="http://schemas.microsoft.com/office/drawing/2014/main" id="{A900FBD4-AE34-4FC0-AE36-A575BEE94294}"/>
              </a:ext>
            </a:extLst>
          </p:cNvPr>
          <p:cNvSpPr/>
          <p:nvPr/>
        </p:nvSpPr>
        <p:spPr>
          <a:xfrm>
            <a:off x="4744478" y="3855423"/>
            <a:ext cx="687519" cy="67701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EE61C-0FD6-41B1-AF2E-5D95A231C203}"/>
              </a:ext>
            </a:extLst>
          </p:cNvPr>
          <p:cNvSpPr txBox="1"/>
          <p:nvPr/>
        </p:nvSpPr>
        <p:spPr>
          <a:xfrm>
            <a:off x="3431631" y="3202550"/>
            <a:ext cx="982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Powershell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92509-C9BE-4A10-AD32-86EEC4CCD61E}"/>
              </a:ext>
            </a:extLst>
          </p:cNvPr>
          <p:cNvSpPr txBox="1"/>
          <p:nvPr/>
        </p:nvSpPr>
        <p:spPr>
          <a:xfrm>
            <a:off x="3464171" y="4481773"/>
            <a:ext cx="90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Transition</a:t>
            </a:r>
          </a:p>
          <a:p>
            <a:pPr algn="ctr"/>
            <a:r>
              <a:rPr lang="en-US" sz="1400" dirty="0"/>
              <a:t>Scripts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17891-A4DD-4DD2-A6DD-AB7275DAC1CE}"/>
              </a:ext>
            </a:extLst>
          </p:cNvPr>
          <p:cNvSpPr txBox="1"/>
          <p:nvPr/>
        </p:nvSpPr>
        <p:spPr>
          <a:xfrm>
            <a:off x="4563437" y="4626907"/>
            <a:ext cx="105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SQL Express</a:t>
            </a:r>
          </a:p>
          <a:p>
            <a:pPr algn="ctr"/>
            <a:r>
              <a:rPr lang="en-US" sz="1400" dirty="0"/>
              <a:t>Database</a:t>
            </a:r>
          </a:p>
        </p:txBody>
      </p:sp>
      <p:pic>
        <p:nvPicPr>
          <p:cNvPr id="18" name="Graphic 17" descr="Disk">
            <a:extLst>
              <a:ext uri="{FF2B5EF4-FFF2-40B4-BE49-F238E27FC236}">
                <a16:creationId xmlns:a16="http://schemas.microsoft.com/office/drawing/2014/main" id="{16AE832F-D8DB-4829-971F-F5A4448FA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6917" y="2358487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6D7D83-9861-424E-8E65-56BC58954ED6}"/>
              </a:ext>
            </a:extLst>
          </p:cNvPr>
          <p:cNvSpPr txBox="1"/>
          <p:nvPr/>
        </p:nvSpPr>
        <p:spPr>
          <a:xfrm>
            <a:off x="4698110" y="3154192"/>
            <a:ext cx="7457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Database</a:t>
            </a:r>
          </a:p>
          <a:p>
            <a:pPr algn="ctr"/>
            <a:r>
              <a:rPr lang="en-US" sz="1100" dirty="0"/>
              <a:t>Migration</a:t>
            </a:r>
          </a:p>
          <a:p>
            <a:pPr algn="ctr"/>
            <a:r>
              <a:rPr lang="en-US" sz="1100" dirty="0"/>
              <a:t>Utility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8B734-5F14-48A2-9B94-7B7E1097D584}"/>
              </a:ext>
            </a:extLst>
          </p:cNvPr>
          <p:cNvSpPr/>
          <p:nvPr/>
        </p:nvSpPr>
        <p:spPr>
          <a:xfrm>
            <a:off x="3191607" y="5197339"/>
            <a:ext cx="2497015" cy="3604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CA878544-E009-4B6F-96D1-00FAD1746F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1382" y="1375888"/>
            <a:ext cx="1129929" cy="11299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021531-9329-4D86-87F2-C5A61F6E6C7C}"/>
              </a:ext>
            </a:extLst>
          </p:cNvPr>
          <p:cNvSpPr/>
          <p:nvPr/>
        </p:nvSpPr>
        <p:spPr>
          <a:xfrm>
            <a:off x="5800436" y="2136531"/>
            <a:ext cx="1000414" cy="34212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/>
          <a:lstStyle/>
          <a:p>
            <a:pPr algn="ctr"/>
            <a:r>
              <a:rPr lang="en-US" dirty="0"/>
              <a:t>Artifact Store</a:t>
            </a:r>
          </a:p>
        </p:txBody>
      </p:sp>
      <p:pic>
        <p:nvPicPr>
          <p:cNvPr id="9" name="Graphic 8" descr="Briefcase">
            <a:extLst>
              <a:ext uri="{FF2B5EF4-FFF2-40B4-BE49-F238E27FC236}">
                <a16:creationId xmlns:a16="http://schemas.microsoft.com/office/drawing/2014/main" id="{FABB19F8-7F17-4378-B725-890FFF8984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77926" y="2426445"/>
            <a:ext cx="846442" cy="8464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5619F6-74C7-4AD9-A5E9-9279037E5C02}"/>
              </a:ext>
            </a:extLst>
          </p:cNvPr>
          <p:cNvSpPr txBox="1"/>
          <p:nvPr/>
        </p:nvSpPr>
        <p:spPr>
          <a:xfrm>
            <a:off x="5907516" y="3163892"/>
            <a:ext cx="79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</a:t>
            </a:r>
          </a:p>
        </p:txBody>
      </p:sp>
    </p:spTree>
    <p:extLst>
      <p:ext uri="{BB962C8B-B14F-4D97-AF65-F5344CB8AC3E}">
        <p14:creationId xmlns:p14="http://schemas.microsoft.com/office/powerpoint/2010/main" val="12922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75DA26-C67F-469E-9BA9-DFBA1ACAE2E7}"/>
              </a:ext>
            </a:extLst>
          </p:cNvPr>
          <p:cNvSpPr/>
          <p:nvPr/>
        </p:nvSpPr>
        <p:spPr>
          <a:xfrm>
            <a:off x="2989384" y="1940853"/>
            <a:ext cx="4040066" cy="380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698A13F3-37A8-4370-9011-7C3BCAD97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0317" y="2407395"/>
            <a:ext cx="914400" cy="914400"/>
          </a:xfrm>
          <a:prstGeom prst="rect">
            <a:avLst/>
          </a:prstGeom>
        </p:spPr>
      </p:pic>
      <p:pic>
        <p:nvPicPr>
          <p:cNvPr id="12" name="Graphic 11" descr="Open Folder">
            <a:extLst>
              <a:ext uri="{FF2B5EF4-FFF2-40B4-BE49-F238E27FC236}">
                <a16:creationId xmlns:a16="http://schemas.microsoft.com/office/drawing/2014/main" id="{3E97AF17-3002-4A4F-8D55-EB3DDF305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1969" y="3798732"/>
            <a:ext cx="914400" cy="914400"/>
          </a:xfrm>
          <a:prstGeom prst="rect">
            <a:avLst/>
          </a:prstGeom>
        </p:spPr>
      </p:pic>
      <p:sp>
        <p:nvSpPr>
          <p:cNvPr id="13" name="Cylinder 12">
            <a:extLst>
              <a:ext uri="{FF2B5EF4-FFF2-40B4-BE49-F238E27FC236}">
                <a16:creationId xmlns:a16="http://schemas.microsoft.com/office/drawing/2014/main" id="{A900FBD4-AE34-4FC0-AE36-A575BEE94294}"/>
              </a:ext>
            </a:extLst>
          </p:cNvPr>
          <p:cNvSpPr/>
          <p:nvPr/>
        </p:nvSpPr>
        <p:spPr>
          <a:xfrm>
            <a:off x="8001142" y="3359112"/>
            <a:ext cx="687519" cy="67701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EE61C-0FD6-41B1-AF2E-5D95A231C203}"/>
              </a:ext>
            </a:extLst>
          </p:cNvPr>
          <p:cNvSpPr txBox="1"/>
          <p:nvPr/>
        </p:nvSpPr>
        <p:spPr>
          <a:xfrm>
            <a:off x="4346677" y="3288775"/>
            <a:ext cx="982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Powershell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92509-C9BE-4A10-AD32-86EEC4CCD61E}"/>
              </a:ext>
            </a:extLst>
          </p:cNvPr>
          <p:cNvSpPr txBox="1"/>
          <p:nvPr/>
        </p:nvSpPr>
        <p:spPr>
          <a:xfrm>
            <a:off x="4379217" y="4567998"/>
            <a:ext cx="90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Transition</a:t>
            </a:r>
          </a:p>
          <a:p>
            <a:pPr algn="ctr"/>
            <a:r>
              <a:rPr lang="en-US" sz="1400" dirty="0"/>
              <a:t>Scripts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17891-A4DD-4DD2-A6DD-AB7275DAC1CE}"/>
              </a:ext>
            </a:extLst>
          </p:cNvPr>
          <p:cNvSpPr txBox="1"/>
          <p:nvPr/>
        </p:nvSpPr>
        <p:spPr>
          <a:xfrm>
            <a:off x="7737452" y="4130596"/>
            <a:ext cx="1219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Real Database</a:t>
            </a:r>
          </a:p>
        </p:txBody>
      </p:sp>
      <p:pic>
        <p:nvPicPr>
          <p:cNvPr id="18" name="Graphic 17" descr="Disk">
            <a:extLst>
              <a:ext uri="{FF2B5EF4-FFF2-40B4-BE49-F238E27FC236}">
                <a16:creationId xmlns:a16="http://schemas.microsoft.com/office/drawing/2014/main" id="{16AE832F-D8DB-4829-971F-F5A4448FA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1963" y="2444712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6D7D83-9861-424E-8E65-56BC58954ED6}"/>
              </a:ext>
            </a:extLst>
          </p:cNvPr>
          <p:cNvSpPr txBox="1"/>
          <p:nvPr/>
        </p:nvSpPr>
        <p:spPr>
          <a:xfrm>
            <a:off x="5613156" y="3240417"/>
            <a:ext cx="7457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Database</a:t>
            </a:r>
          </a:p>
          <a:p>
            <a:pPr algn="ctr"/>
            <a:r>
              <a:rPr lang="en-US" sz="1100" dirty="0"/>
              <a:t>Migration</a:t>
            </a:r>
          </a:p>
          <a:p>
            <a:pPr algn="ctr"/>
            <a:r>
              <a:rPr lang="en-US" sz="1100" dirty="0"/>
              <a:t>Utility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CA878544-E009-4B6F-96D1-00FAD1746F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1382" y="1375888"/>
            <a:ext cx="1129929" cy="11299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021531-9329-4D86-87F2-C5A61F6E6C7C}"/>
              </a:ext>
            </a:extLst>
          </p:cNvPr>
          <p:cNvSpPr/>
          <p:nvPr/>
        </p:nvSpPr>
        <p:spPr>
          <a:xfrm>
            <a:off x="3195583" y="2407395"/>
            <a:ext cx="1000414" cy="31313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/>
          <a:lstStyle/>
          <a:p>
            <a:pPr algn="ctr"/>
            <a:r>
              <a:rPr lang="en-US" dirty="0"/>
              <a:t>Artifact Store</a:t>
            </a:r>
          </a:p>
        </p:txBody>
      </p:sp>
      <p:pic>
        <p:nvPicPr>
          <p:cNvPr id="9" name="Graphic 8" descr="Briefcase">
            <a:extLst>
              <a:ext uri="{FF2B5EF4-FFF2-40B4-BE49-F238E27FC236}">
                <a16:creationId xmlns:a16="http://schemas.microsoft.com/office/drawing/2014/main" id="{FABB19F8-7F17-4378-B725-890FFF8984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73073" y="2407395"/>
            <a:ext cx="846442" cy="8464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5619F6-74C7-4AD9-A5E9-9279037E5C02}"/>
              </a:ext>
            </a:extLst>
          </p:cNvPr>
          <p:cNvSpPr txBox="1"/>
          <p:nvPr/>
        </p:nvSpPr>
        <p:spPr>
          <a:xfrm>
            <a:off x="3302663" y="3144842"/>
            <a:ext cx="79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</a:t>
            </a:r>
          </a:p>
        </p:txBody>
      </p:sp>
    </p:spTree>
    <p:extLst>
      <p:ext uri="{BB962C8B-B14F-4D97-AF65-F5344CB8AC3E}">
        <p14:creationId xmlns:p14="http://schemas.microsoft.com/office/powerpoint/2010/main" val="107754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86C44D5-8851-49F6-A581-69FEB7C1657A}"/>
              </a:ext>
            </a:extLst>
          </p:cNvPr>
          <p:cNvSpPr/>
          <p:nvPr/>
        </p:nvSpPr>
        <p:spPr>
          <a:xfrm>
            <a:off x="6774477" y="3446585"/>
            <a:ext cx="1216751" cy="20222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DB2236-7B67-4E25-B794-135F2515CEAF}"/>
              </a:ext>
            </a:extLst>
          </p:cNvPr>
          <p:cNvSpPr/>
          <p:nvPr/>
        </p:nvSpPr>
        <p:spPr>
          <a:xfrm>
            <a:off x="4692742" y="3446585"/>
            <a:ext cx="1216751" cy="20222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1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33BFA9EF-1771-47AC-A00D-A67081FF5DE6}"/>
              </a:ext>
            </a:extLst>
          </p:cNvPr>
          <p:cNvSpPr/>
          <p:nvPr/>
        </p:nvSpPr>
        <p:spPr>
          <a:xfrm>
            <a:off x="3956171" y="2853101"/>
            <a:ext cx="687519" cy="67701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34E42-81C1-4BCD-98B4-4CCF17AFB747}"/>
              </a:ext>
            </a:extLst>
          </p:cNvPr>
          <p:cNvSpPr txBox="1"/>
          <p:nvPr/>
        </p:nvSpPr>
        <p:spPr>
          <a:xfrm>
            <a:off x="3869749" y="3624584"/>
            <a:ext cx="860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Version 0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DD13879-A560-45BE-A84A-2497994543D1}"/>
              </a:ext>
            </a:extLst>
          </p:cNvPr>
          <p:cNvSpPr/>
          <p:nvPr/>
        </p:nvSpPr>
        <p:spPr>
          <a:xfrm>
            <a:off x="5995916" y="2853101"/>
            <a:ext cx="687519" cy="677010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2583F-C762-4F0D-AC7A-6A94C764DBD3}"/>
              </a:ext>
            </a:extLst>
          </p:cNvPr>
          <p:cNvSpPr txBox="1"/>
          <p:nvPr/>
        </p:nvSpPr>
        <p:spPr>
          <a:xfrm>
            <a:off x="5909494" y="3624584"/>
            <a:ext cx="860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Version 1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05E7AE1-5F38-4C5A-94B6-9B2210005D56}"/>
              </a:ext>
            </a:extLst>
          </p:cNvPr>
          <p:cNvSpPr/>
          <p:nvPr/>
        </p:nvSpPr>
        <p:spPr>
          <a:xfrm>
            <a:off x="8035661" y="2853101"/>
            <a:ext cx="687519" cy="67701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6BFE7-51EF-44A3-92B7-442BAFDAAC1C}"/>
              </a:ext>
            </a:extLst>
          </p:cNvPr>
          <p:cNvSpPr txBox="1"/>
          <p:nvPr/>
        </p:nvSpPr>
        <p:spPr>
          <a:xfrm>
            <a:off x="7949239" y="3624584"/>
            <a:ext cx="860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Version 2</a:t>
            </a:r>
          </a:p>
        </p:txBody>
      </p: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8928651C-2A09-404F-ADA2-AD7414F2A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5591" y="3530111"/>
            <a:ext cx="474328" cy="4743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FF195D-AE6F-4CEB-9D2A-25CC3CD39F0D}"/>
              </a:ext>
            </a:extLst>
          </p:cNvPr>
          <p:cNvSpPr/>
          <p:nvPr/>
        </p:nvSpPr>
        <p:spPr>
          <a:xfrm>
            <a:off x="4597507" y="3984573"/>
            <a:ext cx="1385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201_AddTableX.sql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02C889-DD52-481A-83D5-29A78AA180EE}"/>
              </a:ext>
            </a:extLst>
          </p:cNvPr>
          <p:cNvCxnSpPr/>
          <p:nvPr/>
        </p:nvCxnSpPr>
        <p:spPr>
          <a:xfrm>
            <a:off x="4862603" y="32004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B84334-57E1-4AA0-ADF9-8148FC06CB3B}"/>
              </a:ext>
            </a:extLst>
          </p:cNvPr>
          <p:cNvCxnSpPr/>
          <p:nvPr/>
        </p:nvCxnSpPr>
        <p:spPr>
          <a:xfrm>
            <a:off x="6914141" y="32004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C6533485-E6B5-4B35-8A2A-ED4B7E77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5591" y="4254975"/>
            <a:ext cx="474328" cy="4743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02CE9F0-4AA6-443F-B8AA-48ACB01310A0}"/>
              </a:ext>
            </a:extLst>
          </p:cNvPr>
          <p:cNvSpPr/>
          <p:nvPr/>
        </p:nvSpPr>
        <p:spPr>
          <a:xfrm>
            <a:off x="4593530" y="4725903"/>
            <a:ext cx="1389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202_AlterViewY.sql</a:t>
            </a: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6AEFE9B4-80EA-4B0E-8822-C8FBABC6D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435" y="3530111"/>
            <a:ext cx="474328" cy="4743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89AC22-0E20-4665-8914-ECAEEF277C85}"/>
              </a:ext>
            </a:extLst>
          </p:cNvPr>
          <p:cNvSpPr/>
          <p:nvPr/>
        </p:nvSpPr>
        <p:spPr>
          <a:xfrm>
            <a:off x="6643688" y="3972858"/>
            <a:ext cx="1487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203_AlterTableX.sql</a:t>
            </a:r>
          </a:p>
        </p:txBody>
      </p:sp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7C5AA403-5B0C-45F0-98F9-EE9E7CA5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435" y="4254975"/>
            <a:ext cx="474328" cy="4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51A9966-CECC-451D-A6D0-AAA4D9C5179F}"/>
              </a:ext>
            </a:extLst>
          </p:cNvPr>
          <p:cNvSpPr/>
          <p:nvPr/>
        </p:nvSpPr>
        <p:spPr>
          <a:xfrm>
            <a:off x="6589244" y="4726772"/>
            <a:ext cx="15872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204_CorrectData.sql</a:t>
            </a:r>
          </a:p>
        </p:txBody>
      </p: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04664B8D-F368-414E-BB60-A88A83AA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4646" y="3532310"/>
            <a:ext cx="474328" cy="4743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129C773-734A-45F0-AC26-6648BF307C48}"/>
              </a:ext>
            </a:extLst>
          </p:cNvPr>
          <p:cNvSpPr/>
          <p:nvPr/>
        </p:nvSpPr>
        <p:spPr>
          <a:xfrm>
            <a:off x="2573560" y="4006638"/>
            <a:ext cx="1385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001_InitialState.sql</a:t>
            </a:r>
          </a:p>
        </p:txBody>
      </p:sp>
    </p:spTree>
    <p:extLst>
      <p:ext uri="{BB962C8B-B14F-4D97-AF65-F5344CB8AC3E}">
        <p14:creationId xmlns:p14="http://schemas.microsoft.com/office/powerpoint/2010/main" val="136662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71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20</cp:revision>
  <dcterms:created xsi:type="dcterms:W3CDTF">2018-10-11T08:45:37Z</dcterms:created>
  <dcterms:modified xsi:type="dcterms:W3CDTF">2018-10-11T15:29:42Z</dcterms:modified>
</cp:coreProperties>
</file>