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4" d="100"/>
          <a:sy n="134" d="100"/>
        </p:scale>
        <p:origin x="-252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DA03-FCBC-4B59-9854-1E23F0FEE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B4193-F488-4C66-8492-23B8D1C1D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51CF-06CA-4617-A511-3B3872FA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8A2B-CD5E-48BF-ADB4-66784761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01FB-4552-47BD-88A7-74F693EC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FF5D-3983-4E0D-A722-E06D3610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A0B9-5BA3-4331-9122-DE7294AB6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1EA2A-9628-4BCB-A9B4-4C8D497C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34AC-FAFF-4DB9-A2C6-85AA097F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8F34-7274-4EEF-BD70-8F9D4A11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6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6FA42-F147-4D32-BCC1-B851B2596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ABEBF-97C0-4BFB-AF2B-C70F51EEF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B014-9B66-4266-9FAD-6E821802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81DBF-6CD9-4A73-8BFE-98A690EA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C160-7D0A-45BF-AB5A-73172848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84ED-11F7-4058-851D-B1BA870F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BBE0-2142-487C-A14B-E250BAC4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D34DC-1989-49C6-9CEF-35553D23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E361A-9814-4C3F-886D-A88A059D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FD5C-F903-4CFC-ACB3-23EEB80A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7276-4DE9-4080-8D4A-6FE72B99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2545C-9BA3-4CF1-88AD-9F81EC67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3A94A-18E3-4B11-9633-016E3496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6A083-CB27-432D-BD2E-2B4DDD39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67D83-1CAE-412B-A729-0CA958DD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3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34D4-9F50-4F76-97CD-499980B7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34C0-AA72-49C7-987C-7CE9DB07C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44364-3D32-40A9-A0C6-D3862D27C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C3005-0D9E-4218-ABFB-D0B2D296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35AE2-B759-4382-9C3C-87D98436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40224-698A-4442-A076-4A2D96A1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8572-B1CF-4976-903E-06592657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EA73-AC7E-41EB-B468-992D5F29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002D8-F9F1-414F-84FE-0392ACA72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0F85D-4413-4879-AB70-00BDF7D3C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C35ED-335C-4ECD-9373-437966933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FF987-5B93-4161-B7CF-4E7ED511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5FF65-8668-4BB6-94F8-875A20C8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834BD-F162-49D9-B4B4-F6849E96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0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FE26-597F-4DF2-939B-DC2EC950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4EE40-7CD1-4599-A29D-F7A4836E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E7F14-8E8E-48D3-A68C-D62DB74A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0BDAE-7D8D-4EF6-BA67-4A69F0B1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8B551-1D58-420B-A57F-EE99046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D15E9-54AE-43C4-BA36-FD565626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C7BE7-7946-4A8B-90B2-7CECDBC3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FD61-4EF4-4C78-9068-F6CBFDB1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8ABD-85C9-40D5-A3BB-844BFFA4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3E86C-23EC-47ED-BEE9-64B00111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08D3A-C37E-4DA3-BE14-39A6EE3C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14030-7047-40F6-8C77-0A589CB5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3A5C-9348-4A2B-ABED-E26C27A2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B0A6-E7B0-4B48-A078-F6036929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8B33E-674D-46FC-A15E-395639777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08A78-A5F2-4D39-B46A-0DA95150C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F7EE-126A-42D7-9751-EFF06F0F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9E9BE-77F7-4DA5-8F25-6B13C6A8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1CDAC-23D9-4612-AE70-7A7C41DB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5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E3072-4363-4CB3-A4DE-5D17813C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BAD76-3501-4395-BB2F-DC7A9DD41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DF3A-5B2B-4192-AC4D-55BA07D86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EF670-75BE-41E9-88C0-219CB62DA221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30954-4FCD-4D7D-8926-1C8D5BAF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F964A-7E16-4C5C-91BE-0EA5456A9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238A2-EE59-4867-A81E-A4B573E38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6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7EC23B-483C-4192-B74E-86394EC2FF16}"/>
              </a:ext>
            </a:extLst>
          </p:cNvPr>
          <p:cNvSpPr/>
          <p:nvPr/>
        </p:nvSpPr>
        <p:spPr>
          <a:xfrm>
            <a:off x="7055250" y="1703131"/>
            <a:ext cx="3302088" cy="233253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emote control">
            <a:extLst>
              <a:ext uri="{FF2B5EF4-FFF2-40B4-BE49-F238E27FC236}">
                <a16:creationId xmlns:a16="http://schemas.microsoft.com/office/drawing/2014/main" id="{8EF28D7F-396A-4E01-B03D-F9E5A7743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1807" y="1390894"/>
            <a:ext cx="914400" cy="914400"/>
          </a:xfrm>
          <a:prstGeom prst="rect">
            <a:avLst/>
          </a:prstGeo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2104857B-46B8-4926-AD2D-0FD392E56EF2}"/>
              </a:ext>
            </a:extLst>
          </p:cNvPr>
          <p:cNvSpPr/>
          <p:nvPr/>
        </p:nvSpPr>
        <p:spPr>
          <a:xfrm>
            <a:off x="6682509" y="2617531"/>
            <a:ext cx="791308" cy="615462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AD6282-D18B-4760-8F2A-F5F9D01908DB}"/>
              </a:ext>
            </a:extLst>
          </p:cNvPr>
          <p:cNvSpPr/>
          <p:nvPr/>
        </p:nvSpPr>
        <p:spPr>
          <a:xfrm>
            <a:off x="8518947" y="1901891"/>
            <a:ext cx="764930" cy="9145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E9EE0A-8DE0-4EA4-B450-96BF42FC6EFA}"/>
              </a:ext>
            </a:extLst>
          </p:cNvPr>
          <p:cNvSpPr/>
          <p:nvPr/>
        </p:nvSpPr>
        <p:spPr>
          <a:xfrm>
            <a:off x="8884583" y="2155980"/>
            <a:ext cx="764930" cy="9145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280D5-214D-41F2-83F9-0E4E80D400A7}"/>
              </a:ext>
            </a:extLst>
          </p:cNvPr>
          <p:cNvSpPr/>
          <p:nvPr/>
        </p:nvSpPr>
        <p:spPr>
          <a:xfrm>
            <a:off x="9215050" y="2454607"/>
            <a:ext cx="764930" cy="9145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Remote control">
            <a:extLst>
              <a:ext uri="{FF2B5EF4-FFF2-40B4-BE49-F238E27FC236}">
                <a16:creationId xmlns:a16="http://schemas.microsoft.com/office/drawing/2014/main" id="{1729166E-5C68-463C-9F57-6F0B0FE8C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1596" y="3402466"/>
            <a:ext cx="914400" cy="914400"/>
          </a:xfrm>
          <a:prstGeom prst="rect">
            <a:avLst/>
          </a:prstGeom>
        </p:spPr>
      </p:pic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812CF8E0-1EE9-425C-AF66-D8A22B1A0768}"/>
              </a:ext>
            </a:extLst>
          </p:cNvPr>
          <p:cNvSpPr/>
          <p:nvPr/>
        </p:nvSpPr>
        <p:spPr>
          <a:xfrm>
            <a:off x="3634244" y="1828621"/>
            <a:ext cx="868218" cy="1061116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CRIMS</a:t>
            </a:r>
          </a:p>
          <a:p>
            <a:pPr algn="ctr"/>
            <a:r>
              <a:rPr lang="en-US" sz="1400" dirty="0"/>
              <a:t>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BF9A6E-C02C-41E9-A39E-9372070F595A}"/>
              </a:ext>
            </a:extLst>
          </p:cNvPr>
          <p:cNvSpPr/>
          <p:nvPr/>
        </p:nvSpPr>
        <p:spPr>
          <a:xfrm>
            <a:off x="7473817" y="3545185"/>
            <a:ext cx="2506163" cy="314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0A8156-3CE5-46FA-BCAF-79C50244E1AF}"/>
              </a:ext>
            </a:extLst>
          </p:cNvPr>
          <p:cNvCxnSpPr/>
          <p:nvPr/>
        </p:nvCxnSpPr>
        <p:spPr>
          <a:xfrm flipV="1">
            <a:off x="4624754" y="3232993"/>
            <a:ext cx="1916723" cy="4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95D055-A358-4CDD-B27F-D09017AB6DEE}"/>
              </a:ext>
            </a:extLst>
          </p:cNvPr>
          <p:cNvCxnSpPr>
            <a:cxnSpLocks/>
          </p:cNvCxnSpPr>
          <p:nvPr/>
        </p:nvCxnSpPr>
        <p:spPr>
          <a:xfrm flipH="1">
            <a:off x="4624754" y="2359179"/>
            <a:ext cx="3771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0ECE1E-D4B9-4431-961A-1B7A09F7AB04}"/>
              </a:ext>
            </a:extLst>
          </p:cNvPr>
          <p:cNvSpPr txBox="1"/>
          <p:nvPr/>
        </p:nvSpPr>
        <p:spPr>
          <a:xfrm>
            <a:off x="3824536" y="4316866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UC4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86CAE6-490E-4790-ADBE-BB3EA9196097}"/>
              </a:ext>
            </a:extLst>
          </p:cNvPr>
          <p:cNvSpPr txBox="1"/>
          <p:nvPr/>
        </p:nvSpPr>
        <p:spPr>
          <a:xfrm>
            <a:off x="6520530" y="3215295"/>
            <a:ext cx="108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Web Service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89604-4461-4FF1-85F9-1C99E3B58216}"/>
              </a:ext>
            </a:extLst>
          </p:cNvPr>
          <p:cNvSpPr txBox="1"/>
          <p:nvPr/>
        </p:nvSpPr>
        <p:spPr>
          <a:xfrm>
            <a:off x="8735646" y="2346179"/>
            <a:ext cx="86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Windows</a:t>
            </a:r>
          </a:p>
          <a:p>
            <a:pPr algn="ctr"/>
            <a:r>
              <a:rPr lang="en-US" sz="1400" dirty="0"/>
              <a:t>Services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BFA8FD-E409-490B-A4B0-B98436415B6A}"/>
              </a:ext>
            </a:extLst>
          </p:cNvPr>
          <p:cNvSpPr txBox="1"/>
          <p:nvPr/>
        </p:nvSpPr>
        <p:spPr>
          <a:xfrm>
            <a:off x="8390107" y="354518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8350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Paul.Herrera@dimensional.com</dc:creator>
  <cp:lastModifiedBy>Paul.Herrera@dimensional.com</cp:lastModifiedBy>
  <cp:revision>6</cp:revision>
  <dcterms:created xsi:type="dcterms:W3CDTF">2018-06-14T16:00:10Z</dcterms:created>
  <dcterms:modified xsi:type="dcterms:W3CDTF">2018-06-14T19:47:34Z</dcterms:modified>
</cp:coreProperties>
</file>