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6" autoAdjust="0"/>
  </p:normalViewPr>
  <p:slideViewPr>
    <p:cSldViewPr snapToGrid="0">
      <p:cViewPr varScale="1">
        <p:scale>
          <a:sx n="103" d="100"/>
          <a:sy n="103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0" presStyleCnt="5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2" presStyleCnt="5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3" presStyleCnt="5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4" presStyleCnt="5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F743A85E-3FD0-440C-9236-FA05374F502F}" srcId="{0D6D97D4-7176-479F-99E4-9A1AA28ECD42}" destId="{E9C53971-026B-4A67-9D14-8CAEAD9147DC}" srcOrd="1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4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0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2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3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5D7414-42B2-4FAC-8294-E299F6EBDE27}" type="presParOf" srcId="{09074F8B-C752-46C4-94E3-DE6B4D94CB0E}" destId="{19946BBC-B852-4C58-92E9-FCA0C75F8477}" srcOrd="0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1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2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3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4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3BE9-5EE3-4E0B-9F00-391C0226385D}">
      <dsp:nvSpPr>
        <dsp:cNvPr id="0" name=""/>
        <dsp:cNvSpPr/>
      </dsp:nvSpPr>
      <dsp:spPr>
        <a:xfrm>
          <a:off x="3251199" y="0"/>
          <a:ext cx="16255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Function</a:t>
          </a:r>
        </a:p>
      </dsp:txBody>
      <dsp:txXfrm>
        <a:off x="3251199" y="0"/>
        <a:ext cx="1625599" cy="1083733"/>
      </dsp:txXfrm>
    </dsp:sp>
    <dsp:sp modelId="{C76393F4-EA78-4A10-BB6C-4E1743A200B5}">
      <dsp:nvSpPr>
        <dsp:cNvPr id="0" name=""/>
        <dsp:cNvSpPr/>
      </dsp:nvSpPr>
      <dsp:spPr>
        <a:xfrm>
          <a:off x="2438400" y="1083733"/>
          <a:ext cx="32511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</a:t>
          </a:r>
        </a:p>
      </dsp:txBody>
      <dsp:txXfrm>
        <a:off x="3007360" y="1083733"/>
        <a:ext cx="2113280" cy="1083733"/>
      </dsp:txXfrm>
    </dsp:sp>
    <dsp:sp modelId="{45987F3A-BA56-469C-9296-B9459609ED74}">
      <dsp:nvSpPr>
        <dsp:cNvPr id="0" name=""/>
        <dsp:cNvSpPr/>
      </dsp:nvSpPr>
      <dsp:spPr>
        <a:xfrm>
          <a:off x="1625600" y="2167466"/>
          <a:ext cx="48767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Module</a:t>
          </a:r>
        </a:p>
      </dsp:txBody>
      <dsp:txXfrm>
        <a:off x="2479039" y="2167466"/>
        <a:ext cx="3169919" cy="1083733"/>
      </dsp:txXfrm>
    </dsp:sp>
    <dsp:sp modelId="{44F29116-7FC2-45EF-9D6F-3F252B4A84DD}">
      <dsp:nvSpPr>
        <dsp:cNvPr id="0" name=""/>
        <dsp:cNvSpPr/>
      </dsp:nvSpPr>
      <dsp:spPr>
        <a:xfrm>
          <a:off x="812800" y="3251200"/>
          <a:ext cx="6502399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System</a:t>
          </a:r>
        </a:p>
      </dsp:txBody>
      <dsp:txXfrm>
        <a:off x="1950719" y="3251200"/>
        <a:ext cx="4226560" cy="1083733"/>
      </dsp:txXfrm>
    </dsp:sp>
    <dsp:sp modelId="{063F4755-9190-41F6-A154-E1F86298BB3E}">
      <dsp:nvSpPr>
        <dsp:cNvPr id="0" name=""/>
        <dsp:cNvSpPr/>
      </dsp:nvSpPr>
      <dsp:spPr>
        <a:xfrm>
          <a:off x="0" y="4334933"/>
          <a:ext cx="8128000" cy="10837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Team</a:t>
          </a:r>
        </a:p>
      </dsp:txBody>
      <dsp:txXfrm>
        <a:off x="1422399" y="4334933"/>
        <a:ext cx="5283200" cy="10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A006-DE61-43E6-8AA2-3D43426B7FB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2B3D-2485-4476-BEC0-74B2B0B3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2B3D-2485-4476-BEC0-74B2B0B35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2657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8362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8362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8362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8362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4996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078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161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243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97393" y="1325223"/>
            <a:ext cx="11020424" cy="298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Composite User Interface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8B53565-F4E0-46EA-9866-B25B5B113FE4}"/>
              </a:ext>
            </a:extLst>
          </p:cNvPr>
          <p:cNvSpPr/>
          <p:nvPr/>
        </p:nvSpPr>
        <p:spPr>
          <a:xfrm>
            <a:off x="85540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293D1E6-117A-4922-B30E-B95D2E615A3A}"/>
              </a:ext>
            </a:extLst>
          </p:cNvPr>
          <p:cNvSpPr/>
          <p:nvPr/>
        </p:nvSpPr>
        <p:spPr>
          <a:xfrm>
            <a:off x="3692163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7C1F6BA2-9121-441E-90AA-6D2CF82DEB63}"/>
              </a:ext>
            </a:extLst>
          </p:cNvPr>
          <p:cNvSpPr/>
          <p:nvPr/>
        </p:nvSpPr>
        <p:spPr>
          <a:xfrm>
            <a:off x="643705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B4D8073-C3FD-4E5D-B286-2E0B86F3181D}"/>
              </a:ext>
            </a:extLst>
          </p:cNvPr>
          <p:cNvSpPr/>
          <p:nvPr/>
        </p:nvSpPr>
        <p:spPr>
          <a:xfrm>
            <a:off x="9227877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9FB74-54A9-435E-B05E-6A642EE3431F}"/>
              </a:ext>
            </a:extLst>
          </p:cNvPr>
          <p:cNvSpPr/>
          <p:nvPr/>
        </p:nvSpPr>
        <p:spPr>
          <a:xfrm>
            <a:off x="838936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F1146-66D2-4FC4-A96E-2008957F461D}"/>
              </a:ext>
            </a:extLst>
          </p:cNvPr>
          <p:cNvSpPr/>
          <p:nvPr/>
        </p:nvSpPr>
        <p:spPr>
          <a:xfrm>
            <a:off x="364078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FDA51-F7C2-476A-A0A4-3D2D3CF96FC9}"/>
              </a:ext>
            </a:extLst>
          </p:cNvPr>
          <p:cNvSpPr/>
          <p:nvPr/>
        </p:nvSpPr>
        <p:spPr>
          <a:xfrm>
            <a:off x="6431609" y="2408545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8FE30-C49E-479E-94A3-1A78391EDB07}"/>
              </a:ext>
            </a:extLst>
          </p:cNvPr>
          <p:cNvSpPr/>
          <p:nvPr/>
        </p:nvSpPr>
        <p:spPr>
          <a:xfrm>
            <a:off x="922243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A08688E-48F4-49FD-9CCE-C02B76A9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8640" y="4869088"/>
            <a:ext cx="914400" cy="914400"/>
          </a:xfrm>
          <a:prstGeom prst="rect">
            <a:avLst/>
          </a:prstGeom>
        </p:spPr>
      </p:pic>
      <p:pic>
        <p:nvPicPr>
          <p:cNvPr id="27" name="Graphic 26" descr="Remote control">
            <a:extLst>
              <a:ext uri="{FF2B5EF4-FFF2-40B4-BE49-F238E27FC236}">
                <a16:creationId xmlns:a16="http://schemas.microsoft.com/office/drawing/2014/main" id="{71D51F1C-894E-4531-B5C2-9159401A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947" y="4869088"/>
            <a:ext cx="914400" cy="91440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F4335FD8-C6A5-4C36-A902-BF7E47EB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103" y="4771239"/>
            <a:ext cx="914400" cy="914400"/>
          </a:xfrm>
          <a:prstGeom prst="rect">
            <a:avLst/>
          </a:prstGeom>
        </p:spPr>
      </p:pic>
      <p:pic>
        <p:nvPicPr>
          <p:cNvPr id="29" name="Graphic 28" descr="Remote control">
            <a:extLst>
              <a:ext uri="{FF2B5EF4-FFF2-40B4-BE49-F238E27FC236}">
                <a16:creationId xmlns:a16="http://schemas.microsoft.com/office/drawing/2014/main" id="{A41C4116-51E4-410F-8F08-A08E9724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9410" y="4771239"/>
            <a:ext cx="914400" cy="9144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92574741-75CD-4D01-AD82-E53290F1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928" y="4771239"/>
            <a:ext cx="914400" cy="914400"/>
          </a:xfrm>
          <a:prstGeom prst="rect">
            <a:avLst/>
          </a:prstGeom>
        </p:spPr>
      </p:pic>
      <p:pic>
        <p:nvPicPr>
          <p:cNvPr id="31" name="Graphic 30" descr="Remote control">
            <a:extLst>
              <a:ext uri="{FF2B5EF4-FFF2-40B4-BE49-F238E27FC236}">
                <a16:creationId xmlns:a16="http://schemas.microsoft.com/office/drawing/2014/main" id="{0156F975-0050-4C43-86BC-37FA6271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0235" y="4771239"/>
            <a:ext cx="914400" cy="914400"/>
          </a:xfrm>
          <a:prstGeom prst="rect">
            <a:avLst/>
          </a:prstGeom>
        </p:spPr>
      </p:pic>
      <p:pic>
        <p:nvPicPr>
          <p:cNvPr id="32" name="Graphic 31" descr="Server">
            <a:extLst>
              <a:ext uri="{FF2B5EF4-FFF2-40B4-BE49-F238E27FC236}">
                <a16:creationId xmlns:a16="http://schemas.microsoft.com/office/drawing/2014/main" id="{F086FC53-CF36-460E-B8E5-679FD9FD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753" y="4777690"/>
            <a:ext cx="914400" cy="914400"/>
          </a:xfrm>
          <a:prstGeom prst="rect">
            <a:avLst/>
          </a:prstGeom>
        </p:spPr>
      </p:pic>
      <p:pic>
        <p:nvPicPr>
          <p:cNvPr id="33" name="Graphic 32" descr="Remote control">
            <a:extLst>
              <a:ext uri="{FF2B5EF4-FFF2-40B4-BE49-F238E27FC236}">
                <a16:creationId xmlns:a16="http://schemas.microsoft.com/office/drawing/2014/main" id="{9F599D70-A6A8-4030-BA53-91F8587F2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1060" y="4777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2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8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/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9FA1F-65C2-44F5-93E2-DA3C71660180}"/>
              </a:ext>
            </a:extLst>
          </p:cNvPr>
          <p:cNvSpPr txBox="1"/>
          <p:nvPr/>
        </p:nvSpPr>
        <p:spPr>
          <a:xfrm>
            <a:off x="2113517" y="2007731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7F649-F77C-4F12-B6E6-A4DB9036FC81}"/>
              </a:ext>
            </a:extLst>
          </p:cNvPr>
          <p:cNvSpPr txBox="1"/>
          <p:nvPr/>
        </p:nvSpPr>
        <p:spPr>
          <a:xfrm>
            <a:off x="4374635" y="1984405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6EC9C-05E0-45D6-A171-0E8FB9802B1F}"/>
              </a:ext>
            </a:extLst>
          </p:cNvPr>
          <p:cNvSpPr txBox="1"/>
          <p:nvPr/>
        </p:nvSpPr>
        <p:spPr>
          <a:xfrm>
            <a:off x="7201813" y="1984404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68226-E840-43D7-B760-2FDF79558910}"/>
              </a:ext>
            </a:extLst>
          </p:cNvPr>
          <p:cNvSpPr txBox="1"/>
          <p:nvPr/>
        </p:nvSpPr>
        <p:spPr>
          <a:xfrm>
            <a:off x="9561938" y="1984403"/>
            <a:ext cx="615553" cy="28891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Bounded Context 4</a:t>
            </a:r>
          </a:p>
        </p:txBody>
      </p:sp>
    </p:spTree>
    <p:extLst>
      <p:ext uri="{BB962C8B-B14F-4D97-AF65-F5344CB8AC3E}">
        <p14:creationId xmlns:p14="http://schemas.microsoft.com/office/powerpoint/2010/main" val="26636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414416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Bounded Context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5540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622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7052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7877" y="250697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BE414-1F37-4378-9190-56404DB2264C}"/>
              </a:ext>
            </a:extLst>
          </p:cNvPr>
          <p:cNvSpPr/>
          <p:nvPr/>
        </p:nvSpPr>
        <p:spPr>
          <a:xfrm>
            <a:off x="585788" y="5158460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Shared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7C8F35-DC02-456A-A997-39FD7A02F176}"/>
              </a:ext>
            </a:extLst>
          </p:cNvPr>
          <p:cNvSpPr/>
          <p:nvPr/>
        </p:nvSpPr>
        <p:spPr>
          <a:xfrm>
            <a:off x="469783" y="1468073"/>
            <a:ext cx="11299971" cy="373622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143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Equity Chars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143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Fixed Income Chars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143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143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85788" y="1584836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A15A2-D2AE-4DEA-832A-822F587AF834}"/>
              </a:ext>
            </a:extLst>
          </p:cNvPr>
          <p:cNvSpPr/>
          <p:nvPr/>
        </p:nvSpPr>
        <p:spPr>
          <a:xfrm>
            <a:off x="585787" y="3576922"/>
            <a:ext cx="2647949" cy="1433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Funds </a:t>
            </a:r>
            <a:r>
              <a:rPr lang="en-US">
                <a:solidFill>
                  <a:schemeClr val="tx1"/>
                </a:solidFill>
              </a:rPr>
              <a:t>w Benchmarks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50D5AE-4973-4182-8B63-071912DC9D18}"/>
              </a:ext>
            </a:extLst>
          </p:cNvPr>
          <p:cNvGrpSpPr/>
          <p:nvPr/>
        </p:nvGrpSpPr>
        <p:grpSpPr>
          <a:xfrm>
            <a:off x="761612" y="1147061"/>
            <a:ext cx="6779983" cy="2486497"/>
            <a:chOff x="469783" y="1468073"/>
            <a:chExt cx="11299971" cy="4144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7C8F35-DC02-456A-A997-39FD7A02F176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E86770-4990-4AE3-A8F8-4FE49F8985CD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3BA7AA-C649-43E9-8980-EFF6B5CBD307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68C448-08A7-4A37-A33C-C8795E19A0B7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7507F-E651-4DDF-947F-CA3D55D51CBA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374E5E-A9F1-49B5-8CAB-913EC56AAF32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F03E13F-DDDF-4C13-B245-A90B316C0ADF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2B55EF-9362-4D96-897C-B9CE5E84AB99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A22D8B-DC3C-4A49-90F9-A32CB051BB47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056D2E-EB75-4C9C-A3DA-E4FE7A8894D5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973266DE-6CB1-4C9D-A47C-F0EC762A391D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BEF0B81D-8B4E-44EA-B49F-38FCBE86BB02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FBD789D-4921-42FD-9B01-3EF99CB02E53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6BE414-1F37-4378-9190-56404DB2264C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457479-8EC7-48D6-A735-A2C336A8CD0B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D02AD1-D1EA-4995-A2D9-7C6C111C27F8}"/>
              </a:ext>
            </a:extLst>
          </p:cNvPr>
          <p:cNvGrpSpPr/>
          <p:nvPr/>
        </p:nvGrpSpPr>
        <p:grpSpPr>
          <a:xfrm>
            <a:off x="2034279" y="2167700"/>
            <a:ext cx="6779983" cy="2486497"/>
            <a:chOff x="469783" y="1468073"/>
            <a:chExt cx="11299971" cy="41441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E2AF9D-1B6A-4BE0-BD23-D695EC66432D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A03257-31BC-4F03-8BD6-5BD47B0C1342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CF17B7-7A11-4747-BD6E-289EE3258536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95C69-4640-482B-AA1F-FBFAB0F2A74B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263EDB-9A6A-4311-8538-522AFCF8656C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F28C-881C-423E-B510-152C3B14C4EE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772D2D48-4FE4-4AF7-8C65-C01CABBEF8FB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9BDED2-8826-4245-8842-B7994791DAB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5AFDBD-F1A4-48FF-BAC2-1A5757B8D4FC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7B025-9543-46BB-8696-2D25C32D4F8F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4D216B8A-58ED-4448-922A-AE226FDFB3F1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5B59BA5A-897F-4842-8B4A-D08D668937C8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512BB0BA-A10E-4504-A819-AB4F90BDFC28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E051A8-54D6-4E78-BF51-5B11F804F71E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CF27D-2EFE-46BF-9A03-EF063348CEDF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FFEC2-6DDC-4BF5-A3BC-EA525F31531A}"/>
              </a:ext>
            </a:extLst>
          </p:cNvPr>
          <p:cNvGrpSpPr/>
          <p:nvPr/>
        </p:nvGrpSpPr>
        <p:grpSpPr>
          <a:xfrm>
            <a:off x="3306946" y="3182186"/>
            <a:ext cx="6779983" cy="2486497"/>
            <a:chOff x="469783" y="1468073"/>
            <a:chExt cx="11299971" cy="41441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0AAF42-E42F-4DB0-9287-A8678C97593C}"/>
                </a:ext>
              </a:extLst>
            </p:cNvPr>
            <p:cNvSpPr/>
            <p:nvPr/>
          </p:nvSpPr>
          <p:spPr>
            <a:xfrm>
              <a:off x="469783" y="1468073"/>
              <a:ext cx="11299971" cy="414416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2AA07-10D3-4256-B514-9508CFEA902F}"/>
                </a:ext>
              </a:extLst>
            </p:cNvPr>
            <p:cNvSpPr/>
            <p:nvPr/>
          </p:nvSpPr>
          <p:spPr>
            <a:xfrm>
              <a:off x="585788" y="1995385"/>
              <a:ext cx="2647949" cy="3051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BE8713-2A9A-48FA-8E63-169B187B04A3}"/>
                </a:ext>
              </a:extLst>
            </p:cNvPr>
            <p:cNvSpPr/>
            <p:nvPr/>
          </p:nvSpPr>
          <p:spPr>
            <a:xfrm>
              <a:off x="337661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2</a:t>
              </a:r>
            </a:p>
            <a:p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C9B-858B-4CCB-BDA1-2C4E0B41E0B8}"/>
                </a:ext>
              </a:extLst>
            </p:cNvPr>
            <p:cNvSpPr/>
            <p:nvPr/>
          </p:nvSpPr>
          <p:spPr>
            <a:xfrm>
              <a:off x="6167438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4ED3DE-E518-418E-8F38-C9DC278F532F}"/>
                </a:ext>
              </a:extLst>
            </p:cNvPr>
            <p:cNvSpPr/>
            <p:nvPr/>
          </p:nvSpPr>
          <p:spPr>
            <a:xfrm>
              <a:off x="8958263" y="1995383"/>
              <a:ext cx="2647949" cy="30511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Bounded Context 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120779-0B64-45F0-A4CA-01E835EA1A0A}"/>
                </a:ext>
              </a:extLst>
            </p:cNvPr>
            <p:cNvSpPr/>
            <p:nvPr/>
          </p:nvSpPr>
          <p:spPr>
            <a:xfrm>
              <a:off x="85540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88CD75C0-BE57-42AD-A0DD-D6E4999F50AE}"/>
                </a:ext>
              </a:extLst>
            </p:cNvPr>
            <p:cNvSpPr/>
            <p:nvPr/>
          </p:nvSpPr>
          <p:spPr>
            <a:xfrm>
              <a:off x="221767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DD1533-5444-48A9-BFDB-BD1C13252D02}"/>
                </a:ext>
              </a:extLst>
            </p:cNvPr>
            <p:cNvSpPr/>
            <p:nvPr/>
          </p:nvSpPr>
          <p:spPr>
            <a:xfrm>
              <a:off x="364622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661F77-BD8F-4552-B64E-7568163AD698}"/>
                </a:ext>
              </a:extLst>
            </p:cNvPr>
            <p:cNvSpPr/>
            <p:nvPr/>
          </p:nvSpPr>
          <p:spPr>
            <a:xfrm>
              <a:off x="6437052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AC1460-6972-46A7-8E84-CE337DD8E6CA}"/>
                </a:ext>
              </a:extLst>
            </p:cNvPr>
            <p:cNvSpPr/>
            <p:nvPr/>
          </p:nvSpPr>
          <p:spPr>
            <a:xfrm>
              <a:off x="9227877" y="2506976"/>
              <a:ext cx="2108719" cy="11290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Business Logic</a:t>
              </a: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DCCDD814-1A1E-4E23-8C1A-541267EB63DF}"/>
                </a:ext>
              </a:extLst>
            </p:cNvPr>
            <p:cNvSpPr/>
            <p:nvPr/>
          </p:nvSpPr>
          <p:spPr>
            <a:xfrm>
              <a:off x="5003055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36DEE173-6A41-4B69-AC7C-70C669D20350}"/>
                </a:ext>
              </a:extLst>
            </p:cNvPr>
            <p:cNvSpPr/>
            <p:nvPr/>
          </p:nvSpPr>
          <p:spPr>
            <a:xfrm>
              <a:off x="7799322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A9DC76F4-671F-47D4-B9C0-8FFEA8DAE726}"/>
                </a:ext>
              </a:extLst>
            </p:cNvPr>
            <p:cNvSpPr/>
            <p:nvPr/>
          </p:nvSpPr>
          <p:spPr>
            <a:xfrm>
              <a:off x="10590147" y="3884831"/>
              <a:ext cx="746449" cy="886408"/>
            </a:xfrm>
            <a:prstGeom prst="can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4100D7-0227-44F5-958C-6D78A04467E0}"/>
                </a:ext>
              </a:extLst>
            </p:cNvPr>
            <p:cNvSpPr/>
            <p:nvPr/>
          </p:nvSpPr>
          <p:spPr>
            <a:xfrm>
              <a:off x="585788" y="5158460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Shared 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88763-7EBA-469A-B6D3-AFD62E4E3EA5}"/>
                </a:ext>
              </a:extLst>
            </p:cNvPr>
            <p:cNvSpPr/>
            <p:nvPr/>
          </p:nvSpPr>
          <p:spPr>
            <a:xfrm>
              <a:off x="585788" y="1584836"/>
              <a:ext cx="11020424" cy="2985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1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585788" y="1995385"/>
            <a:ext cx="2647949" cy="3051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376613" y="1995383"/>
            <a:ext cx="2647949" cy="3051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2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167438" y="1995383"/>
            <a:ext cx="2647949" cy="3051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8958263" y="1995383"/>
            <a:ext cx="2647949" cy="3051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84996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1767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64078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31610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22435" y="2777440"/>
            <a:ext cx="2108719" cy="1009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03055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799322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590147" y="388483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57479-8EC7-48D6-A735-A2C336A8CD0B}"/>
              </a:ext>
            </a:extLst>
          </p:cNvPr>
          <p:cNvSpPr/>
          <p:nvPr/>
        </p:nvSpPr>
        <p:spPr>
          <a:xfrm>
            <a:off x="597393" y="1325223"/>
            <a:ext cx="11020424" cy="298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Composite User Interface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18B53565-F4E0-46EA-9866-B25B5B113FE4}"/>
              </a:ext>
            </a:extLst>
          </p:cNvPr>
          <p:cNvSpPr/>
          <p:nvPr/>
        </p:nvSpPr>
        <p:spPr>
          <a:xfrm>
            <a:off x="85540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293D1E6-117A-4922-B30E-B95D2E615A3A}"/>
              </a:ext>
            </a:extLst>
          </p:cNvPr>
          <p:cNvSpPr/>
          <p:nvPr/>
        </p:nvSpPr>
        <p:spPr>
          <a:xfrm>
            <a:off x="3692163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7C1F6BA2-9121-441E-90AA-6D2CF82DEB63}"/>
              </a:ext>
            </a:extLst>
          </p:cNvPr>
          <p:cNvSpPr/>
          <p:nvPr/>
        </p:nvSpPr>
        <p:spPr>
          <a:xfrm>
            <a:off x="6437052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B4D8073-C3FD-4E5D-B286-2E0B86F3181D}"/>
              </a:ext>
            </a:extLst>
          </p:cNvPr>
          <p:cNvSpPr/>
          <p:nvPr/>
        </p:nvSpPr>
        <p:spPr>
          <a:xfrm>
            <a:off x="9227877" y="4080560"/>
            <a:ext cx="494950" cy="4949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9FB74-54A9-435E-B05E-6A642EE3431F}"/>
              </a:ext>
            </a:extLst>
          </p:cNvPr>
          <p:cNvSpPr/>
          <p:nvPr/>
        </p:nvSpPr>
        <p:spPr>
          <a:xfrm>
            <a:off x="838936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F1146-66D2-4FC4-A96E-2008957F461D}"/>
              </a:ext>
            </a:extLst>
          </p:cNvPr>
          <p:cNvSpPr/>
          <p:nvPr/>
        </p:nvSpPr>
        <p:spPr>
          <a:xfrm>
            <a:off x="364078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FDA51-F7C2-476A-A0A4-3D2D3CF96FC9}"/>
              </a:ext>
            </a:extLst>
          </p:cNvPr>
          <p:cNvSpPr/>
          <p:nvPr/>
        </p:nvSpPr>
        <p:spPr>
          <a:xfrm>
            <a:off x="6431609" y="2408545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8FE30-C49E-479E-94A3-1A78391EDB07}"/>
              </a:ext>
            </a:extLst>
          </p:cNvPr>
          <p:cNvSpPr/>
          <p:nvPr/>
        </p:nvSpPr>
        <p:spPr>
          <a:xfrm>
            <a:off x="9222434" y="2405857"/>
            <a:ext cx="2108719" cy="284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9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237</Words>
  <Application>Microsoft Office PowerPoint</Application>
  <PresentationFormat>Widescreen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49</cp:revision>
  <dcterms:created xsi:type="dcterms:W3CDTF">2018-11-27T12:51:21Z</dcterms:created>
  <dcterms:modified xsi:type="dcterms:W3CDTF">2018-12-18T16:51:08Z</dcterms:modified>
</cp:coreProperties>
</file>