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D5CA-342C-451A-8040-7E9DF1321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A1040-F158-41E2-B093-8C31D55A7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ADE9-C1DA-4197-B535-491BAD71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B666-B669-414A-9E2A-1A5CAE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F98F-6839-47DA-B2D8-66F0AC1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58A3-2C0A-42D6-941E-4F886AF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F121-0638-4807-AA29-A34C4E9BC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C712-E9D9-47DC-B619-333EAD9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589B-AC7A-42B2-9AC4-37989078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B567-23DE-4726-9C62-0245E2A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BE7BD-3E7D-445B-A025-D44857CFE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E2B3-C481-4442-BDFA-1865BA28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330D-B9E5-49D7-B767-8AEC21AD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AD3A-0FB1-4B03-8D52-65FE21A5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560E-F997-448B-B4F7-B8AD168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C89-F9B0-4DD4-A480-81EF3D0E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F9BA-70D3-449C-B7DA-58CFD00D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2272-C406-44DA-ADE2-307C4A17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B612-35F0-4CFD-A474-B001BD12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17CF-150A-48B4-89DD-9CCB1E3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68BE-7547-4FF3-AD2F-2969CE29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5997-48CA-4841-A085-7AB6F5A7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A759-4131-4683-86D3-D199C40E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CD9E-88B6-4184-AE13-6E6671C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863A-C40C-4413-933C-ECA1EB3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84F0-76AC-4370-AAF4-788D6D0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1F39-B0AE-45E8-8A78-5088C33EF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037A-2676-4C40-97EE-426A9431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7540C-DE9A-4333-9883-68133290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95AD-EB0F-4861-92A6-92AF4176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8FD7-FD9F-40E3-9778-B7F63E9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CC56-B9AC-4A38-9081-894A8DD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63A2-9EFF-4AC6-9FB6-54FFB04B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B1F2-CE7B-47C1-8C05-159E8DC1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583AA-DF5F-4C24-8150-7034AEB3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A726E-20D6-4EEB-9B1E-D4768045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7DE46-D453-4933-8832-9CB3A76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5634-7239-46CE-A1A9-B5DCA907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D250B-2248-4EBC-8103-57C7B0D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3541-67A4-472E-B612-85038B67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10D08-4914-4621-BE61-D035658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2DE6A-92DC-403C-A974-E64CFF56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66D8B-ED55-4ACF-A738-8837B56F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ECDC-6FA6-48BA-B3E5-9ED6473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9BBF-19D0-4199-8483-2EC4BFE6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8EFC-90B1-460A-BCA1-2F31E43E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E94-93F9-4FD1-8510-A73C1792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39D6-8D1C-4992-9020-185C6BDA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6D1E-FEA0-441A-8D40-44E1E932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38AB-667C-4DAE-B0E2-E7764D5A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132D-ADC5-43D5-A2FE-F4A46F6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5956-B8FB-4D1C-BC89-23763F41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F66B-E73C-4412-B118-AA75C01A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354A9-4136-4762-BD79-ACB24A318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0DF6-78A7-43F9-830D-D4C2EBDE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672C-8967-4E0B-9AE1-832FB8F4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948C-F43C-47D1-A371-890C0CBC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9DD2-2F2A-4C1B-A0A8-0E889BE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553CA-3D03-47D5-83AC-CE204BAC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16EB-3308-47CE-94C2-E2385AEB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5811-667A-4DA1-9AB9-D28B2B0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3548-7B84-4842-8203-FD17AA895A9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1076-CDC5-43B0-B632-6C28165D9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B6DD-AC07-4E82-AB60-51F6D1F0E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2CAD8A55-16DF-4BEF-95BC-7148A55075C2}"/>
              </a:ext>
            </a:extLst>
          </p:cNvPr>
          <p:cNvSpPr/>
          <p:nvPr/>
        </p:nvSpPr>
        <p:spPr>
          <a:xfrm>
            <a:off x="3144415" y="2845836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2F11E-6738-4E17-9B97-E5B226FEB691}"/>
              </a:ext>
            </a:extLst>
          </p:cNvPr>
          <p:cNvSpPr/>
          <p:nvPr/>
        </p:nvSpPr>
        <p:spPr>
          <a:xfrm>
            <a:off x="5598368" y="653143"/>
            <a:ext cx="1586203" cy="10450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Returns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4B371-7757-4B94-9A27-E44CDCA683EC}"/>
              </a:ext>
            </a:extLst>
          </p:cNvPr>
          <p:cNvSpPr/>
          <p:nvPr/>
        </p:nvSpPr>
        <p:spPr>
          <a:xfrm>
            <a:off x="5598368" y="1875453"/>
            <a:ext cx="933062" cy="5318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ReturnsW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3E9B2-D2C6-4944-A97B-553CF6E3D36D}"/>
              </a:ext>
            </a:extLst>
          </p:cNvPr>
          <p:cNvSpPr/>
          <p:nvPr/>
        </p:nvSpPr>
        <p:spPr>
          <a:xfrm>
            <a:off x="559836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04C5F-ED6D-485C-9004-0BD953FFF1F7}"/>
              </a:ext>
            </a:extLst>
          </p:cNvPr>
          <p:cNvSpPr/>
          <p:nvPr/>
        </p:nvSpPr>
        <p:spPr>
          <a:xfrm>
            <a:off x="5598368" y="3533194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700DF-491A-436D-92B7-5226EE0B1FB5}"/>
              </a:ext>
            </a:extLst>
          </p:cNvPr>
          <p:cNvSpPr/>
          <p:nvPr/>
        </p:nvSpPr>
        <p:spPr>
          <a:xfrm>
            <a:off x="6438123" y="296091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9032-87A0-484F-8DA1-A84CCC93E56C}"/>
              </a:ext>
            </a:extLst>
          </p:cNvPr>
          <p:cNvSpPr/>
          <p:nvPr/>
        </p:nvSpPr>
        <p:spPr>
          <a:xfrm>
            <a:off x="6438123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FF70D-FAAB-4726-BEE7-528C4069E46F}"/>
              </a:ext>
            </a:extLst>
          </p:cNvPr>
          <p:cNvSpPr/>
          <p:nvPr/>
        </p:nvSpPr>
        <p:spPr>
          <a:xfrm>
            <a:off x="727787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3EFDB-5528-4397-A83A-1E7A1EA51513}"/>
              </a:ext>
            </a:extLst>
          </p:cNvPr>
          <p:cNvSpPr/>
          <p:nvPr/>
        </p:nvSpPr>
        <p:spPr>
          <a:xfrm>
            <a:off x="7277878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339FE-E5CF-46C9-9C44-4FB9F6740431}"/>
              </a:ext>
            </a:extLst>
          </p:cNvPr>
          <p:cNvSpPr/>
          <p:nvPr/>
        </p:nvSpPr>
        <p:spPr>
          <a:xfrm>
            <a:off x="559836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2C3E1-3296-4BD8-8BE5-A2CA44DC7063}"/>
              </a:ext>
            </a:extLst>
          </p:cNvPr>
          <p:cNvSpPr/>
          <p:nvPr/>
        </p:nvSpPr>
        <p:spPr>
          <a:xfrm>
            <a:off x="5598368" y="464975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45C3B-547E-4B72-8D2B-4FA3913B1721}"/>
              </a:ext>
            </a:extLst>
          </p:cNvPr>
          <p:cNvSpPr/>
          <p:nvPr/>
        </p:nvSpPr>
        <p:spPr>
          <a:xfrm>
            <a:off x="6438123" y="4077468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71BE1-4097-4DED-8C1C-075F244AAA70}"/>
              </a:ext>
            </a:extLst>
          </p:cNvPr>
          <p:cNvSpPr/>
          <p:nvPr/>
        </p:nvSpPr>
        <p:spPr>
          <a:xfrm>
            <a:off x="6438123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88C9B-DC5D-4FA8-8230-090A0F839977}"/>
              </a:ext>
            </a:extLst>
          </p:cNvPr>
          <p:cNvSpPr/>
          <p:nvPr/>
        </p:nvSpPr>
        <p:spPr>
          <a:xfrm>
            <a:off x="727787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8A01DB-FCB2-495F-86B4-2FE42C025709}"/>
              </a:ext>
            </a:extLst>
          </p:cNvPr>
          <p:cNvSpPr/>
          <p:nvPr/>
        </p:nvSpPr>
        <p:spPr>
          <a:xfrm>
            <a:off x="7277878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847C7-4CDD-44BA-AA44-029743503C21}"/>
              </a:ext>
            </a:extLst>
          </p:cNvPr>
          <p:cNvSpPr txBox="1"/>
          <p:nvPr/>
        </p:nvSpPr>
        <p:spPr>
          <a:xfrm rot="18902351">
            <a:off x="5421256" y="3331124"/>
            <a:ext cx="19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Stored Procs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2FCDD-9C8E-48C8-ACBA-2AC65A1FDA47}"/>
              </a:ext>
            </a:extLst>
          </p:cNvPr>
          <p:cNvSpPr txBox="1"/>
          <p:nvPr/>
        </p:nvSpPr>
        <p:spPr>
          <a:xfrm>
            <a:off x="7055294" y="337462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C-Sharp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196E1-4C4D-43BE-ADA4-11A52CD28AB8}"/>
              </a:ext>
            </a:extLst>
          </p:cNvPr>
          <p:cNvSpPr txBox="1"/>
          <p:nvPr/>
        </p:nvSpPr>
        <p:spPr>
          <a:xfrm rot="739252">
            <a:off x="6597430" y="4213661"/>
            <a:ext cx="14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Macros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BAD595-5AFE-4496-B609-D3C62BC58192}"/>
              </a:ext>
            </a:extLst>
          </p:cNvPr>
          <p:cNvSpPr txBox="1"/>
          <p:nvPr/>
        </p:nvSpPr>
        <p:spPr>
          <a:xfrm>
            <a:off x="5902077" y="4679848"/>
            <a:ext cx="46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A5CF66-5D76-4688-9D49-A28C5A743101}"/>
              </a:ext>
            </a:extLst>
          </p:cNvPr>
          <p:cNvCxnSpPr>
            <a:cxnSpLocks/>
          </p:cNvCxnSpPr>
          <p:nvPr/>
        </p:nvCxnSpPr>
        <p:spPr>
          <a:xfrm flipH="1">
            <a:off x="4455136" y="1240971"/>
            <a:ext cx="1012604" cy="137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3202A-BBD0-4C74-85BA-DA66270D9AF0}"/>
              </a:ext>
            </a:extLst>
          </p:cNvPr>
          <p:cNvCxnSpPr>
            <a:cxnSpLocks/>
          </p:cNvCxnSpPr>
          <p:nvPr/>
        </p:nvCxnSpPr>
        <p:spPr>
          <a:xfrm flipH="1">
            <a:off x="4455136" y="2132962"/>
            <a:ext cx="1012603" cy="8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443BF8-5CA4-43DE-80D6-83B457AC7806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328836"/>
            <a:ext cx="998375" cy="37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2FC970-CA3F-44D0-9DD6-8D8A324BFDFE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671596"/>
            <a:ext cx="1049018" cy="84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18798B-D2F3-4274-957F-9A9508D7461A}"/>
              </a:ext>
            </a:extLst>
          </p:cNvPr>
          <p:cNvSpPr txBox="1"/>
          <p:nvPr/>
        </p:nvSpPr>
        <p:spPr>
          <a:xfrm>
            <a:off x="466531" y="559837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 Arch</a:t>
            </a:r>
          </a:p>
        </p:txBody>
      </p:sp>
    </p:spTree>
    <p:extLst>
      <p:ext uri="{BB962C8B-B14F-4D97-AF65-F5344CB8AC3E}">
        <p14:creationId xmlns:p14="http://schemas.microsoft.com/office/powerpoint/2010/main" val="353640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Monolith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3422622" y="2291178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 flipH="1">
            <a:off x="4748170" y="2906485"/>
            <a:ext cx="822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AC0C0-0965-4606-A6DD-56200D0F426F}"/>
              </a:ext>
            </a:extLst>
          </p:cNvPr>
          <p:cNvSpPr/>
          <p:nvPr/>
        </p:nvSpPr>
        <p:spPr>
          <a:xfrm>
            <a:off x="5717954" y="2383971"/>
            <a:ext cx="1586203" cy="10450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Returns 2</a:t>
            </a:r>
          </a:p>
        </p:txBody>
      </p:sp>
    </p:spTree>
    <p:extLst>
      <p:ext uri="{BB962C8B-B14F-4D97-AF65-F5344CB8AC3E}">
        <p14:creationId xmlns:p14="http://schemas.microsoft.com/office/powerpoint/2010/main" val="40772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347953" y="1986646"/>
            <a:ext cx="2892095" cy="2892095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98436" y="2237791"/>
            <a:ext cx="2438401" cy="2438401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699314" y="425028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3800978" y="1835767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UI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6841892" y="1642310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9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Arch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B50C66D-A408-494B-8550-CC1BAFF107C2}"/>
              </a:ext>
            </a:extLst>
          </p:cNvPr>
          <p:cNvSpPr/>
          <p:nvPr/>
        </p:nvSpPr>
        <p:spPr>
          <a:xfrm>
            <a:off x="6450570" y="420926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285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1222310" y="1866122"/>
            <a:ext cx="3554964" cy="3554964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1435746" y="2172865"/>
            <a:ext cx="3128092" cy="3019300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625149" y="4645868"/>
            <a:ext cx="1194319" cy="1054359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4602564" y="3327608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Returns Lite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4066271" y="1697392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5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Advanced Arch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93EF7-635F-4F51-8A26-16B407747363}"/>
              </a:ext>
            </a:extLst>
          </p:cNvPr>
          <p:cNvSpPr/>
          <p:nvPr/>
        </p:nvSpPr>
        <p:spPr>
          <a:xfrm>
            <a:off x="7461061" y="1271294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3E4F6-728A-4902-866E-74E692201423}"/>
              </a:ext>
            </a:extLst>
          </p:cNvPr>
          <p:cNvSpPr/>
          <p:nvPr/>
        </p:nvSpPr>
        <p:spPr>
          <a:xfrm>
            <a:off x="7461061" y="1866122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23652-859D-4982-A5B2-5881DAF74CD6}"/>
              </a:ext>
            </a:extLst>
          </p:cNvPr>
          <p:cNvSpPr/>
          <p:nvPr/>
        </p:nvSpPr>
        <p:spPr>
          <a:xfrm>
            <a:off x="7461060" y="3055778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58682-D27A-4BF8-A321-4ACA4011FD1D}"/>
              </a:ext>
            </a:extLst>
          </p:cNvPr>
          <p:cNvSpPr/>
          <p:nvPr/>
        </p:nvSpPr>
        <p:spPr>
          <a:xfrm>
            <a:off x="7461060" y="365060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E43179-4D17-448D-8D46-16F24C8CD349}"/>
              </a:ext>
            </a:extLst>
          </p:cNvPr>
          <p:cNvSpPr/>
          <p:nvPr/>
        </p:nvSpPr>
        <p:spPr>
          <a:xfrm>
            <a:off x="7461060" y="424777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Fixed Income Characteristics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7D758-DCC8-4C62-BE5B-8BD74D52CF1E}"/>
              </a:ext>
            </a:extLst>
          </p:cNvPr>
          <p:cNvSpPr/>
          <p:nvPr/>
        </p:nvSpPr>
        <p:spPr>
          <a:xfrm>
            <a:off x="7461060" y="484493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Omni Data Notebooks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5FD79-1D5E-4220-9396-DECFD9A89815}"/>
              </a:ext>
            </a:extLst>
          </p:cNvPr>
          <p:cNvSpPr/>
          <p:nvPr/>
        </p:nvSpPr>
        <p:spPr>
          <a:xfrm>
            <a:off x="7461061" y="2460950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9A75C7-E275-46E0-995D-9AB0706A1569}"/>
              </a:ext>
            </a:extLst>
          </p:cNvPr>
          <p:cNvSpPr/>
          <p:nvPr/>
        </p:nvSpPr>
        <p:spPr>
          <a:xfrm>
            <a:off x="3984797" y="4558998"/>
            <a:ext cx="2011825" cy="12019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Returns Web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45BB6-8C9E-441B-BAB7-682E0CB868FA}"/>
              </a:ext>
            </a:extLst>
          </p:cNvPr>
          <p:cNvCxnSpPr>
            <a:cxnSpLocks/>
          </p:cNvCxnSpPr>
          <p:nvPr/>
        </p:nvCxnSpPr>
        <p:spPr>
          <a:xfrm flipH="1">
            <a:off x="5449078" y="1558212"/>
            <a:ext cx="1884783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EAA40E-C7BB-4062-8819-1DF7829BC330}"/>
              </a:ext>
            </a:extLst>
          </p:cNvPr>
          <p:cNvCxnSpPr>
            <a:cxnSpLocks/>
          </p:cNvCxnSpPr>
          <p:nvPr/>
        </p:nvCxnSpPr>
        <p:spPr>
          <a:xfrm flipH="1" flipV="1">
            <a:off x="5449079" y="2687216"/>
            <a:ext cx="1884782" cy="30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B927C2-B5BC-4D13-8F7E-566C57AD84AA}"/>
              </a:ext>
            </a:extLst>
          </p:cNvPr>
          <p:cNvSpPr/>
          <p:nvPr/>
        </p:nvSpPr>
        <p:spPr>
          <a:xfrm>
            <a:off x="7461060" y="5449466"/>
            <a:ext cx="1710931" cy="50152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IAD 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FE023-0544-499F-9164-94A67DA5BB39}"/>
              </a:ext>
            </a:extLst>
          </p:cNvPr>
          <p:cNvSpPr/>
          <p:nvPr/>
        </p:nvSpPr>
        <p:spPr>
          <a:xfrm>
            <a:off x="1087006" y="1726550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Data 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45FBF-1DE3-4B25-8D4C-1005C3C6F845}"/>
              </a:ext>
            </a:extLst>
          </p:cNvPr>
          <p:cNvSpPr/>
          <p:nvPr/>
        </p:nvSpPr>
        <p:spPr>
          <a:xfrm>
            <a:off x="367313" y="2697380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Generator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401C4DC8-5383-440B-AF53-EBE49C9D8135}"/>
              </a:ext>
            </a:extLst>
          </p:cNvPr>
          <p:cNvSpPr/>
          <p:nvPr/>
        </p:nvSpPr>
        <p:spPr>
          <a:xfrm>
            <a:off x="2394980" y="1406260"/>
            <a:ext cx="625028" cy="62703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74388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1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2659223" y="1978090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>
            <a:off x="4012163" y="3032449"/>
            <a:ext cx="942392" cy="41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8D2F4D5-5E3D-4F7D-9773-BC7D72B88D5C}"/>
              </a:ext>
            </a:extLst>
          </p:cNvPr>
          <p:cNvSpPr/>
          <p:nvPr/>
        </p:nvSpPr>
        <p:spPr>
          <a:xfrm>
            <a:off x="7193903" y="3685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BC0E8-FD45-40A0-9ABA-C4D7071AB774}"/>
              </a:ext>
            </a:extLst>
          </p:cNvPr>
          <p:cNvSpPr/>
          <p:nvPr/>
        </p:nvSpPr>
        <p:spPr>
          <a:xfrm>
            <a:off x="7346303" y="38379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E5E04-6803-4E48-BCC0-B3843E4435C3}"/>
              </a:ext>
            </a:extLst>
          </p:cNvPr>
          <p:cNvSpPr/>
          <p:nvPr/>
        </p:nvSpPr>
        <p:spPr>
          <a:xfrm>
            <a:off x="7498703" y="3990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3D9F39-8337-4000-9DBD-821CFF8CCCF6}"/>
              </a:ext>
            </a:extLst>
          </p:cNvPr>
          <p:cNvSpPr/>
          <p:nvPr/>
        </p:nvSpPr>
        <p:spPr>
          <a:xfrm>
            <a:off x="7651103" y="4142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807C7-AF47-4AA3-8995-FD1CB6CF2866}"/>
              </a:ext>
            </a:extLst>
          </p:cNvPr>
          <p:cNvCxnSpPr>
            <a:cxnSpLocks/>
          </p:cNvCxnSpPr>
          <p:nvPr/>
        </p:nvCxnSpPr>
        <p:spPr>
          <a:xfrm flipH="1" flipV="1">
            <a:off x="6307494" y="3447662"/>
            <a:ext cx="746450" cy="26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ED7EE3-6129-4395-AB55-E36D030CB034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02B60-71A3-4827-902D-38937A1D570C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677BA-8F6C-4169-AF5B-3E6A9DACA113}"/>
              </a:ext>
            </a:extLst>
          </p:cNvPr>
          <p:cNvSpPr/>
          <p:nvPr/>
        </p:nvSpPr>
        <p:spPr>
          <a:xfrm>
            <a:off x="7906854" y="48830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D120F-F8A8-4BD4-A2A5-756A9299C6DB}"/>
              </a:ext>
            </a:extLst>
          </p:cNvPr>
          <p:cNvSpPr/>
          <p:nvPr/>
        </p:nvSpPr>
        <p:spPr>
          <a:xfrm>
            <a:off x="8059254" y="50354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515D2-C613-4711-AC43-17A1650CC0F6}"/>
              </a:ext>
            </a:extLst>
          </p:cNvPr>
          <p:cNvSpPr/>
          <p:nvPr/>
        </p:nvSpPr>
        <p:spPr>
          <a:xfrm>
            <a:off x="8211654" y="51878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5E36E-7E23-47F6-B713-4826D9FF407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3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C04DF-882C-4BC3-BF85-20DDB1056BCB}"/>
              </a:ext>
            </a:extLst>
          </p:cNvPr>
          <p:cNvSpPr/>
          <p:nvPr/>
        </p:nvSpPr>
        <p:spPr>
          <a:xfrm>
            <a:off x="1953924" y="2466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168CB-CB8B-476F-B2A3-DDF88040C4D6}"/>
              </a:ext>
            </a:extLst>
          </p:cNvPr>
          <p:cNvSpPr/>
          <p:nvPr/>
        </p:nvSpPr>
        <p:spPr>
          <a:xfrm>
            <a:off x="2106324" y="2618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377DC3-DD0A-497F-B7AC-BA6CB0ED0676}"/>
              </a:ext>
            </a:extLst>
          </p:cNvPr>
          <p:cNvSpPr/>
          <p:nvPr/>
        </p:nvSpPr>
        <p:spPr>
          <a:xfrm>
            <a:off x="2258724" y="27711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F9B5F-A1EB-47AC-99E3-E28E09930898}"/>
              </a:ext>
            </a:extLst>
          </p:cNvPr>
          <p:cNvSpPr/>
          <p:nvPr/>
        </p:nvSpPr>
        <p:spPr>
          <a:xfrm>
            <a:off x="2411124" y="2923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BC5C98-2920-4D13-A349-9EA0BF61748D}"/>
              </a:ext>
            </a:extLst>
          </p:cNvPr>
          <p:cNvCxnSpPr>
            <a:cxnSpLocks/>
          </p:cNvCxnSpPr>
          <p:nvPr/>
        </p:nvCxnSpPr>
        <p:spPr>
          <a:xfrm>
            <a:off x="2803010" y="2824846"/>
            <a:ext cx="15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EABFED-8AAE-4988-8298-EA0BE0C19D46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CCEA1E-FDBB-4188-9271-58E0CA044859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B2464D-20B0-481F-9FFA-84DC4EAFFCA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8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22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Point per Caller 1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9C6CD-D751-4444-ABD7-4A017E89426D}"/>
              </a:ext>
            </a:extLst>
          </p:cNvPr>
          <p:cNvSpPr/>
          <p:nvPr/>
        </p:nvSpPr>
        <p:spPr>
          <a:xfrm>
            <a:off x="8196678" y="259624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060587-DF65-46C3-ABAB-126CA1091DD0}"/>
              </a:ext>
            </a:extLst>
          </p:cNvPr>
          <p:cNvSpPr/>
          <p:nvPr/>
        </p:nvSpPr>
        <p:spPr>
          <a:xfrm>
            <a:off x="8196678" y="3191069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BAD3C-C3C5-47B7-82F9-6DD57F85D56E}"/>
              </a:ext>
            </a:extLst>
          </p:cNvPr>
          <p:cNvSpPr/>
          <p:nvPr/>
        </p:nvSpPr>
        <p:spPr>
          <a:xfrm>
            <a:off x="8196678" y="3785897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A56F37-502B-4ED7-9B32-4DB6DC155C75}"/>
              </a:ext>
            </a:extLst>
          </p:cNvPr>
          <p:cNvCxnSpPr>
            <a:cxnSpLocks/>
          </p:cNvCxnSpPr>
          <p:nvPr/>
        </p:nvCxnSpPr>
        <p:spPr>
          <a:xfrm flipH="1">
            <a:off x="6240362" y="2875384"/>
            <a:ext cx="1787077" cy="4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C8575-54F7-4925-8229-8C07CAFABB42}"/>
              </a:ext>
            </a:extLst>
          </p:cNvPr>
          <p:cNvCxnSpPr>
            <a:cxnSpLocks/>
          </p:cNvCxnSpPr>
          <p:nvPr/>
        </p:nvCxnSpPr>
        <p:spPr>
          <a:xfrm flipH="1">
            <a:off x="6261600" y="3386234"/>
            <a:ext cx="1765839" cy="2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91A0A-1D22-4DB7-BDAA-59C12C91D694}"/>
              </a:ext>
            </a:extLst>
          </p:cNvPr>
          <p:cNvCxnSpPr>
            <a:cxnSpLocks/>
          </p:cNvCxnSpPr>
          <p:nvPr/>
        </p:nvCxnSpPr>
        <p:spPr>
          <a:xfrm flipH="1" flipV="1">
            <a:off x="6261600" y="3545243"/>
            <a:ext cx="1765840" cy="46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2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22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Point per Caller 2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9C6CD-D751-4444-ABD7-4A017E89426D}"/>
              </a:ext>
            </a:extLst>
          </p:cNvPr>
          <p:cNvSpPr/>
          <p:nvPr/>
        </p:nvSpPr>
        <p:spPr>
          <a:xfrm>
            <a:off x="8196678" y="259624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060587-DF65-46C3-ABAB-126CA1091DD0}"/>
              </a:ext>
            </a:extLst>
          </p:cNvPr>
          <p:cNvSpPr/>
          <p:nvPr/>
        </p:nvSpPr>
        <p:spPr>
          <a:xfrm>
            <a:off x="8196678" y="3191069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BAD3C-C3C5-47B7-82F9-6DD57F85D56E}"/>
              </a:ext>
            </a:extLst>
          </p:cNvPr>
          <p:cNvSpPr/>
          <p:nvPr/>
        </p:nvSpPr>
        <p:spPr>
          <a:xfrm>
            <a:off x="8196678" y="3785897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A56F37-502B-4ED7-9B32-4DB6DC155C75}"/>
              </a:ext>
            </a:extLst>
          </p:cNvPr>
          <p:cNvCxnSpPr>
            <a:cxnSpLocks/>
          </p:cNvCxnSpPr>
          <p:nvPr/>
        </p:nvCxnSpPr>
        <p:spPr>
          <a:xfrm flipH="1">
            <a:off x="6261600" y="2875384"/>
            <a:ext cx="1765840" cy="5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C8575-54F7-4925-8229-8C07CAFABB42}"/>
              </a:ext>
            </a:extLst>
          </p:cNvPr>
          <p:cNvCxnSpPr>
            <a:cxnSpLocks/>
          </p:cNvCxnSpPr>
          <p:nvPr/>
        </p:nvCxnSpPr>
        <p:spPr>
          <a:xfrm flipH="1">
            <a:off x="6371628" y="3386234"/>
            <a:ext cx="1655813" cy="34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91A0A-1D22-4DB7-BDAA-59C12C91D694}"/>
              </a:ext>
            </a:extLst>
          </p:cNvPr>
          <p:cNvCxnSpPr>
            <a:cxnSpLocks/>
          </p:cNvCxnSpPr>
          <p:nvPr/>
        </p:nvCxnSpPr>
        <p:spPr>
          <a:xfrm flipH="1">
            <a:off x="6568751" y="4012167"/>
            <a:ext cx="1458689" cy="8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CED625-3694-4E51-8E32-BEBD270CD9E9}"/>
              </a:ext>
            </a:extLst>
          </p:cNvPr>
          <p:cNvSpPr/>
          <p:nvPr/>
        </p:nvSpPr>
        <p:spPr>
          <a:xfrm>
            <a:off x="5841724" y="3661875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575EE0-021D-419E-91FA-23514F80DD12}"/>
              </a:ext>
            </a:extLst>
          </p:cNvPr>
          <p:cNvSpPr/>
          <p:nvPr/>
        </p:nvSpPr>
        <p:spPr>
          <a:xfrm>
            <a:off x="6033000" y="3990391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 Herrera</cp:lastModifiedBy>
  <cp:revision>56</cp:revision>
  <dcterms:created xsi:type="dcterms:W3CDTF">2018-07-06T10:33:46Z</dcterms:created>
  <dcterms:modified xsi:type="dcterms:W3CDTF">2018-07-14T21:19:33Z</dcterms:modified>
</cp:coreProperties>
</file>