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3" r:id="rId10"/>
    <p:sldId id="262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5ADF-327A-46A2-8071-02D8FFF28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 smtClean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/>
          </a:p>
          <a:p>
            <a:r>
              <a:rPr lang="en-US" dirty="0" smtClean="0"/>
              <a:t>- Funds</a:t>
            </a:r>
          </a:p>
          <a:p>
            <a:r>
              <a:rPr lang="en-US" dirty="0" smtClean="0"/>
              <a:t>- Indexes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 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/>
              <a:t>- NAVs</a:t>
            </a:r>
          </a:p>
          <a:p>
            <a:r>
              <a:rPr lang="en-US" dirty="0"/>
              <a:t>- Assets</a:t>
            </a:r>
          </a:p>
        </p:txBody>
      </p:sp>
      <p:sp>
        <p:nvSpPr>
          <p:cNvPr id="3" name="Smiley Face 2"/>
          <p:cNvSpPr/>
          <p:nvPr/>
        </p:nvSpPr>
        <p:spPr>
          <a:xfrm>
            <a:off x="1810853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052217" y="427342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6096000" y="427342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8346821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7946256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1401861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3584720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5615011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7502337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7064007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57400" y="914400"/>
            <a:ext cx="533400" cy="8876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447800" y="914400"/>
            <a:ext cx="533400" cy="8876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" y="914400"/>
            <a:ext cx="533400" cy="88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764059" y="857765"/>
            <a:ext cx="2512541" cy="9906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Fund Center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63890" y="914400"/>
            <a:ext cx="533400" cy="887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Smiley Face 36"/>
          <p:cNvSpPr/>
          <p:nvPr/>
        </p:nvSpPr>
        <p:spPr>
          <a:xfrm>
            <a:off x="3124200" y="705365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/>
          </a:p>
          <a:p>
            <a:r>
              <a:rPr lang="en-US" dirty="0" smtClean="0"/>
              <a:t>- Funds</a:t>
            </a:r>
          </a:p>
          <a:p>
            <a:r>
              <a:rPr lang="en-US" dirty="0" smtClean="0"/>
              <a:t>- Indexes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 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/>
              <a:t>- NAVs</a:t>
            </a:r>
          </a:p>
          <a:p>
            <a:r>
              <a:rPr lang="en-US" dirty="0"/>
              <a:t>- Assets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5105400"/>
            <a:ext cx="699289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Smiley Face 2"/>
          <p:cNvSpPr/>
          <p:nvPr/>
        </p:nvSpPr>
        <p:spPr>
          <a:xfrm>
            <a:off x="1810853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052217" y="427342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6096000" y="427342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8346821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7946256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1401861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3584720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5615011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7502337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7064007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57400" y="914400"/>
            <a:ext cx="533400" cy="8876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447800" y="914400"/>
            <a:ext cx="533400" cy="8876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38200" y="914400"/>
            <a:ext cx="533400" cy="88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764059" y="857765"/>
            <a:ext cx="2512541" cy="9906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Fund Center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663890" y="914400"/>
            <a:ext cx="533400" cy="887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0" name="Smiley Face 39"/>
          <p:cNvSpPr/>
          <p:nvPr/>
        </p:nvSpPr>
        <p:spPr>
          <a:xfrm>
            <a:off x="3124200" y="705365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865"/>
            <a:ext cx="9144000" cy="43342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1600200"/>
            <a:ext cx="89916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3598167"/>
            <a:ext cx="3352800" cy="19979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3581400"/>
            <a:ext cx="457200" cy="20147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3598167"/>
            <a:ext cx="3581400" cy="19979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24800" y="3598167"/>
            <a:ext cx="1143000" cy="199796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367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059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98673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Investor Reporting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88094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ReturnsWeb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19200" y="5105400"/>
            <a:ext cx="699289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059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16460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93107" y="123876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059460" y="1244944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98673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Investor Reporting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951074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527721" y="123876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94074" y="124494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88094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ReturnsWeb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840495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417142" y="1238765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2" name="Oval 21"/>
          <p:cNvSpPr/>
          <p:nvPr/>
        </p:nvSpPr>
        <p:spPr>
          <a:xfrm>
            <a:off x="7983495" y="124494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19200" y="5105400"/>
            <a:ext cx="699289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05200" y="4038600"/>
            <a:ext cx="4706894" cy="381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086600" y="4803721"/>
            <a:ext cx="1143000" cy="12192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66745" y="2286000"/>
            <a:ext cx="3276600" cy="24384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24000" y="533400"/>
            <a:ext cx="1909562" cy="1602528"/>
            <a:chOff x="1499410" y="304800"/>
            <a:chExt cx="1909562" cy="1602528"/>
          </a:xfrm>
        </p:grpSpPr>
        <p:sp>
          <p:nvSpPr>
            <p:cNvPr id="8" name="5-Point Star 7"/>
            <p:cNvSpPr/>
            <p:nvPr/>
          </p:nvSpPr>
          <p:spPr>
            <a:xfrm>
              <a:off x="1844591" y="304800"/>
              <a:ext cx="1219200" cy="1219200"/>
            </a:xfrm>
            <a:prstGeom prst="star5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9410" y="1537996"/>
              <a:ext cx="1909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Business Outcome</a:t>
              </a:r>
              <a:endParaRPr lang="en-US" dirty="0"/>
            </a:p>
          </p:txBody>
        </p:sp>
      </p:grpSp>
      <p:sp>
        <p:nvSpPr>
          <p:cNvPr id="10" name="Down Arrow 9"/>
          <p:cNvSpPr/>
          <p:nvPr/>
        </p:nvSpPr>
        <p:spPr>
          <a:xfrm rot="7699756">
            <a:off x="6482679" y="4243688"/>
            <a:ext cx="457200" cy="666838"/>
          </a:xfrm>
          <a:prstGeom prst="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7699756">
            <a:off x="3426009" y="1952581"/>
            <a:ext cx="457200" cy="666838"/>
          </a:xfrm>
          <a:prstGeom prst="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315200" y="5181600"/>
            <a:ext cx="1143000" cy="12192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8600" y="312915"/>
            <a:ext cx="1909562" cy="1602528"/>
            <a:chOff x="1499410" y="304800"/>
            <a:chExt cx="1909562" cy="1602528"/>
          </a:xfrm>
        </p:grpSpPr>
        <p:sp>
          <p:nvSpPr>
            <p:cNvPr id="8" name="5-Point Star 7"/>
            <p:cNvSpPr/>
            <p:nvPr/>
          </p:nvSpPr>
          <p:spPr>
            <a:xfrm>
              <a:off x="1844591" y="304800"/>
              <a:ext cx="1219200" cy="1219200"/>
            </a:xfrm>
            <a:prstGeom prst="star5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9410" y="1537996"/>
              <a:ext cx="1909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Business Outcome</a:t>
              </a:r>
              <a:endParaRPr lang="en-US" dirty="0"/>
            </a:p>
          </p:txBody>
        </p:sp>
      </p:grpSp>
      <p:sp>
        <p:nvSpPr>
          <p:cNvPr id="11" name="Down Arrow 10"/>
          <p:cNvSpPr/>
          <p:nvPr/>
        </p:nvSpPr>
        <p:spPr>
          <a:xfrm rot="7563133">
            <a:off x="2232899" y="1626392"/>
            <a:ext cx="457200" cy="666838"/>
          </a:xfrm>
          <a:prstGeom prst="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7563133">
            <a:off x="6614745" y="4543424"/>
            <a:ext cx="457200" cy="666838"/>
          </a:xfrm>
          <a:prstGeom prst="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05207" y="3619500"/>
            <a:ext cx="1524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17322" y="2209800"/>
            <a:ext cx="891301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</a:t>
            </a:r>
            <a:r>
              <a:rPr lang="en-US" dirty="0" smtClean="0"/>
              <a:t>Sheet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65078" y="4583711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187394" y="3174011"/>
            <a:ext cx="1143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929545" y="2688724"/>
            <a:ext cx="891301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</a:t>
            </a:r>
            <a:r>
              <a:rPr lang="en-US" dirty="0" smtClean="0"/>
              <a:t>Sheet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52359" y="1384795"/>
            <a:ext cx="15240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94033" y="2400301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09648" y="3796003"/>
            <a:ext cx="1143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41659" y="2488211"/>
            <a:ext cx="891301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</a:t>
            </a:r>
            <a:r>
              <a:rPr lang="en-US" dirty="0" smtClean="0"/>
              <a:t>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00"/>
            <a:ext cx="777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810070"/>
            <a:ext cx="7772400" cy="168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286000"/>
            <a:ext cx="7772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152900" y="5480180"/>
            <a:ext cx="990600" cy="9906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371600" y="5486400"/>
            <a:ext cx="990600" cy="9906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7086600" y="5480180"/>
            <a:ext cx="990600" cy="9906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11" name="Smiley Face 10"/>
          <p:cNvSpPr/>
          <p:nvPr/>
        </p:nvSpPr>
        <p:spPr>
          <a:xfrm>
            <a:off x="8088863" y="2360645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43327" y="235909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8077200" y="40767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7633996" y="40767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7190792" y="4089141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6733592" y="4101582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6290388" y="4101582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5763986" y="4101582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077200" y="4912567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7633996" y="4912567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7190792" y="4925008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2231571" y="616598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4991100" y="6186196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7964455" y="616598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/>
          <p:cNvSpPr/>
          <p:nvPr/>
        </p:nvSpPr>
        <p:spPr>
          <a:xfrm>
            <a:off x="7086600" y="5480180"/>
            <a:ext cx="990600" cy="9906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286000"/>
            <a:ext cx="7772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124200"/>
            <a:ext cx="77724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4572000"/>
            <a:ext cx="777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7516" y="2514600"/>
            <a:ext cx="2055844" cy="41148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152900" y="5480180"/>
            <a:ext cx="990600" cy="9906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06962" y="3124200"/>
            <a:ext cx="2679438" cy="35052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1371600" y="5486400"/>
            <a:ext cx="990600" cy="9906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066800" y="2514600"/>
            <a:ext cx="1676400" cy="41148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7797282" y="26289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2217575" y="2644452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7822942" y="4089918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5015982" y="4089918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4572778" y="4102359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4115578" y="41148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2253343" y="4101582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1847854" y="4101582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5022203" y="4942114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2253343" y="4904791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2231571" y="616598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4991100" y="6186196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7333862" y="4086807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550160" y="3124200"/>
            <a:ext cx="623595" cy="353319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5709557" y="4637314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4059" y="857765"/>
            <a:ext cx="2512541" cy="9906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Fund Center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3124200" y="705365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/>
          </a:p>
          <a:p>
            <a:r>
              <a:rPr lang="en-US" dirty="0" smtClean="0"/>
              <a:t>- Funds</a:t>
            </a:r>
          </a:p>
          <a:p>
            <a:r>
              <a:rPr lang="en-US" dirty="0" smtClean="0"/>
              <a:t>- Indexes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 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NAVs</a:t>
            </a:r>
          </a:p>
          <a:p>
            <a:r>
              <a:rPr lang="en-US" dirty="0" smtClean="0"/>
              <a:t>- Assets</a:t>
            </a:r>
          </a:p>
        </p:txBody>
      </p:sp>
      <p:sp>
        <p:nvSpPr>
          <p:cNvPr id="3" name="Smiley Face 2"/>
          <p:cNvSpPr/>
          <p:nvPr/>
        </p:nvSpPr>
        <p:spPr>
          <a:xfrm>
            <a:off x="1810853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052217" y="427342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6096000" y="427342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8346821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7946256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1401861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3584720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5615011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7502337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7064007" y="4267200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4059" y="857765"/>
            <a:ext cx="2512541" cy="9906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Fund Center</a:t>
            </a:r>
            <a:endParaRPr lang="en-US" dirty="0"/>
          </a:p>
        </p:txBody>
      </p:sp>
      <p:sp>
        <p:nvSpPr>
          <p:cNvPr id="23" name="Smiley Face 22"/>
          <p:cNvSpPr/>
          <p:nvPr/>
        </p:nvSpPr>
        <p:spPr>
          <a:xfrm>
            <a:off x="3124200" y="705365"/>
            <a:ext cx="304800" cy="30480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225</Words>
  <Application>Microsoft Office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72</cp:revision>
  <dcterms:created xsi:type="dcterms:W3CDTF">2017-01-02T09:56:03Z</dcterms:created>
  <dcterms:modified xsi:type="dcterms:W3CDTF">2017-10-24T13:41:59Z</dcterms:modified>
</cp:coreProperties>
</file>