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50387-242F-4FD6-BD68-69E1D1C7223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EC71C2D-7F1C-471F-A89F-C3E5F124385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9D0094-642D-43FB-B25B-7A0B47F1B3EC}" type="parTrans" cxnId="{6401EC16-93FC-4947-94C7-7FD3C9460FB8}">
      <dgm:prSet/>
      <dgm:spPr/>
      <dgm:t>
        <a:bodyPr/>
        <a:lstStyle/>
        <a:p>
          <a:endParaRPr lang="en-US"/>
        </a:p>
      </dgm:t>
    </dgm:pt>
    <dgm:pt modelId="{CEDF88E4-9D3F-4167-8E6C-D77F148DFE8A}" type="sibTrans" cxnId="{6401EC16-93FC-4947-94C7-7FD3C9460FB8}">
      <dgm:prSet/>
      <dgm:spPr/>
      <dgm:t>
        <a:bodyPr/>
        <a:lstStyle/>
        <a:p>
          <a:endParaRPr lang="en-US"/>
        </a:p>
      </dgm:t>
    </dgm:pt>
    <dgm:pt modelId="{FFEBE691-0066-4512-81D3-EB75DEBCD37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67C6B7D7-6881-4B01-9A0A-8A4DEA122ED3}" type="parTrans" cxnId="{85E1848B-3606-4E98-9822-97A747A6D86A}">
      <dgm:prSet/>
      <dgm:spPr/>
      <dgm:t>
        <a:bodyPr/>
        <a:lstStyle/>
        <a:p>
          <a:endParaRPr lang="en-US"/>
        </a:p>
      </dgm:t>
    </dgm:pt>
    <dgm:pt modelId="{3346EAE8-BC91-4640-B26C-EDBB7DC7591D}" type="sibTrans" cxnId="{85E1848B-3606-4E98-9822-97A747A6D86A}">
      <dgm:prSet/>
      <dgm:spPr/>
      <dgm:t>
        <a:bodyPr/>
        <a:lstStyle/>
        <a:p>
          <a:endParaRPr lang="en-US"/>
        </a:p>
      </dgm:t>
    </dgm:pt>
    <dgm:pt modelId="{AE6A505F-48E3-4B19-AF35-EE721649508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7A6270B5-F678-4E9A-88F4-1CD0DBF10632}" type="parTrans" cxnId="{440A5120-4431-44ED-A6E9-DE8B86D2F46C}">
      <dgm:prSet/>
      <dgm:spPr/>
      <dgm:t>
        <a:bodyPr/>
        <a:lstStyle/>
        <a:p>
          <a:endParaRPr lang="en-US"/>
        </a:p>
      </dgm:t>
    </dgm:pt>
    <dgm:pt modelId="{B5C03ED8-181A-4D63-88DC-FB63A6661171}" type="sibTrans" cxnId="{440A5120-4431-44ED-A6E9-DE8B86D2F46C}">
      <dgm:prSet/>
      <dgm:spPr/>
      <dgm:t>
        <a:bodyPr/>
        <a:lstStyle/>
        <a:p>
          <a:endParaRPr lang="en-US"/>
        </a:p>
      </dgm:t>
    </dgm:pt>
    <dgm:pt modelId="{24CE4FF4-D658-44A6-9F0C-21997F7C6A66}" type="pres">
      <dgm:prSet presAssocID="{01650387-242F-4FD6-BD68-69E1D1C72232}" presName="Name0" presStyleCnt="0">
        <dgm:presLayoutVars>
          <dgm:dir/>
          <dgm:resizeHandles val="exact"/>
        </dgm:presLayoutVars>
      </dgm:prSet>
      <dgm:spPr/>
    </dgm:pt>
    <dgm:pt modelId="{AA62AEE5-5DDF-4C6B-915D-CF69286E4D10}" type="pres">
      <dgm:prSet presAssocID="{3EC71C2D-7F1C-471F-A89F-C3E5F12438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A6E28-5758-4308-9B9F-CC37EA5F4502}" type="pres">
      <dgm:prSet presAssocID="{CEDF88E4-9D3F-4167-8E6C-D77F148DFE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62718A4-32BF-4811-9295-B4BF2A9BBDDB}" type="pres">
      <dgm:prSet presAssocID="{CEDF88E4-9D3F-4167-8E6C-D77F148DFE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DCA0765-0A6F-447F-8B01-4E2F89D96817}" type="pres">
      <dgm:prSet presAssocID="{FFEBE691-0066-4512-81D3-EB75DEBCD3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5ADB0-C809-4C64-80A6-23668D02459C}" type="pres">
      <dgm:prSet presAssocID="{3346EAE8-BC91-4640-B26C-EDBB7DC7591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03CC0A-3AD0-4091-9191-BDE8338B0BC8}" type="pres">
      <dgm:prSet presAssocID="{3346EAE8-BC91-4640-B26C-EDBB7DC7591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9C105C-0D5E-449A-B3BD-2EA676E4F4E2}" type="pres">
      <dgm:prSet presAssocID="{AE6A505F-48E3-4B19-AF35-EE721649508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1EC16-93FC-4947-94C7-7FD3C9460FB8}" srcId="{01650387-242F-4FD6-BD68-69E1D1C72232}" destId="{3EC71C2D-7F1C-471F-A89F-C3E5F1243852}" srcOrd="0" destOrd="0" parTransId="{B39D0094-642D-43FB-B25B-7A0B47F1B3EC}" sibTransId="{CEDF88E4-9D3F-4167-8E6C-D77F148DFE8A}"/>
    <dgm:cxn modelId="{201FF13C-D2BD-4027-A1B4-352EA9E8E92F}" type="presOf" srcId="{CEDF88E4-9D3F-4167-8E6C-D77F148DFE8A}" destId="{962718A4-32BF-4811-9295-B4BF2A9BBDDB}" srcOrd="1" destOrd="0" presId="urn:microsoft.com/office/officeart/2005/8/layout/process1"/>
    <dgm:cxn modelId="{440A5120-4431-44ED-A6E9-DE8B86D2F46C}" srcId="{01650387-242F-4FD6-BD68-69E1D1C72232}" destId="{AE6A505F-48E3-4B19-AF35-EE7216495089}" srcOrd="2" destOrd="0" parTransId="{7A6270B5-F678-4E9A-88F4-1CD0DBF10632}" sibTransId="{B5C03ED8-181A-4D63-88DC-FB63A6661171}"/>
    <dgm:cxn modelId="{85E1848B-3606-4E98-9822-97A747A6D86A}" srcId="{01650387-242F-4FD6-BD68-69E1D1C72232}" destId="{FFEBE691-0066-4512-81D3-EB75DEBCD373}" srcOrd="1" destOrd="0" parTransId="{67C6B7D7-6881-4B01-9A0A-8A4DEA122ED3}" sibTransId="{3346EAE8-BC91-4640-B26C-EDBB7DC7591D}"/>
    <dgm:cxn modelId="{53107EB1-FDFA-49EA-95D9-A24C5EA53968}" type="presOf" srcId="{AE6A505F-48E3-4B19-AF35-EE7216495089}" destId="{6C9C105C-0D5E-449A-B3BD-2EA676E4F4E2}" srcOrd="0" destOrd="0" presId="urn:microsoft.com/office/officeart/2005/8/layout/process1"/>
    <dgm:cxn modelId="{4C0F2B5A-8FA9-4735-A403-79249FE814A6}" type="presOf" srcId="{CEDF88E4-9D3F-4167-8E6C-D77F148DFE8A}" destId="{473A6E28-5758-4308-9B9F-CC37EA5F4502}" srcOrd="0" destOrd="0" presId="urn:microsoft.com/office/officeart/2005/8/layout/process1"/>
    <dgm:cxn modelId="{8526ADC8-8211-432D-A4F6-057AD28D26B5}" type="presOf" srcId="{3346EAE8-BC91-4640-B26C-EDBB7DC7591D}" destId="{0295ADB0-C809-4C64-80A6-23668D02459C}" srcOrd="0" destOrd="0" presId="urn:microsoft.com/office/officeart/2005/8/layout/process1"/>
    <dgm:cxn modelId="{2ED4F882-E792-4AF4-9E0B-0C6930D940EA}" type="presOf" srcId="{01650387-242F-4FD6-BD68-69E1D1C72232}" destId="{24CE4FF4-D658-44A6-9F0C-21997F7C6A66}" srcOrd="0" destOrd="0" presId="urn:microsoft.com/office/officeart/2005/8/layout/process1"/>
    <dgm:cxn modelId="{6C4958D9-4425-459A-95C5-FCD7B865D166}" type="presOf" srcId="{3346EAE8-BC91-4640-B26C-EDBB7DC7591D}" destId="{A703CC0A-3AD0-4091-9191-BDE8338B0BC8}" srcOrd="1" destOrd="0" presId="urn:microsoft.com/office/officeart/2005/8/layout/process1"/>
    <dgm:cxn modelId="{F099FACA-0223-4AC0-8BA2-668343CA13D6}" type="presOf" srcId="{FFEBE691-0066-4512-81D3-EB75DEBCD373}" destId="{1DCA0765-0A6F-447F-8B01-4E2F89D96817}" srcOrd="0" destOrd="0" presId="urn:microsoft.com/office/officeart/2005/8/layout/process1"/>
    <dgm:cxn modelId="{386A99C1-4A7B-4F31-B3A6-6C3519204C5F}" type="presOf" srcId="{3EC71C2D-7F1C-471F-A89F-C3E5F1243852}" destId="{AA62AEE5-5DDF-4C6B-915D-CF69286E4D10}" srcOrd="0" destOrd="0" presId="urn:microsoft.com/office/officeart/2005/8/layout/process1"/>
    <dgm:cxn modelId="{86315F22-B191-49DD-AA90-E71F85F11399}" type="presParOf" srcId="{24CE4FF4-D658-44A6-9F0C-21997F7C6A66}" destId="{AA62AEE5-5DDF-4C6B-915D-CF69286E4D10}" srcOrd="0" destOrd="0" presId="urn:microsoft.com/office/officeart/2005/8/layout/process1"/>
    <dgm:cxn modelId="{D769C0FE-D494-4561-A2D6-82A5FA5EF52C}" type="presParOf" srcId="{24CE4FF4-D658-44A6-9F0C-21997F7C6A66}" destId="{473A6E28-5758-4308-9B9F-CC37EA5F4502}" srcOrd="1" destOrd="0" presId="urn:microsoft.com/office/officeart/2005/8/layout/process1"/>
    <dgm:cxn modelId="{B160BFEA-64A9-4BCF-9C53-010B70E5572B}" type="presParOf" srcId="{473A6E28-5758-4308-9B9F-CC37EA5F4502}" destId="{962718A4-32BF-4811-9295-B4BF2A9BBDDB}" srcOrd="0" destOrd="0" presId="urn:microsoft.com/office/officeart/2005/8/layout/process1"/>
    <dgm:cxn modelId="{48C85F8C-C4C0-4250-B8BF-8ED8874EED6C}" type="presParOf" srcId="{24CE4FF4-D658-44A6-9F0C-21997F7C6A66}" destId="{1DCA0765-0A6F-447F-8B01-4E2F89D96817}" srcOrd="2" destOrd="0" presId="urn:microsoft.com/office/officeart/2005/8/layout/process1"/>
    <dgm:cxn modelId="{C1BA96F7-BB22-4F24-A2C6-B3C1B07DA9EC}" type="presParOf" srcId="{24CE4FF4-D658-44A6-9F0C-21997F7C6A66}" destId="{0295ADB0-C809-4C64-80A6-23668D02459C}" srcOrd="3" destOrd="0" presId="urn:microsoft.com/office/officeart/2005/8/layout/process1"/>
    <dgm:cxn modelId="{212ED294-66F1-4414-B74F-4712A5E1608C}" type="presParOf" srcId="{0295ADB0-C809-4C64-80A6-23668D02459C}" destId="{A703CC0A-3AD0-4091-9191-BDE8338B0BC8}" srcOrd="0" destOrd="0" presId="urn:microsoft.com/office/officeart/2005/8/layout/process1"/>
    <dgm:cxn modelId="{5BDD2732-4243-4091-9EDF-85603CCC70FC}" type="presParOf" srcId="{24CE4FF4-D658-44A6-9F0C-21997F7C6A66}" destId="{6C9C105C-0D5E-449A-B3BD-2EA676E4F4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FA20D-7AE8-40A9-A15C-8C6CFB5231CE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1B7A0890-E641-457D-9EB6-42CA866A4C02}">
      <dgm:prSet phldrT="[Text]" custT="1"/>
      <dgm:spPr/>
      <dgm:t>
        <a:bodyPr/>
        <a:lstStyle/>
        <a:p>
          <a:r>
            <a:rPr lang="en-US" sz="1800" dirty="0" smtClean="0"/>
            <a:t>Business Rules</a:t>
          </a:r>
          <a:endParaRPr lang="en-US" sz="1800" dirty="0"/>
        </a:p>
      </dgm:t>
    </dgm:pt>
    <dgm:pt modelId="{E2888F5B-8B18-4917-B6D5-BC96B3E1ABC8}" type="parTrans" cxnId="{F974242F-4C73-42E6-B93D-A8B97ADA58E1}">
      <dgm:prSet/>
      <dgm:spPr/>
      <dgm:t>
        <a:bodyPr/>
        <a:lstStyle/>
        <a:p>
          <a:endParaRPr lang="en-US"/>
        </a:p>
      </dgm:t>
    </dgm:pt>
    <dgm:pt modelId="{810D6F3B-89B5-483F-B117-C55439F0C7AD}" type="sibTrans" cxnId="{F974242F-4C73-42E6-B93D-A8B97ADA58E1}">
      <dgm:prSet/>
      <dgm:spPr/>
      <dgm:t>
        <a:bodyPr/>
        <a:lstStyle/>
        <a:p>
          <a:endParaRPr lang="en-US"/>
        </a:p>
      </dgm:t>
    </dgm:pt>
    <dgm:pt modelId="{4D26F02C-1842-4860-9993-E22B3B1E5AC1}">
      <dgm:prSet phldrT="[Text]" custT="1"/>
      <dgm:spPr/>
      <dgm:t>
        <a:bodyPr/>
        <a:lstStyle/>
        <a:p>
          <a:r>
            <a:rPr lang="en-US" sz="1800" dirty="0" smtClean="0"/>
            <a:t>Interface Adapters</a:t>
          </a:r>
          <a:endParaRPr lang="en-US" sz="1800" dirty="0"/>
        </a:p>
      </dgm:t>
    </dgm:pt>
    <dgm:pt modelId="{BBD1FE22-DC21-446F-9FD8-F2D443F6A2A6}" type="parTrans" cxnId="{128D618D-A1B9-4404-8F90-4C19807C05D4}">
      <dgm:prSet/>
      <dgm:spPr/>
      <dgm:t>
        <a:bodyPr/>
        <a:lstStyle/>
        <a:p>
          <a:endParaRPr lang="en-US"/>
        </a:p>
      </dgm:t>
    </dgm:pt>
    <dgm:pt modelId="{0118BEBF-3EDC-4B03-867A-4A88E8DF1263}" type="sibTrans" cxnId="{128D618D-A1B9-4404-8F90-4C19807C05D4}">
      <dgm:prSet/>
      <dgm:spPr/>
      <dgm:t>
        <a:bodyPr/>
        <a:lstStyle/>
        <a:p>
          <a:endParaRPr lang="en-US"/>
        </a:p>
      </dgm:t>
    </dgm:pt>
    <dgm:pt modelId="{D6EAD86E-7E1F-4977-A786-43D373DD554E}">
      <dgm:prSet phldrT="[Text]" custT="1"/>
      <dgm:spPr/>
      <dgm:t>
        <a:bodyPr/>
        <a:lstStyle/>
        <a:p>
          <a:r>
            <a:rPr lang="en-US" sz="1800" dirty="0" smtClean="0"/>
            <a:t>Frameworks &amp; Drivers</a:t>
          </a:r>
          <a:endParaRPr lang="en-US" sz="1800" dirty="0"/>
        </a:p>
      </dgm:t>
    </dgm:pt>
    <dgm:pt modelId="{1F390741-8515-4B4E-AF9E-2EA6C33F2D30}" type="parTrans" cxnId="{59EBA95D-0C0D-4AC9-89E4-FBD8F45A177A}">
      <dgm:prSet/>
      <dgm:spPr/>
      <dgm:t>
        <a:bodyPr/>
        <a:lstStyle/>
        <a:p>
          <a:endParaRPr lang="en-US"/>
        </a:p>
      </dgm:t>
    </dgm:pt>
    <dgm:pt modelId="{CD1DE6D9-1FED-42EE-97DB-F38822C6076F}" type="sibTrans" cxnId="{59EBA95D-0C0D-4AC9-89E4-FBD8F45A177A}">
      <dgm:prSet/>
      <dgm:spPr/>
      <dgm:t>
        <a:bodyPr/>
        <a:lstStyle/>
        <a:p>
          <a:endParaRPr lang="en-US"/>
        </a:p>
      </dgm:t>
    </dgm:pt>
    <dgm:pt modelId="{1AB61625-2483-439C-8174-F62ECE051F50}" type="pres">
      <dgm:prSet presAssocID="{7A0FA20D-7AE8-40A9-A15C-8C6CFB5231CE}" presName="composite" presStyleCnt="0">
        <dgm:presLayoutVars>
          <dgm:chMax val="5"/>
          <dgm:dir/>
          <dgm:resizeHandles val="exact"/>
        </dgm:presLayoutVars>
      </dgm:prSet>
      <dgm:spPr/>
    </dgm:pt>
    <dgm:pt modelId="{97482FE4-7375-41C5-A711-65A77F2C1C99}" type="pres">
      <dgm:prSet presAssocID="{1B7A0890-E641-457D-9EB6-42CA866A4C02}" presName="circle1" presStyleLbl="lnNode1" presStyleIdx="0" presStyleCnt="3" custScaleX="282738" custScaleY="276661"/>
      <dgm:spPr/>
    </dgm:pt>
    <dgm:pt modelId="{8C27F238-248E-479B-B409-DC952C05152F}" type="pres">
      <dgm:prSet presAssocID="{1B7A0890-E641-457D-9EB6-42CA866A4C02}" presName="text1" presStyleLbl="revTx" presStyleIdx="0" presStyleCnt="3" custScaleY="50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2D7EC-5FBA-4621-B51D-363A3339E4BC}" type="pres">
      <dgm:prSet presAssocID="{1B7A0890-E641-457D-9EB6-42CA866A4C02}" presName="line1" presStyleLbl="callout" presStyleIdx="0" presStyleCnt="6"/>
      <dgm:spPr>
        <a:ln>
          <a:solidFill>
            <a:schemeClr val="tx1"/>
          </a:solidFill>
        </a:ln>
      </dgm:spPr>
    </dgm:pt>
    <dgm:pt modelId="{7B8154AC-78A0-43B9-A146-492C9DB04139}" type="pres">
      <dgm:prSet presAssocID="{1B7A0890-E641-457D-9EB6-42CA866A4C02}" presName="d1" presStyleLbl="callout" presStyleIdx="1" presStyleCnt="6" custScaleX="84852" custScaleY="84294" custLinFactNeighborX="7637" custLinFactNeighborY="-8016"/>
      <dgm:spPr>
        <a:ln>
          <a:solidFill>
            <a:schemeClr val="tx1"/>
          </a:solidFill>
        </a:ln>
      </dgm:spPr>
    </dgm:pt>
    <dgm:pt modelId="{A9E092C7-A0CA-40A1-8B71-BEF396381088}" type="pres">
      <dgm:prSet presAssocID="{4D26F02C-1842-4860-9993-E22B3B1E5AC1}" presName="circle2" presStyleLbl="lnNode1" presStyleIdx="1" presStyleCnt="3" custScaleX="137103" custScaleY="137061"/>
      <dgm:spPr/>
    </dgm:pt>
    <dgm:pt modelId="{2182B6E5-5682-41C7-949C-B45C67100C19}" type="pres">
      <dgm:prSet presAssocID="{4D26F02C-1842-4860-9993-E22B3B1E5AC1}" presName="text2" presStyleLbl="revTx" presStyleIdx="1" presStyleCnt="3" custScaleY="62478" custLinFactNeighborX="-3673" custLinFactNeighborY="-55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956CC-4CE2-4633-A496-906A9F6DFFAA}" type="pres">
      <dgm:prSet presAssocID="{4D26F02C-1842-4860-9993-E22B3B1E5AC1}" presName="line2" presStyleLbl="callout" presStyleIdx="2" presStyleCnt="6" custLinFactY="-900000" custLinFactNeighborX="-1837" custLinFactNeighborY="-940203"/>
      <dgm:spPr>
        <a:ln>
          <a:solidFill>
            <a:schemeClr val="tx1"/>
          </a:solidFill>
        </a:ln>
      </dgm:spPr>
    </dgm:pt>
    <dgm:pt modelId="{5B3E10EE-265C-4FE2-8FDF-0068D788442F}" type="pres">
      <dgm:prSet presAssocID="{4D26F02C-1842-4860-9993-E22B3B1E5AC1}" presName="d2" presStyleLbl="callout" presStyleIdx="3" presStyleCnt="6" custScaleX="54499" custScaleY="84306" custLinFactNeighborX="22507" custLinFactNeighborY="-38151"/>
      <dgm:spPr>
        <a:ln>
          <a:solidFill>
            <a:schemeClr val="tx1"/>
          </a:solidFill>
        </a:ln>
      </dgm:spPr>
    </dgm:pt>
    <dgm:pt modelId="{4843F130-22C3-419B-8C41-09BAA04BD005}" type="pres">
      <dgm:prSet presAssocID="{D6EAD86E-7E1F-4977-A786-43D373DD554E}" presName="circle3" presStyleLbl="lnNode1" presStyleIdx="2" presStyleCnt="3"/>
      <dgm:spPr/>
    </dgm:pt>
    <dgm:pt modelId="{9D4CF156-8B5C-4668-9F88-09D02B03393F}" type="pres">
      <dgm:prSet presAssocID="{D6EAD86E-7E1F-4977-A786-43D373DD554E}" presName="text3" presStyleLbl="revTx" presStyleIdx="2" presStyleCnt="3" custScaleY="53091" custLinFactNeighborX="-1378" custLinFactNeighborY="-98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7B34F-0B02-4E19-82CA-5244D75AB2CA}" type="pres">
      <dgm:prSet presAssocID="{D6EAD86E-7E1F-4977-A786-43D373DD554E}" presName="line3" presStyleLbl="callout" presStyleIdx="4" presStyleCnt="6" custLinFactY="-1600000" custLinFactNeighborX="5510" custLinFactNeighborY="-1665714"/>
      <dgm:spPr>
        <a:ln>
          <a:solidFill>
            <a:schemeClr val="tx1"/>
          </a:solidFill>
        </a:ln>
      </dgm:spPr>
    </dgm:pt>
    <dgm:pt modelId="{BA3201DC-F9C7-4C43-998D-B68B5AFC5F1A}" type="pres">
      <dgm:prSet presAssocID="{D6EAD86E-7E1F-4977-A786-43D373DD554E}" presName="d3" presStyleLbl="callout" presStyleIdx="5" presStyleCnt="6" custScaleX="39239" custScaleY="74068" custLinFactNeighborX="33381" custLinFactNeighborY="-88603"/>
      <dgm:spPr>
        <a:ln>
          <a:solidFill>
            <a:schemeClr val="tx1"/>
          </a:solidFill>
        </a:ln>
      </dgm:spPr>
    </dgm:pt>
  </dgm:ptLst>
  <dgm:cxnLst>
    <dgm:cxn modelId="{48640E79-1658-4154-ABE1-DC697465D6D3}" type="presOf" srcId="{1B7A0890-E641-457D-9EB6-42CA866A4C02}" destId="{8C27F238-248E-479B-B409-DC952C05152F}" srcOrd="0" destOrd="0" presId="urn:microsoft.com/office/officeart/2005/8/layout/target1"/>
    <dgm:cxn modelId="{690D6283-EC4B-4C92-8A56-3F22BF4CAD46}" type="presOf" srcId="{D6EAD86E-7E1F-4977-A786-43D373DD554E}" destId="{9D4CF156-8B5C-4668-9F88-09D02B03393F}" srcOrd="0" destOrd="0" presId="urn:microsoft.com/office/officeart/2005/8/layout/target1"/>
    <dgm:cxn modelId="{128D618D-A1B9-4404-8F90-4C19807C05D4}" srcId="{7A0FA20D-7AE8-40A9-A15C-8C6CFB5231CE}" destId="{4D26F02C-1842-4860-9993-E22B3B1E5AC1}" srcOrd="1" destOrd="0" parTransId="{BBD1FE22-DC21-446F-9FD8-F2D443F6A2A6}" sibTransId="{0118BEBF-3EDC-4B03-867A-4A88E8DF1263}"/>
    <dgm:cxn modelId="{59EBA95D-0C0D-4AC9-89E4-FBD8F45A177A}" srcId="{7A0FA20D-7AE8-40A9-A15C-8C6CFB5231CE}" destId="{D6EAD86E-7E1F-4977-A786-43D373DD554E}" srcOrd="2" destOrd="0" parTransId="{1F390741-8515-4B4E-AF9E-2EA6C33F2D30}" sibTransId="{CD1DE6D9-1FED-42EE-97DB-F38822C6076F}"/>
    <dgm:cxn modelId="{1F009FD5-F5C2-40BD-969B-DE881BC14292}" type="presOf" srcId="{4D26F02C-1842-4860-9993-E22B3B1E5AC1}" destId="{2182B6E5-5682-41C7-949C-B45C67100C19}" srcOrd="0" destOrd="0" presId="urn:microsoft.com/office/officeart/2005/8/layout/target1"/>
    <dgm:cxn modelId="{B78863A6-7987-4AED-8DAB-82BBA939FD6E}" type="presOf" srcId="{7A0FA20D-7AE8-40A9-A15C-8C6CFB5231CE}" destId="{1AB61625-2483-439C-8174-F62ECE051F50}" srcOrd="0" destOrd="0" presId="urn:microsoft.com/office/officeart/2005/8/layout/target1"/>
    <dgm:cxn modelId="{F974242F-4C73-42E6-B93D-A8B97ADA58E1}" srcId="{7A0FA20D-7AE8-40A9-A15C-8C6CFB5231CE}" destId="{1B7A0890-E641-457D-9EB6-42CA866A4C02}" srcOrd="0" destOrd="0" parTransId="{E2888F5B-8B18-4917-B6D5-BC96B3E1ABC8}" sibTransId="{810D6F3B-89B5-483F-B117-C55439F0C7AD}"/>
    <dgm:cxn modelId="{1188C1DD-CBCE-443F-AE87-EB84FAB960EB}" type="presParOf" srcId="{1AB61625-2483-439C-8174-F62ECE051F50}" destId="{97482FE4-7375-41C5-A711-65A77F2C1C99}" srcOrd="0" destOrd="0" presId="urn:microsoft.com/office/officeart/2005/8/layout/target1"/>
    <dgm:cxn modelId="{055BF130-6118-41B9-9E95-676CD274D500}" type="presParOf" srcId="{1AB61625-2483-439C-8174-F62ECE051F50}" destId="{8C27F238-248E-479B-B409-DC952C05152F}" srcOrd="1" destOrd="0" presId="urn:microsoft.com/office/officeart/2005/8/layout/target1"/>
    <dgm:cxn modelId="{22A69208-4D5C-4FFB-9576-95EE6B119756}" type="presParOf" srcId="{1AB61625-2483-439C-8174-F62ECE051F50}" destId="{A2B2D7EC-5FBA-4621-B51D-363A3339E4BC}" srcOrd="2" destOrd="0" presId="urn:microsoft.com/office/officeart/2005/8/layout/target1"/>
    <dgm:cxn modelId="{BC2F4139-AC1C-42A5-82A7-2079FC2310F8}" type="presParOf" srcId="{1AB61625-2483-439C-8174-F62ECE051F50}" destId="{7B8154AC-78A0-43B9-A146-492C9DB04139}" srcOrd="3" destOrd="0" presId="urn:microsoft.com/office/officeart/2005/8/layout/target1"/>
    <dgm:cxn modelId="{DCF0BEAF-73B9-47AB-91C6-96C6974128FF}" type="presParOf" srcId="{1AB61625-2483-439C-8174-F62ECE051F50}" destId="{A9E092C7-A0CA-40A1-8B71-BEF396381088}" srcOrd="4" destOrd="0" presId="urn:microsoft.com/office/officeart/2005/8/layout/target1"/>
    <dgm:cxn modelId="{ECF5A1D1-12AD-4454-A155-0338450EB858}" type="presParOf" srcId="{1AB61625-2483-439C-8174-F62ECE051F50}" destId="{2182B6E5-5682-41C7-949C-B45C67100C19}" srcOrd="5" destOrd="0" presId="urn:microsoft.com/office/officeart/2005/8/layout/target1"/>
    <dgm:cxn modelId="{803F8CA7-9B68-4841-90A1-49C85690F047}" type="presParOf" srcId="{1AB61625-2483-439C-8174-F62ECE051F50}" destId="{131956CC-4CE2-4633-A496-906A9F6DFFAA}" srcOrd="6" destOrd="0" presId="urn:microsoft.com/office/officeart/2005/8/layout/target1"/>
    <dgm:cxn modelId="{22181C89-34DD-442B-900B-9655372A2E33}" type="presParOf" srcId="{1AB61625-2483-439C-8174-F62ECE051F50}" destId="{5B3E10EE-265C-4FE2-8FDF-0068D788442F}" srcOrd="7" destOrd="0" presId="urn:microsoft.com/office/officeart/2005/8/layout/target1"/>
    <dgm:cxn modelId="{F19EA35D-63B9-4243-BE22-AB7B104E91FF}" type="presParOf" srcId="{1AB61625-2483-439C-8174-F62ECE051F50}" destId="{4843F130-22C3-419B-8C41-09BAA04BD005}" srcOrd="8" destOrd="0" presId="urn:microsoft.com/office/officeart/2005/8/layout/target1"/>
    <dgm:cxn modelId="{93C40039-726C-472D-B4D3-90EC04075C8F}" type="presParOf" srcId="{1AB61625-2483-439C-8174-F62ECE051F50}" destId="{9D4CF156-8B5C-4668-9F88-09D02B03393F}" srcOrd="9" destOrd="0" presId="urn:microsoft.com/office/officeart/2005/8/layout/target1"/>
    <dgm:cxn modelId="{6E73E1CE-F771-49B2-BD18-DA88DE45E283}" type="presParOf" srcId="{1AB61625-2483-439C-8174-F62ECE051F50}" destId="{C217B34F-0B02-4E19-82CA-5244D75AB2CA}" srcOrd="10" destOrd="0" presId="urn:microsoft.com/office/officeart/2005/8/layout/target1"/>
    <dgm:cxn modelId="{5A1B6DB8-CEDD-478B-B991-1A1B684AEF84}" type="presParOf" srcId="{1AB61625-2483-439C-8174-F62ECE051F50}" destId="{BA3201DC-F9C7-4C43-998D-B68B5AFC5F1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FA20D-7AE8-40A9-A15C-8C6CFB5231CE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1B7A0890-E641-457D-9EB6-42CA866A4C02}">
      <dgm:prSet phldrT="[Text]" custT="1"/>
      <dgm:spPr/>
      <dgm:t>
        <a:bodyPr/>
        <a:lstStyle/>
        <a:p>
          <a:r>
            <a:rPr lang="en-US" sz="1800" dirty="0" smtClean="0"/>
            <a:t>Business Rules</a:t>
          </a:r>
          <a:endParaRPr lang="en-US" sz="1800" dirty="0"/>
        </a:p>
      </dgm:t>
    </dgm:pt>
    <dgm:pt modelId="{E2888F5B-8B18-4917-B6D5-BC96B3E1ABC8}" type="parTrans" cxnId="{F974242F-4C73-42E6-B93D-A8B97ADA58E1}">
      <dgm:prSet/>
      <dgm:spPr/>
      <dgm:t>
        <a:bodyPr/>
        <a:lstStyle/>
        <a:p>
          <a:endParaRPr lang="en-US"/>
        </a:p>
      </dgm:t>
    </dgm:pt>
    <dgm:pt modelId="{810D6F3B-89B5-483F-B117-C55439F0C7AD}" type="sibTrans" cxnId="{F974242F-4C73-42E6-B93D-A8B97ADA58E1}">
      <dgm:prSet/>
      <dgm:spPr/>
      <dgm:t>
        <a:bodyPr/>
        <a:lstStyle/>
        <a:p>
          <a:endParaRPr lang="en-US"/>
        </a:p>
      </dgm:t>
    </dgm:pt>
    <dgm:pt modelId="{4D26F02C-1842-4860-9993-E22B3B1E5AC1}">
      <dgm:prSet phldrT="[Text]" custT="1"/>
      <dgm:spPr/>
      <dgm:t>
        <a:bodyPr/>
        <a:lstStyle/>
        <a:p>
          <a:r>
            <a:rPr lang="en-US" sz="1800" dirty="0" smtClean="0"/>
            <a:t>Interface Adapters</a:t>
          </a:r>
          <a:endParaRPr lang="en-US" sz="1800" dirty="0"/>
        </a:p>
      </dgm:t>
    </dgm:pt>
    <dgm:pt modelId="{BBD1FE22-DC21-446F-9FD8-F2D443F6A2A6}" type="parTrans" cxnId="{128D618D-A1B9-4404-8F90-4C19807C05D4}">
      <dgm:prSet/>
      <dgm:spPr/>
      <dgm:t>
        <a:bodyPr/>
        <a:lstStyle/>
        <a:p>
          <a:endParaRPr lang="en-US"/>
        </a:p>
      </dgm:t>
    </dgm:pt>
    <dgm:pt modelId="{0118BEBF-3EDC-4B03-867A-4A88E8DF1263}" type="sibTrans" cxnId="{128D618D-A1B9-4404-8F90-4C19807C05D4}">
      <dgm:prSet/>
      <dgm:spPr/>
      <dgm:t>
        <a:bodyPr/>
        <a:lstStyle/>
        <a:p>
          <a:endParaRPr lang="en-US"/>
        </a:p>
      </dgm:t>
    </dgm:pt>
    <dgm:pt modelId="{D6EAD86E-7E1F-4977-A786-43D373DD554E}">
      <dgm:prSet phldrT="[Text]" custT="1"/>
      <dgm:spPr/>
      <dgm:t>
        <a:bodyPr/>
        <a:lstStyle/>
        <a:p>
          <a:r>
            <a:rPr lang="en-US" sz="1800" dirty="0" smtClean="0"/>
            <a:t>Test Doubles</a:t>
          </a:r>
          <a:endParaRPr lang="en-US" sz="1800" dirty="0"/>
        </a:p>
      </dgm:t>
    </dgm:pt>
    <dgm:pt modelId="{1F390741-8515-4B4E-AF9E-2EA6C33F2D30}" type="parTrans" cxnId="{59EBA95D-0C0D-4AC9-89E4-FBD8F45A177A}">
      <dgm:prSet/>
      <dgm:spPr/>
      <dgm:t>
        <a:bodyPr/>
        <a:lstStyle/>
        <a:p>
          <a:endParaRPr lang="en-US"/>
        </a:p>
      </dgm:t>
    </dgm:pt>
    <dgm:pt modelId="{CD1DE6D9-1FED-42EE-97DB-F38822C6076F}" type="sibTrans" cxnId="{59EBA95D-0C0D-4AC9-89E4-FBD8F45A177A}">
      <dgm:prSet/>
      <dgm:spPr/>
      <dgm:t>
        <a:bodyPr/>
        <a:lstStyle/>
        <a:p>
          <a:endParaRPr lang="en-US"/>
        </a:p>
      </dgm:t>
    </dgm:pt>
    <dgm:pt modelId="{1AB61625-2483-439C-8174-F62ECE051F50}" type="pres">
      <dgm:prSet presAssocID="{7A0FA20D-7AE8-40A9-A15C-8C6CFB5231CE}" presName="composite" presStyleCnt="0">
        <dgm:presLayoutVars>
          <dgm:chMax val="5"/>
          <dgm:dir/>
          <dgm:resizeHandles val="exact"/>
        </dgm:presLayoutVars>
      </dgm:prSet>
      <dgm:spPr/>
    </dgm:pt>
    <dgm:pt modelId="{97482FE4-7375-41C5-A711-65A77F2C1C99}" type="pres">
      <dgm:prSet presAssocID="{1B7A0890-E641-457D-9EB6-42CA866A4C02}" presName="circle1" presStyleLbl="lnNode1" presStyleIdx="0" presStyleCnt="3" custScaleX="282738" custScaleY="276661"/>
      <dgm:spPr/>
    </dgm:pt>
    <dgm:pt modelId="{8C27F238-248E-479B-B409-DC952C05152F}" type="pres">
      <dgm:prSet presAssocID="{1B7A0890-E641-457D-9EB6-42CA866A4C02}" presName="text1" presStyleLbl="revTx" presStyleIdx="0" presStyleCnt="3" custScaleY="50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2D7EC-5FBA-4621-B51D-363A3339E4BC}" type="pres">
      <dgm:prSet presAssocID="{1B7A0890-E641-457D-9EB6-42CA866A4C02}" presName="line1" presStyleLbl="callout" presStyleIdx="0" presStyleCnt="6"/>
      <dgm:spPr>
        <a:ln>
          <a:solidFill>
            <a:schemeClr val="tx1"/>
          </a:solidFill>
        </a:ln>
      </dgm:spPr>
    </dgm:pt>
    <dgm:pt modelId="{7B8154AC-78A0-43B9-A146-492C9DB04139}" type="pres">
      <dgm:prSet presAssocID="{1B7A0890-E641-457D-9EB6-42CA866A4C02}" presName="d1" presStyleLbl="callout" presStyleIdx="1" presStyleCnt="6" custScaleX="84852" custScaleY="84294" custLinFactNeighborX="7637" custLinFactNeighborY="-8016"/>
      <dgm:spPr>
        <a:ln>
          <a:solidFill>
            <a:schemeClr val="tx1"/>
          </a:solidFill>
        </a:ln>
      </dgm:spPr>
    </dgm:pt>
    <dgm:pt modelId="{A9E092C7-A0CA-40A1-8B71-BEF396381088}" type="pres">
      <dgm:prSet presAssocID="{4D26F02C-1842-4860-9993-E22B3B1E5AC1}" presName="circle2" presStyleLbl="lnNode1" presStyleIdx="1" presStyleCnt="3" custScaleX="137103" custScaleY="137061"/>
      <dgm:spPr/>
    </dgm:pt>
    <dgm:pt modelId="{2182B6E5-5682-41C7-949C-B45C67100C19}" type="pres">
      <dgm:prSet presAssocID="{4D26F02C-1842-4860-9993-E22B3B1E5AC1}" presName="text2" presStyleLbl="revTx" presStyleIdx="1" presStyleCnt="3" custScaleY="62478" custLinFactNeighborX="-3673" custLinFactNeighborY="-55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956CC-4CE2-4633-A496-906A9F6DFFAA}" type="pres">
      <dgm:prSet presAssocID="{4D26F02C-1842-4860-9993-E22B3B1E5AC1}" presName="line2" presStyleLbl="callout" presStyleIdx="2" presStyleCnt="6" custLinFactY="-900000" custLinFactNeighborX="-1837" custLinFactNeighborY="-940203"/>
      <dgm:spPr>
        <a:ln>
          <a:solidFill>
            <a:schemeClr val="tx1"/>
          </a:solidFill>
        </a:ln>
      </dgm:spPr>
    </dgm:pt>
    <dgm:pt modelId="{5B3E10EE-265C-4FE2-8FDF-0068D788442F}" type="pres">
      <dgm:prSet presAssocID="{4D26F02C-1842-4860-9993-E22B3B1E5AC1}" presName="d2" presStyleLbl="callout" presStyleIdx="3" presStyleCnt="6" custScaleX="54499" custScaleY="84306" custLinFactNeighborX="22507" custLinFactNeighborY="-38151"/>
      <dgm:spPr>
        <a:ln>
          <a:solidFill>
            <a:schemeClr val="tx1"/>
          </a:solidFill>
        </a:ln>
      </dgm:spPr>
    </dgm:pt>
    <dgm:pt modelId="{4843F130-22C3-419B-8C41-09BAA04BD005}" type="pres">
      <dgm:prSet presAssocID="{D6EAD86E-7E1F-4977-A786-43D373DD554E}" presName="circle3" presStyleLbl="lnNode1" presStyleIdx="2" presStyleCnt="3"/>
      <dgm:spPr>
        <a:solidFill>
          <a:schemeClr val="bg1">
            <a:lumMod val="75000"/>
          </a:schemeClr>
        </a:solidFill>
      </dgm:spPr>
    </dgm:pt>
    <dgm:pt modelId="{9D4CF156-8B5C-4668-9F88-09D02B03393F}" type="pres">
      <dgm:prSet presAssocID="{D6EAD86E-7E1F-4977-A786-43D373DD554E}" presName="text3" presStyleLbl="revTx" presStyleIdx="2" presStyleCnt="3" custScaleY="53091" custLinFactNeighborX="-1378" custLinFactNeighborY="-98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7B34F-0B02-4E19-82CA-5244D75AB2CA}" type="pres">
      <dgm:prSet presAssocID="{D6EAD86E-7E1F-4977-A786-43D373DD554E}" presName="line3" presStyleLbl="callout" presStyleIdx="4" presStyleCnt="6" custLinFactY="-1600000" custLinFactNeighborX="5510" custLinFactNeighborY="-1665714"/>
      <dgm:spPr>
        <a:ln>
          <a:solidFill>
            <a:schemeClr val="tx1"/>
          </a:solidFill>
        </a:ln>
      </dgm:spPr>
    </dgm:pt>
    <dgm:pt modelId="{BA3201DC-F9C7-4C43-998D-B68B5AFC5F1A}" type="pres">
      <dgm:prSet presAssocID="{D6EAD86E-7E1F-4977-A786-43D373DD554E}" presName="d3" presStyleLbl="callout" presStyleIdx="5" presStyleCnt="6" custScaleX="39239" custScaleY="74068" custLinFactNeighborX="33381" custLinFactNeighborY="-88603"/>
      <dgm:spPr>
        <a:ln>
          <a:solidFill>
            <a:schemeClr val="tx1"/>
          </a:solidFill>
        </a:ln>
      </dgm:spPr>
    </dgm:pt>
  </dgm:ptLst>
  <dgm:cxnLst>
    <dgm:cxn modelId="{48640E79-1658-4154-ABE1-DC697465D6D3}" type="presOf" srcId="{1B7A0890-E641-457D-9EB6-42CA866A4C02}" destId="{8C27F238-248E-479B-B409-DC952C05152F}" srcOrd="0" destOrd="0" presId="urn:microsoft.com/office/officeart/2005/8/layout/target1"/>
    <dgm:cxn modelId="{690D6283-EC4B-4C92-8A56-3F22BF4CAD46}" type="presOf" srcId="{D6EAD86E-7E1F-4977-A786-43D373DD554E}" destId="{9D4CF156-8B5C-4668-9F88-09D02B03393F}" srcOrd="0" destOrd="0" presId="urn:microsoft.com/office/officeart/2005/8/layout/target1"/>
    <dgm:cxn modelId="{128D618D-A1B9-4404-8F90-4C19807C05D4}" srcId="{7A0FA20D-7AE8-40A9-A15C-8C6CFB5231CE}" destId="{4D26F02C-1842-4860-9993-E22B3B1E5AC1}" srcOrd="1" destOrd="0" parTransId="{BBD1FE22-DC21-446F-9FD8-F2D443F6A2A6}" sibTransId="{0118BEBF-3EDC-4B03-867A-4A88E8DF1263}"/>
    <dgm:cxn modelId="{59EBA95D-0C0D-4AC9-89E4-FBD8F45A177A}" srcId="{7A0FA20D-7AE8-40A9-A15C-8C6CFB5231CE}" destId="{D6EAD86E-7E1F-4977-A786-43D373DD554E}" srcOrd="2" destOrd="0" parTransId="{1F390741-8515-4B4E-AF9E-2EA6C33F2D30}" sibTransId="{CD1DE6D9-1FED-42EE-97DB-F38822C6076F}"/>
    <dgm:cxn modelId="{1F009FD5-F5C2-40BD-969B-DE881BC14292}" type="presOf" srcId="{4D26F02C-1842-4860-9993-E22B3B1E5AC1}" destId="{2182B6E5-5682-41C7-949C-B45C67100C19}" srcOrd="0" destOrd="0" presId="urn:microsoft.com/office/officeart/2005/8/layout/target1"/>
    <dgm:cxn modelId="{B78863A6-7987-4AED-8DAB-82BBA939FD6E}" type="presOf" srcId="{7A0FA20D-7AE8-40A9-A15C-8C6CFB5231CE}" destId="{1AB61625-2483-439C-8174-F62ECE051F50}" srcOrd="0" destOrd="0" presId="urn:microsoft.com/office/officeart/2005/8/layout/target1"/>
    <dgm:cxn modelId="{F974242F-4C73-42E6-B93D-A8B97ADA58E1}" srcId="{7A0FA20D-7AE8-40A9-A15C-8C6CFB5231CE}" destId="{1B7A0890-E641-457D-9EB6-42CA866A4C02}" srcOrd="0" destOrd="0" parTransId="{E2888F5B-8B18-4917-B6D5-BC96B3E1ABC8}" sibTransId="{810D6F3B-89B5-483F-B117-C55439F0C7AD}"/>
    <dgm:cxn modelId="{1188C1DD-CBCE-443F-AE87-EB84FAB960EB}" type="presParOf" srcId="{1AB61625-2483-439C-8174-F62ECE051F50}" destId="{97482FE4-7375-41C5-A711-65A77F2C1C99}" srcOrd="0" destOrd="0" presId="urn:microsoft.com/office/officeart/2005/8/layout/target1"/>
    <dgm:cxn modelId="{055BF130-6118-41B9-9E95-676CD274D500}" type="presParOf" srcId="{1AB61625-2483-439C-8174-F62ECE051F50}" destId="{8C27F238-248E-479B-B409-DC952C05152F}" srcOrd="1" destOrd="0" presId="urn:microsoft.com/office/officeart/2005/8/layout/target1"/>
    <dgm:cxn modelId="{22A69208-4D5C-4FFB-9576-95EE6B119756}" type="presParOf" srcId="{1AB61625-2483-439C-8174-F62ECE051F50}" destId="{A2B2D7EC-5FBA-4621-B51D-363A3339E4BC}" srcOrd="2" destOrd="0" presId="urn:microsoft.com/office/officeart/2005/8/layout/target1"/>
    <dgm:cxn modelId="{BC2F4139-AC1C-42A5-82A7-2079FC2310F8}" type="presParOf" srcId="{1AB61625-2483-439C-8174-F62ECE051F50}" destId="{7B8154AC-78A0-43B9-A146-492C9DB04139}" srcOrd="3" destOrd="0" presId="urn:microsoft.com/office/officeart/2005/8/layout/target1"/>
    <dgm:cxn modelId="{DCF0BEAF-73B9-47AB-91C6-96C6974128FF}" type="presParOf" srcId="{1AB61625-2483-439C-8174-F62ECE051F50}" destId="{A9E092C7-A0CA-40A1-8B71-BEF396381088}" srcOrd="4" destOrd="0" presId="urn:microsoft.com/office/officeart/2005/8/layout/target1"/>
    <dgm:cxn modelId="{ECF5A1D1-12AD-4454-A155-0338450EB858}" type="presParOf" srcId="{1AB61625-2483-439C-8174-F62ECE051F50}" destId="{2182B6E5-5682-41C7-949C-B45C67100C19}" srcOrd="5" destOrd="0" presId="urn:microsoft.com/office/officeart/2005/8/layout/target1"/>
    <dgm:cxn modelId="{803F8CA7-9B68-4841-90A1-49C85690F047}" type="presParOf" srcId="{1AB61625-2483-439C-8174-F62ECE051F50}" destId="{131956CC-4CE2-4633-A496-906A9F6DFFAA}" srcOrd="6" destOrd="0" presId="urn:microsoft.com/office/officeart/2005/8/layout/target1"/>
    <dgm:cxn modelId="{22181C89-34DD-442B-900B-9655372A2E33}" type="presParOf" srcId="{1AB61625-2483-439C-8174-F62ECE051F50}" destId="{5B3E10EE-265C-4FE2-8FDF-0068D788442F}" srcOrd="7" destOrd="0" presId="urn:microsoft.com/office/officeart/2005/8/layout/target1"/>
    <dgm:cxn modelId="{F19EA35D-63B9-4243-BE22-AB7B104E91FF}" type="presParOf" srcId="{1AB61625-2483-439C-8174-F62ECE051F50}" destId="{4843F130-22C3-419B-8C41-09BAA04BD005}" srcOrd="8" destOrd="0" presId="urn:microsoft.com/office/officeart/2005/8/layout/target1"/>
    <dgm:cxn modelId="{93C40039-726C-472D-B4D3-90EC04075C8F}" type="presParOf" srcId="{1AB61625-2483-439C-8174-F62ECE051F50}" destId="{9D4CF156-8B5C-4668-9F88-09D02B03393F}" srcOrd="9" destOrd="0" presId="urn:microsoft.com/office/officeart/2005/8/layout/target1"/>
    <dgm:cxn modelId="{6E73E1CE-F771-49B2-BD18-DA88DE45E283}" type="presParOf" srcId="{1AB61625-2483-439C-8174-F62ECE051F50}" destId="{C217B34F-0B02-4E19-82CA-5244D75AB2CA}" srcOrd="10" destOrd="0" presId="urn:microsoft.com/office/officeart/2005/8/layout/target1"/>
    <dgm:cxn modelId="{5A1B6DB8-CEDD-478B-B991-1A1B684AEF84}" type="presParOf" srcId="{1AB61625-2483-439C-8174-F62ECE051F50}" destId="{BA3201DC-F9C7-4C43-998D-B68B5AFC5F1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AEE5-5DDF-4C6B-915D-CF69286E4D10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</a:t>
          </a:r>
          <a:endParaRPr lang="en-US" sz="5500" kern="1200" dirty="0"/>
        </a:p>
      </dsp:txBody>
      <dsp:txXfrm>
        <a:off x="44665" y="2106299"/>
        <a:ext cx="2060143" cy="1206068"/>
      </dsp:txXfrm>
    </dsp:sp>
    <dsp:sp modelId="{473A6E28-5758-4308-9B9F-CC37EA5F4502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2550475"/>
        <a:ext cx="316861" cy="317716"/>
      </dsp:txXfrm>
    </dsp:sp>
    <dsp:sp modelId="{1DCA0765-0A6F-447F-8B01-4E2F89D96817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B</a:t>
          </a:r>
          <a:endParaRPr lang="en-US" sz="5500" kern="1200" dirty="0"/>
        </a:p>
      </dsp:txBody>
      <dsp:txXfrm>
        <a:off x="3033928" y="2106299"/>
        <a:ext cx="2060143" cy="1206068"/>
      </dsp:txXfrm>
    </dsp:sp>
    <dsp:sp modelId="{0295ADB0-C809-4C64-80A6-23668D02459C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2550475"/>
        <a:ext cx="316861" cy="317716"/>
      </dsp:txXfrm>
    </dsp:sp>
    <dsp:sp modelId="{6C9C105C-0D5E-449A-B3BD-2EA676E4F4E2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</a:t>
          </a:r>
          <a:endParaRPr lang="en-US" sz="55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F130-22C3-419B-8C41-09BAA04BD005}">
      <dsp:nvSpPr>
        <dsp:cNvPr id="0" name=""/>
        <dsp:cNvSpPr/>
      </dsp:nvSpPr>
      <dsp:spPr>
        <a:xfrm>
          <a:off x="677333" y="1209264"/>
          <a:ext cx="4064000" cy="406400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92C7-A0CA-40A1-8B71-BEF396381088}">
      <dsp:nvSpPr>
        <dsp:cNvPr id="0" name=""/>
        <dsp:cNvSpPr/>
      </dsp:nvSpPr>
      <dsp:spPr>
        <a:xfrm>
          <a:off x="1037773" y="1570217"/>
          <a:ext cx="3343119" cy="334209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82FE4-7375-41C5-A711-65A77F2C1C99}">
      <dsp:nvSpPr>
        <dsp:cNvPr id="0" name=""/>
        <dsp:cNvSpPr/>
      </dsp:nvSpPr>
      <dsp:spPr>
        <a:xfrm>
          <a:off x="1560285" y="2116914"/>
          <a:ext cx="2298094" cy="2248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F238-248E-479B-B409-DC952C05152F}">
      <dsp:nvSpPr>
        <dsp:cNvPr id="0" name=""/>
        <dsp:cNvSpPr/>
      </dsp:nvSpPr>
      <dsp:spPr>
        <a:xfrm>
          <a:off x="5418666" y="145401"/>
          <a:ext cx="2032000" cy="6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Rules</a:t>
          </a:r>
          <a:endParaRPr lang="en-US" sz="1800" kern="1200" dirty="0"/>
        </a:p>
      </dsp:txBody>
      <dsp:txXfrm>
        <a:off x="5418666" y="145401"/>
        <a:ext cx="2032000" cy="603725"/>
      </dsp:txXfrm>
    </dsp:sp>
    <dsp:sp modelId="{A2B2D7EC-5FBA-4621-B51D-363A3339E4BC}">
      <dsp:nvSpPr>
        <dsp:cNvPr id="0" name=""/>
        <dsp:cNvSpPr/>
      </dsp:nvSpPr>
      <dsp:spPr>
        <a:xfrm>
          <a:off x="4910666" y="44726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154AC-78A0-43B9-A146-492C9DB04139}">
      <dsp:nvSpPr>
        <dsp:cNvPr id="0" name=""/>
        <dsp:cNvSpPr/>
      </dsp:nvSpPr>
      <dsp:spPr>
        <a:xfrm rot="5400000">
          <a:off x="2799642" y="687615"/>
          <a:ext cx="2354603" cy="1866151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B6E5-5682-41C7-949C-B45C67100C19}">
      <dsp:nvSpPr>
        <dsp:cNvPr id="0" name=""/>
        <dsp:cNvSpPr/>
      </dsp:nvSpPr>
      <dsp:spPr>
        <a:xfrm>
          <a:off x="5344031" y="599864"/>
          <a:ext cx="2032000" cy="74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Adapters</a:t>
          </a:r>
          <a:endParaRPr lang="en-US" sz="1800" kern="1200" dirty="0"/>
        </a:p>
      </dsp:txBody>
      <dsp:txXfrm>
        <a:off x="5344031" y="599864"/>
        <a:ext cx="2032000" cy="740572"/>
      </dsp:txXfrm>
    </dsp:sp>
    <dsp:sp modelId="{131956CC-4CE2-4633-A496-906A9F6DFFAA}">
      <dsp:nvSpPr>
        <dsp:cNvPr id="0" name=""/>
        <dsp:cNvSpPr/>
      </dsp:nvSpPr>
      <dsp:spPr>
        <a:xfrm>
          <a:off x="4901334" y="97012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10EE-265C-4FE2-8FDF-0068D788442F}">
      <dsp:nvSpPr>
        <dsp:cNvPr id="0" name=""/>
        <dsp:cNvSpPr/>
      </dsp:nvSpPr>
      <dsp:spPr>
        <a:xfrm rot="5400000">
          <a:off x="3546594" y="1449199"/>
          <a:ext cx="1835070" cy="88113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CF156-8B5C-4668-9F88-09D02B03393F}">
      <dsp:nvSpPr>
        <dsp:cNvPr id="0" name=""/>
        <dsp:cNvSpPr/>
      </dsp:nvSpPr>
      <dsp:spPr>
        <a:xfrm>
          <a:off x="5390665" y="1334255"/>
          <a:ext cx="2032000" cy="62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Frameworks &amp; Drivers</a:t>
          </a:r>
          <a:endParaRPr lang="en-US" sz="1800" kern="1200" dirty="0"/>
        </a:p>
      </dsp:txBody>
      <dsp:txXfrm>
        <a:off x="5390665" y="1334255"/>
        <a:ext cx="2032000" cy="629305"/>
      </dsp:txXfrm>
    </dsp:sp>
    <dsp:sp modelId="{C217B34F-0B02-4E19-82CA-5244D75AB2CA}">
      <dsp:nvSpPr>
        <dsp:cNvPr id="0" name=""/>
        <dsp:cNvSpPr/>
      </dsp:nvSpPr>
      <dsp:spPr>
        <a:xfrm>
          <a:off x="4938657" y="164227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201DC-F9C7-4C43-998D-B68B5AFC5F1A}">
      <dsp:nvSpPr>
        <dsp:cNvPr id="0" name=""/>
        <dsp:cNvSpPr/>
      </dsp:nvSpPr>
      <dsp:spPr>
        <a:xfrm rot="5400000">
          <a:off x="4159116" y="2013994"/>
          <a:ext cx="1151874" cy="40584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F130-22C3-419B-8C41-09BAA04BD005}">
      <dsp:nvSpPr>
        <dsp:cNvPr id="0" name=""/>
        <dsp:cNvSpPr/>
      </dsp:nvSpPr>
      <dsp:spPr>
        <a:xfrm>
          <a:off x="677333" y="1209264"/>
          <a:ext cx="4064000" cy="4064000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92C7-A0CA-40A1-8B71-BEF396381088}">
      <dsp:nvSpPr>
        <dsp:cNvPr id="0" name=""/>
        <dsp:cNvSpPr/>
      </dsp:nvSpPr>
      <dsp:spPr>
        <a:xfrm>
          <a:off x="1037773" y="1570217"/>
          <a:ext cx="3343119" cy="334209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82FE4-7375-41C5-A711-65A77F2C1C99}">
      <dsp:nvSpPr>
        <dsp:cNvPr id="0" name=""/>
        <dsp:cNvSpPr/>
      </dsp:nvSpPr>
      <dsp:spPr>
        <a:xfrm>
          <a:off x="1560285" y="2116914"/>
          <a:ext cx="2298094" cy="2248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F238-248E-479B-B409-DC952C05152F}">
      <dsp:nvSpPr>
        <dsp:cNvPr id="0" name=""/>
        <dsp:cNvSpPr/>
      </dsp:nvSpPr>
      <dsp:spPr>
        <a:xfrm>
          <a:off x="5418666" y="145401"/>
          <a:ext cx="2032000" cy="6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Rules</a:t>
          </a:r>
          <a:endParaRPr lang="en-US" sz="1800" kern="1200" dirty="0"/>
        </a:p>
      </dsp:txBody>
      <dsp:txXfrm>
        <a:off x="5418666" y="145401"/>
        <a:ext cx="2032000" cy="603725"/>
      </dsp:txXfrm>
    </dsp:sp>
    <dsp:sp modelId="{A2B2D7EC-5FBA-4621-B51D-363A3339E4BC}">
      <dsp:nvSpPr>
        <dsp:cNvPr id="0" name=""/>
        <dsp:cNvSpPr/>
      </dsp:nvSpPr>
      <dsp:spPr>
        <a:xfrm>
          <a:off x="4910666" y="44726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154AC-78A0-43B9-A146-492C9DB04139}">
      <dsp:nvSpPr>
        <dsp:cNvPr id="0" name=""/>
        <dsp:cNvSpPr/>
      </dsp:nvSpPr>
      <dsp:spPr>
        <a:xfrm rot="5400000">
          <a:off x="2799642" y="687615"/>
          <a:ext cx="2354603" cy="1866151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B6E5-5682-41C7-949C-B45C67100C19}">
      <dsp:nvSpPr>
        <dsp:cNvPr id="0" name=""/>
        <dsp:cNvSpPr/>
      </dsp:nvSpPr>
      <dsp:spPr>
        <a:xfrm>
          <a:off x="5344031" y="599864"/>
          <a:ext cx="2032000" cy="74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Adapters</a:t>
          </a:r>
          <a:endParaRPr lang="en-US" sz="1800" kern="1200" dirty="0"/>
        </a:p>
      </dsp:txBody>
      <dsp:txXfrm>
        <a:off x="5344031" y="599864"/>
        <a:ext cx="2032000" cy="740572"/>
      </dsp:txXfrm>
    </dsp:sp>
    <dsp:sp modelId="{131956CC-4CE2-4633-A496-906A9F6DFFAA}">
      <dsp:nvSpPr>
        <dsp:cNvPr id="0" name=""/>
        <dsp:cNvSpPr/>
      </dsp:nvSpPr>
      <dsp:spPr>
        <a:xfrm>
          <a:off x="4901334" y="97012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10EE-265C-4FE2-8FDF-0068D788442F}">
      <dsp:nvSpPr>
        <dsp:cNvPr id="0" name=""/>
        <dsp:cNvSpPr/>
      </dsp:nvSpPr>
      <dsp:spPr>
        <a:xfrm rot="5400000">
          <a:off x="3546594" y="1449199"/>
          <a:ext cx="1835070" cy="88113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CF156-8B5C-4668-9F88-09D02B03393F}">
      <dsp:nvSpPr>
        <dsp:cNvPr id="0" name=""/>
        <dsp:cNvSpPr/>
      </dsp:nvSpPr>
      <dsp:spPr>
        <a:xfrm>
          <a:off x="5390665" y="1334255"/>
          <a:ext cx="2032000" cy="62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Doubles</a:t>
          </a:r>
          <a:endParaRPr lang="en-US" sz="1800" kern="1200" dirty="0"/>
        </a:p>
      </dsp:txBody>
      <dsp:txXfrm>
        <a:off x="5390665" y="1334255"/>
        <a:ext cx="2032000" cy="629305"/>
      </dsp:txXfrm>
    </dsp:sp>
    <dsp:sp modelId="{C217B34F-0B02-4E19-82CA-5244D75AB2CA}">
      <dsp:nvSpPr>
        <dsp:cNvPr id="0" name=""/>
        <dsp:cNvSpPr/>
      </dsp:nvSpPr>
      <dsp:spPr>
        <a:xfrm>
          <a:off x="4938657" y="1642274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201DC-F9C7-4C43-998D-B68B5AFC5F1A}">
      <dsp:nvSpPr>
        <dsp:cNvPr id="0" name=""/>
        <dsp:cNvSpPr/>
      </dsp:nvSpPr>
      <dsp:spPr>
        <a:xfrm rot="5400000">
          <a:off x="4159116" y="2013994"/>
          <a:ext cx="1151874" cy="40584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CE0E-94A7-4E1B-978E-B37532B1999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F23B-CD68-4336-A078-67CD918C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93706" y="886408"/>
            <a:ext cx="5047861" cy="340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319814" y="4527683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8310" y="1073020"/>
            <a:ext cx="4655976" cy="886409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71389" y="4478694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08310" y="2130488"/>
            <a:ext cx="4655976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Rules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8310" y="3187957"/>
            <a:ext cx="301378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71388" y="3187957"/>
            <a:ext cx="149289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35689" y="1900336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33257" y="4049486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235890" y="2937588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732952" y="2937588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236926" y="4047931"/>
            <a:ext cx="363894" cy="3359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5219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3312367" y="4217437"/>
            <a:ext cx="6148873" cy="91440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0644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High Level Policy 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97763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942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Low Level Detail Module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29061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4245429" y="3289040"/>
            <a:ext cx="2783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2053" y="3012041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0644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High Level Policy 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97763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942" y="2192694"/>
            <a:ext cx="2603242" cy="278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Low Level Detail Module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29061" y="2929812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662265" y="3648269"/>
            <a:ext cx="9331" cy="3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1596" y="3698713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088432" y="4026158"/>
            <a:ext cx="1147666" cy="718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 A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13" idx="1"/>
            <a:endCxn id="8" idx="3"/>
          </p:cNvCxnSpPr>
          <p:nvPr/>
        </p:nvCxnSpPr>
        <p:spPr>
          <a:xfrm flipH="1">
            <a:off x="4236098" y="3289041"/>
            <a:ext cx="2792963" cy="1096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299147">
            <a:off x="5232919" y="3523768"/>
            <a:ext cx="95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Inherits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0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87618" y="1390262"/>
            <a:ext cx="317241" cy="3592285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2187" y="1390262"/>
            <a:ext cx="3921967" cy="359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82146" y="292981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6546" y="1390262"/>
            <a:ext cx="1536442" cy="3592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32213" y="1917439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97320" y="423610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1474" y="3741577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596" y="301845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78962" y="2477279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78960" y="343833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18525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77814" y="181324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526123" y="181324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525343" y="2672442"/>
            <a:ext cx="73789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526899" y="351297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39730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924864" y="1831908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24864" y="267244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24864" y="3512976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924864" y="43496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4" idx="1"/>
            <a:endCxn id="20" idx="3"/>
          </p:cNvCxnSpPr>
          <p:nvPr/>
        </p:nvCxnSpPr>
        <p:spPr>
          <a:xfrm flipH="1" flipV="1">
            <a:off x="5253911" y="2023185"/>
            <a:ext cx="1670953" cy="1866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1" idx="3"/>
          </p:cNvCxnSpPr>
          <p:nvPr/>
        </p:nvCxnSpPr>
        <p:spPr>
          <a:xfrm flipH="1">
            <a:off x="5263241" y="2882381"/>
            <a:ext cx="1661623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2" idx="3"/>
          </p:cNvCxnSpPr>
          <p:nvPr/>
        </p:nvCxnSpPr>
        <p:spPr>
          <a:xfrm flipH="1">
            <a:off x="5254687" y="3722915"/>
            <a:ext cx="167017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1"/>
            <a:endCxn id="23" idx="3"/>
          </p:cNvCxnSpPr>
          <p:nvPr/>
        </p:nvCxnSpPr>
        <p:spPr>
          <a:xfrm flipH="1">
            <a:off x="5267518" y="4559559"/>
            <a:ext cx="1657346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1548" y="2597797"/>
            <a:ext cx="400110" cy="11017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2" name="Right Arrow 1"/>
          <p:cNvSpPr/>
          <p:nvPr/>
        </p:nvSpPr>
        <p:spPr>
          <a:xfrm>
            <a:off x="1642187" y="5458409"/>
            <a:ext cx="6400801" cy="317241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 of Control</a:t>
            </a:r>
            <a:endParaRPr lang="en-US" sz="1400" dirty="0"/>
          </a:p>
        </p:txBody>
      </p:sp>
      <p:sp>
        <p:nvSpPr>
          <p:cNvPr id="3" name="Left Arrow 2"/>
          <p:cNvSpPr/>
          <p:nvPr/>
        </p:nvSpPr>
        <p:spPr>
          <a:xfrm>
            <a:off x="1642187" y="5029202"/>
            <a:ext cx="6400801" cy="331231"/>
          </a:xfrm>
          <a:prstGeom prst="lef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Direction of 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6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2197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/>
          <p:cNvSpPr/>
          <p:nvPr/>
        </p:nvSpPr>
        <p:spPr>
          <a:xfrm>
            <a:off x="7930761" y="4126467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8377" y="5251924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8377" y="1224210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491275" y="1667415"/>
            <a:ext cx="1033623" cy="947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91275" y="5251924"/>
            <a:ext cx="877076" cy="443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>
            <a:off x="6512767" y="4545177"/>
            <a:ext cx="1417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6099" y="2430497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89853" y="3725553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517502" y="3932470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9283" y="5402426"/>
            <a:ext cx="0" cy="40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49283" y="4785394"/>
            <a:ext cx="0" cy="4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1061" y="3757135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Logic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7803" y="6136565"/>
            <a:ext cx="3554963" cy="397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9530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36099" y="2430497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89853" y="3725553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517502" y="3932470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9283" y="5402426"/>
            <a:ext cx="0" cy="40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49283" y="4785394"/>
            <a:ext cx="0" cy="4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1061" y="3757135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Logic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74030" y="1925953"/>
            <a:ext cx="6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6280666" y="3725553"/>
            <a:ext cx="6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266494" y="3757135"/>
            <a:ext cx="132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Mocking Lib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91814" y="11041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544214" y="12565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96614" y="14089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849014" y="1561320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802" y="2110619"/>
            <a:ext cx="791548" cy="6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352934" y="5718455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12908" y="4488717"/>
            <a:ext cx="1980295" cy="13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6922626" y="1061100"/>
            <a:ext cx="4064000" cy="4064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Oval 16"/>
          <p:cNvSpPr/>
          <p:nvPr/>
        </p:nvSpPr>
        <p:spPr>
          <a:xfrm>
            <a:off x="7283066" y="1422053"/>
            <a:ext cx="3343119" cy="33420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197846"/>
              <a:satOff val="-23984"/>
              <a:lumOff val="883"/>
              <a:alphaOff val="0"/>
            </a:schemeClr>
          </a:fillRef>
          <a:effectRef idx="0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7805578" y="1968750"/>
            <a:ext cx="2298094" cy="22487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593015" y="1459375"/>
            <a:ext cx="5047861" cy="340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07619" y="1645987"/>
            <a:ext cx="4655976" cy="886409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7619" y="2703455"/>
            <a:ext cx="4655976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7619" y="3760924"/>
            <a:ext cx="301378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70697" y="3760924"/>
            <a:ext cx="1492898" cy="8864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Can 34"/>
          <p:cNvSpPr/>
          <p:nvPr/>
        </p:nvSpPr>
        <p:spPr>
          <a:xfrm>
            <a:off x="4515757" y="5731332"/>
            <a:ext cx="1390780" cy="8374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536617" y="5667129"/>
            <a:ext cx="1492898" cy="886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243804" y="1968750"/>
            <a:ext cx="2192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08829" y="2199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961229" y="3723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113629" y="5247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66029" y="677192"/>
            <a:ext cx="727788" cy="4198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970697" y="1061100"/>
            <a:ext cx="1990533" cy="90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66086" y="1099064"/>
            <a:ext cx="639492" cy="54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1"/>
          </p:cNvCxnSpPr>
          <p:nvPr/>
        </p:nvCxnSpPr>
        <p:spPr>
          <a:xfrm>
            <a:off x="3337086" y="4426984"/>
            <a:ext cx="1874061" cy="130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03804" y="4439673"/>
            <a:ext cx="1798468" cy="12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0"/>
          </p:cNvCxnSpPr>
          <p:nvPr/>
        </p:nvCxnSpPr>
        <p:spPr>
          <a:xfrm flipH="1">
            <a:off x="7283066" y="4764148"/>
            <a:ext cx="887277" cy="90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5" idx="1"/>
          </p:cNvCxnSpPr>
          <p:nvPr/>
        </p:nvCxnSpPr>
        <p:spPr>
          <a:xfrm flipH="1">
            <a:off x="5211147" y="4647333"/>
            <a:ext cx="2688735" cy="108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808829" y="2864498"/>
            <a:ext cx="1032588" cy="615820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98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48</cp:revision>
  <dcterms:created xsi:type="dcterms:W3CDTF">2017-03-11T12:52:32Z</dcterms:created>
  <dcterms:modified xsi:type="dcterms:W3CDTF">2017-03-14T15:19:33Z</dcterms:modified>
</cp:coreProperties>
</file>