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1895-10FC-4F72-BF22-ABD285EF9F5F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EF9-C86F-4CC4-9BFE-7A9ADA980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9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1895-10FC-4F72-BF22-ABD285EF9F5F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EF9-C86F-4CC4-9BFE-7A9ADA980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9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1895-10FC-4F72-BF22-ABD285EF9F5F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EF9-C86F-4CC4-9BFE-7A9ADA980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0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1895-10FC-4F72-BF22-ABD285EF9F5F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EF9-C86F-4CC4-9BFE-7A9ADA980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0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1895-10FC-4F72-BF22-ABD285EF9F5F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EF9-C86F-4CC4-9BFE-7A9ADA980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0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1895-10FC-4F72-BF22-ABD285EF9F5F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EF9-C86F-4CC4-9BFE-7A9ADA980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1895-10FC-4F72-BF22-ABD285EF9F5F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EF9-C86F-4CC4-9BFE-7A9ADA980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5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1895-10FC-4F72-BF22-ABD285EF9F5F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EF9-C86F-4CC4-9BFE-7A9ADA980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7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1895-10FC-4F72-BF22-ABD285EF9F5F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EF9-C86F-4CC4-9BFE-7A9ADA980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6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1895-10FC-4F72-BF22-ABD285EF9F5F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EF9-C86F-4CC4-9BFE-7A9ADA980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3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1895-10FC-4F72-BF22-ABD285EF9F5F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EF9-C86F-4CC4-9BFE-7A9ADA980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9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1895-10FC-4F72-BF22-ABD285EF9F5F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1EF9-C86F-4CC4-9BFE-7A9ADA980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0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276600" y="1600200"/>
            <a:ext cx="2590800" cy="3276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IAD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57900" y="419100"/>
            <a:ext cx="2590800" cy="2895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Investments Support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3505200"/>
            <a:ext cx="2590800" cy="2895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Sales and Marketing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" y="304800"/>
            <a:ext cx="2590800" cy="2895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Investment Ops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29000" y="2133600"/>
            <a:ext cx="22860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VPM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Portfolios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GIPS Composites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Benchmarks *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762000"/>
            <a:ext cx="19050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Dimensional DB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1981200"/>
            <a:ext cx="19050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DS2A (VB 6)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0800" y="914400"/>
            <a:ext cx="19050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DfaSys2 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98664" y="2133600"/>
            <a:ext cx="19050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DB2B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038600"/>
            <a:ext cx="19050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GIPS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5800" y="5186585"/>
            <a:ext cx="19050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Platinum Reporting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838200" y="1143000"/>
            <a:ext cx="160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Portfolios, Benchmarks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838200" y="2400300"/>
            <a:ext cx="160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Portfolios, Benchmarks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824669" y="4419600"/>
            <a:ext cx="160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Vehicles, Composites, Benchmarks</a:t>
            </a:r>
            <a:endParaRPr lang="en-US" sz="1100" dirty="0"/>
          </a:p>
        </p:txBody>
      </p:sp>
      <p:sp>
        <p:nvSpPr>
          <p:cNvPr id="18" name="Rounded Rectangle 17"/>
          <p:cNvSpPr/>
          <p:nvPr/>
        </p:nvSpPr>
        <p:spPr>
          <a:xfrm>
            <a:off x="789062" y="5562600"/>
            <a:ext cx="160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Portfolios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6551064" y="1295400"/>
            <a:ext cx="160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Vehicles, Benchmarks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6553200" y="2514600"/>
            <a:ext cx="160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Vehicles, Benchmarks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6057900" y="3505200"/>
            <a:ext cx="2590800" cy="2895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Research Support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398664" y="3962400"/>
            <a:ext cx="19050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Returns DB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572428" y="4343400"/>
            <a:ext cx="160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Benchmarks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468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51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Dimensional Fund Advisors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8</cp:revision>
  <dcterms:created xsi:type="dcterms:W3CDTF">2017-01-04T15:32:50Z</dcterms:created>
  <dcterms:modified xsi:type="dcterms:W3CDTF">2017-01-04T16:39:24Z</dcterms:modified>
</cp:coreProperties>
</file>