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2AE9-D5C6-4842-A183-9DB3BA945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02005-B5B9-4A47-B0A0-415578693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984CA-4B89-4470-90A0-EBB07A6E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A996-C68E-44EC-8152-902A82466DC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EEE1C-CA67-42DB-AD7F-00FB5348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1896C-A656-4334-B266-FEC0CD83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38AC-6D9C-494D-9CC2-ECE3AAA3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8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090F-6D44-4856-90D8-FC15BD08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0D3D9-CDA6-4FD3-800C-5155AE77C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6D588-B50D-4A52-8535-69282B68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A996-C68E-44EC-8152-902A82466DC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79109-8A8E-4C3D-B71F-C7ED06CC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A9B9-098A-4B96-8DB1-1A40AB82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38AC-6D9C-494D-9CC2-ECE3AAA3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4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F6BAD-1E02-482F-91DB-875423B9C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AE6F1-B0F3-4207-8704-09B4C04EF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B6059-F0D0-4BD9-A6AF-5AEDB9D3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A996-C68E-44EC-8152-902A82466DC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DE12C-7B89-4731-9A4E-A9F417BF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E2BC9-85C7-4859-B2A4-D9FB3BCD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38AC-6D9C-494D-9CC2-ECE3AAA3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7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12CF-A47A-462E-9E87-EB303A3C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A7726-30F9-4135-8485-ADBCBF770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25DDE-4410-4CBF-8F55-B7C35F96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A996-C68E-44EC-8152-902A82466DC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895E0-0A8F-423A-B58F-4E64A6E7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90514-3121-454F-AFB7-6276BE5F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38AC-6D9C-494D-9CC2-ECE3AAA3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5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751B-5E96-4EAA-A739-1566C280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3D02B-1ED5-4F1C-A71A-019983BA3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66BED-86ED-4809-BC3A-280D240B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A996-C68E-44EC-8152-902A82466DC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1BA1F-79E1-4B24-A153-99B0BE03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8A0FF-AD2A-4D7D-A6C3-391AA4DB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38AC-6D9C-494D-9CC2-ECE3AAA3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2A48-2E4F-4F9E-BB33-4A7844ED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C9DC0-C265-44FD-99C8-5B9502278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AE943-CBB1-486B-8718-1B858996E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7A8A3-886F-425A-ACDC-45C2063B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A996-C68E-44EC-8152-902A82466DC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196B6-7E38-4636-8B2D-3EA58B2B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AF947-5EA9-433A-9C13-ECA6D4E6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38AC-6D9C-494D-9CC2-ECE3AAA3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2C60-4ED8-44BC-AC1C-AC525280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AF5BA-6700-4098-83BC-C5252586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5783C-0998-4D2B-85E4-EC853628A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58C1E-784D-404D-B4A8-69D45A76B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C3C4C-9B63-4D84-B6B1-3C45D9ED4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6ECC7-BA49-4A53-8447-1243E100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A996-C68E-44EC-8152-902A82466DC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60353-6322-445E-81EF-4529E1B3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11B1A9-5842-49D1-A659-FB6E3CD6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38AC-6D9C-494D-9CC2-ECE3AAA3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2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497A-EE6A-4A18-AC45-2A229183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052A3-013D-43A2-833F-7E81106C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A996-C68E-44EC-8152-902A82466DC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AD99A-4AF2-4337-85E1-65EF302D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AFC25-7D46-4995-A9D2-4CEA6E29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38AC-6D9C-494D-9CC2-ECE3AAA3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8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03CE14-AE08-489B-A913-FB6325C1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A996-C68E-44EC-8152-902A82466DC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C60F9-DD63-49F2-BA77-C755EAC8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3E925-E51F-4C38-9409-A32C4111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38AC-6D9C-494D-9CC2-ECE3AAA3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1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75A9-0AEA-49A0-8151-CF9925FD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FE33D-B3E6-48C0-81F6-32E4F07B7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D9912-8AEE-4075-B960-50324A3C4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2339A-08AD-4FE7-931B-68806564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A996-C68E-44EC-8152-902A82466DC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58AE0-69D2-4682-B5CB-7CD822CB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21244-5271-4FF3-AB7C-39010C93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38AC-6D9C-494D-9CC2-ECE3AAA3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4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5796-5132-42AC-9B0A-F839DC48F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7F269-E4CB-4589-965B-84ACF9EA3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88A05-9663-4910-A38C-551B1AED9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E36FE-472F-4284-A8DD-F52A12B6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A996-C68E-44EC-8152-902A82466DC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03B01-9837-42C3-B8D8-0479D1C7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A3483-5721-4184-9D82-1B402D1A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38AC-6D9C-494D-9CC2-ECE3AAA3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9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5F447-6182-423E-A41A-0BC8BACA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30B0A-283F-46C5-A565-5030737EB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8D1CA-2227-4360-A562-13851B3E4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3A996-C68E-44EC-8152-902A82466DC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9780-01FC-4263-9EA5-DBE16BB63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AF980-595F-44C9-8203-20187CC2B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E38AC-6D9C-494D-9CC2-ECE3AAA3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7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B36455B-43DE-43DE-8971-C4FC20D27A4E}"/>
              </a:ext>
            </a:extLst>
          </p:cNvPr>
          <p:cNvSpPr/>
          <p:nvPr/>
        </p:nvSpPr>
        <p:spPr>
          <a:xfrm>
            <a:off x="1941075" y="1837188"/>
            <a:ext cx="1911836" cy="1778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/>
              <a:t>Operations Assistant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77104F-194B-498A-9920-71E3C371CA8C}"/>
              </a:ext>
            </a:extLst>
          </p:cNvPr>
          <p:cNvSpPr/>
          <p:nvPr/>
        </p:nvSpPr>
        <p:spPr>
          <a:xfrm>
            <a:off x="2020359" y="2138751"/>
            <a:ext cx="1753299" cy="7095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E946D-C895-49DB-8FCD-7B2A015A74DE}"/>
              </a:ext>
            </a:extLst>
          </p:cNvPr>
          <p:cNvSpPr/>
          <p:nvPr/>
        </p:nvSpPr>
        <p:spPr>
          <a:xfrm>
            <a:off x="7178185" y="1803633"/>
            <a:ext cx="1688978" cy="219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D0A9AA01-11B4-4A58-BCE1-7BBCF027D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3962" y="1346433"/>
            <a:ext cx="914400" cy="914400"/>
          </a:xfrm>
          <a:prstGeom prst="rect">
            <a:avLst/>
          </a:prstGeom>
        </p:spPr>
      </p:pic>
      <p:sp>
        <p:nvSpPr>
          <p:cNvPr id="9" name="Cylinder 8">
            <a:extLst>
              <a:ext uri="{FF2B5EF4-FFF2-40B4-BE49-F238E27FC236}">
                <a16:creationId xmlns:a16="http://schemas.microsoft.com/office/drawing/2014/main" id="{80ADA628-9FE8-499C-AC89-A29FC421BF01}"/>
              </a:ext>
            </a:extLst>
          </p:cNvPr>
          <p:cNvSpPr/>
          <p:nvPr/>
        </p:nvSpPr>
        <p:spPr>
          <a:xfrm>
            <a:off x="7598063" y="2130490"/>
            <a:ext cx="989044" cy="6718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Dimensional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0E818EF8-E98F-4671-9995-67CC8EE26CE9}"/>
              </a:ext>
            </a:extLst>
          </p:cNvPr>
          <p:cNvSpPr/>
          <p:nvPr/>
        </p:nvSpPr>
        <p:spPr>
          <a:xfrm>
            <a:off x="7598063" y="3129151"/>
            <a:ext cx="989044" cy="6718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1E86B6-9426-4578-A0AA-084799D13C53}"/>
              </a:ext>
            </a:extLst>
          </p:cNvPr>
          <p:cNvSpPr/>
          <p:nvPr/>
        </p:nvSpPr>
        <p:spPr>
          <a:xfrm>
            <a:off x="5066252" y="4321614"/>
            <a:ext cx="1630261" cy="1026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/>
              <a:t>File Share</a:t>
            </a:r>
          </a:p>
        </p:txBody>
      </p:sp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0CF22199-C265-4FDD-B52D-439ED6B65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4975" y="4686535"/>
            <a:ext cx="485163" cy="485163"/>
          </a:xfrm>
          <a:prstGeom prst="rect">
            <a:avLst/>
          </a:prstGeom>
        </p:spPr>
      </p:pic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C1761FDB-E2D1-462B-93B3-A32F421B2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0138" y="4686535"/>
            <a:ext cx="485163" cy="485163"/>
          </a:xfrm>
          <a:prstGeom prst="rect">
            <a:avLst/>
          </a:prstGeom>
        </p:spPr>
      </p:pic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4E4AD32D-606E-4C9B-B160-74E356E44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5301" y="4686535"/>
            <a:ext cx="485163" cy="48516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042B0F-7DA4-4047-AD3E-12B3D0F53A00}"/>
              </a:ext>
            </a:extLst>
          </p:cNvPr>
          <p:cNvCxnSpPr>
            <a:cxnSpLocks/>
          </p:cNvCxnSpPr>
          <p:nvPr/>
        </p:nvCxnSpPr>
        <p:spPr>
          <a:xfrm flipV="1">
            <a:off x="4043494" y="2466393"/>
            <a:ext cx="3363985" cy="104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55D758-87D2-485D-84F2-D96D761BE8D2}"/>
              </a:ext>
            </a:extLst>
          </p:cNvPr>
          <p:cNvCxnSpPr>
            <a:cxnSpLocks/>
          </p:cNvCxnSpPr>
          <p:nvPr/>
        </p:nvCxnSpPr>
        <p:spPr>
          <a:xfrm>
            <a:off x="4053714" y="2802294"/>
            <a:ext cx="3353765" cy="6627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0CA04A-DB14-45E5-9196-F229382C19AD}"/>
              </a:ext>
            </a:extLst>
          </p:cNvPr>
          <p:cNvCxnSpPr>
            <a:cxnSpLocks/>
          </p:cNvCxnSpPr>
          <p:nvPr/>
        </p:nvCxnSpPr>
        <p:spPr>
          <a:xfrm>
            <a:off x="4053714" y="2978235"/>
            <a:ext cx="1728399" cy="16021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F2E00F8-3466-47C6-9FDB-7B821A891094}"/>
              </a:ext>
            </a:extLst>
          </p:cNvPr>
          <p:cNvSpPr/>
          <p:nvPr/>
        </p:nvSpPr>
        <p:spPr>
          <a:xfrm>
            <a:off x="2020359" y="2910730"/>
            <a:ext cx="1753299" cy="5543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Business Logic</a:t>
            </a:r>
          </a:p>
          <a:p>
            <a:pPr algn="ctr"/>
            <a:r>
              <a:rPr lang="en-US" sz="1100" dirty="0"/>
              <a:t>Data Access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6365A6A-CC61-4747-8F44-5F9D95D326A3}"/>
              </a:ext>
            </a:extLst>
          </p:cNvPr>
          <p:cNvSpPr/>
          <p:nvPr/>
        </p:nvSpPr>
        <p:spPr>
          <a:xfrm>
            <a:off x="2147582" y="2692866"/>
            <a:ext cx="1442906" cy="285369"/>
          </a:xfrm>
          <a:custGeom>
            <a:avLst/>
            <a:gdLst>
              <a:gd name="connsiteX0" fmla="*/ 0 w 1442906"/>
              <a:gd name="connsiteY0" fmla="*/ 0 h 285369"/>
              <a:gd name="connsiteX1" fmla="*/ 385893 w 1442906"/>
              <a:gd name="connsiteY1" fmla="*/ 285226 h 285369"/>
              <a:gd name="connsiteX2" fmla="*/ 738231 w 1442906"/>
              <a:gd name="connsiteY2" fmla="*/ 41945 h 285369"/>
              <a:gd name="connsiteX3" fmla="*/ 1023457 w 1442906"/>
              <a:gd name="connsiteY3" fmla="*/ 285226 h 285369"/>
              <a:gd name="connsiteX4" fmla="*/ 1442906 w 1442906"/>
              <a:gd name="connsiteY4" fmla="*/ 50334 h 28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2906" h="285369">
                <a:moveTo>
                  <a:pt x="0" y="0"/>
                </a:moveTo>
                <a:cubicBezTo>
                  <a:pt x="131427" y="139117"/>
                  <a:pt x="262855" y="278235"/>
                  <a:pt x="385893" y="285226"/>
                </a:cubicBezTo>
                <a:cubicBezTo>
                  <a:pt x="508931" y="292217"/>
                  <a:pt x="631970" y="41945"/>
                  <a:pt x="738231" y="41945"/>
                </a:cubicBezTo>
                <a:cubicBezTo>
                  <a:pt x="844492" y="41945"/>
                  <a:pt x="906011" y="283828"/>
                  <a:pt x="1023457" y="285226"/>
                </a:cubicBezTo>
                <a:cubicBezTo>
                  <a:pt x="1140903" y="286624"/>
                  <a:pt x="1245765" y="0"/>
                  <a:pt x="1442906" y="50334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9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B36455B-43DE-43DE-8971-C4FC20D27A4E}"/>
              </a:ext>
            </a:extLst>
          </p:cNvPr>
          <p:cNvSpPr/>
          <p:nvPr/>
        </p:nvSpPr>
        <p:spPr>
          <a:xfrm>
            <a:off x="1941075" y="1837188"/>
            <a:ext cx="1911836" cy="1778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/>
              <a:t>Operations Assistant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77104F-194B-498A-9920-71E3C371CA8C}"/>
              </a:ext>
            </a:extLst>
          </p:cNvPr>
          <p:cNvSpPr/>
          <p:nvPr/>
        </p:nvSpPr>
        <p:spPr>
          <a:xfrm>
            <a:off x="2020359" y="2138751"/>
            <a:ext cx="1753299" cy="709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User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E946D-C895-49DB-8FCD-7B2A015A74DE}"/>
              </a:ext>
            </a:extLst>
          </p:cNvPr>
          <p:cNvSpPr/>
          <p:nvPr/>
        </p:nvSpPr>
        <p:spPr>
          <a:xfrm>
            <a:off x="7178185" y="1803633"/>
            <a:ext cx="1688978" cy="219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80ADA628-9FE8-499C-AC89-A29FC421BF01}"/>
              </a:ext>
            </a:extLst>
          </p:cNvPr>
          <p:cNvSpPr/>
          <p:nvPr/>
        </p:nvSpPr>
        <p:spPr>
          <a:xfrm>
            <a:off x="7598063" y="2130490"/>
            <a:ext cx="989044" cy="6718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Dimensional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0E818EF8-E98F-4671-9995-67CC8EE26CE9}"/>
              </a:ext>
            </a:extLst>
          </p:cNvPr>
          <p:cNvSpPr/>
          <p:nvPr/>
        </p:nvSpPr>
        <p:spPr>
          <a:xfrm>
            <a:off x="7598063" y="3129151"/>
            <a:ext cx="989044" cy="6718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1E86B6-9426-4578-A0AA-084799D13C53}"/>
              </a:ext>
            </a:extLst>
          </p:cNvPr>
          <p:cNvSpPr/>
          <p:nvPr/>
        </p:nvSpPr>
        <p:spPr>
          <a:xfrm>
            <a:off x="5066252" y="4321614"/>
            <a:ext cx="1630261" cy="1026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/>
              <a:t>File Share</a:t>
            </a:r>
          </a:p>
        </p:txBody>
      </p:sp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0CF22199-C265-4FDD-B52D-439ED6B65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4975" y="4686535"/>
            <a:ext cx="485163" cy="485163"/>
          </a:xfrm>
          <a:prstGeom prst="rect">
            <a:avLst/>
          </a:prstGeom>
        </p:spPr>
      </p:pic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C1761FDB-E2D1-462B-93B3-A32F421B2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0138" y="4686535"/>
            <a:ext cx="485163" cy="485163"/>
          </a:xfrm>
          <a:prstGeom prst="rect">
            <a:avLst/>
          </a:prstGeom>
        </p:spPr>
      </p:pic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4E4AD32D-606E-4C9B-B160-74E356E44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5301" y="4686535"/>
            <a:ext cx="485163" cy="48516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F2E00F8-3466-47C6-9FDB-7B821A891094}"/>
              </a:ext>
            </a:extLst>
          </p:cNvPr>
          <p:cNvSpPr/>
          <p:nvPr/>
        </p:nvSpPr>
        <p:spPr>
          <a:xfrm>
            <a:off x="2020359" y="2910730"/>
            <a:ext cx="1753299" cy="5543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Business Logic</a:t>
            </a:r>
          </a:p>
          <a:p>
            <a:pPr algn="ctr"/>
            <a:r>
              <a:rPr lang="en-US" sz="1100" dirty="0"/>
              <a:t>Data Access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6365A6A-CC61-4747-8F44-5F9D95D326A3}"/>
              </a:ext>
            </a:extLst>
          </p:cNvPr>
          <p:cNvSpPr/>
          <p:nvPr/>
        </p:nvSpPr>
        <p:spPr>
          <a:xfrm>
            <a:off x="2147582" y="2692866"/>
            <a:ext cx="1442906" cy="285369"/>
          </a:xfrm>
          <a:custGeom>
            <a:avLst/>
            <a:gdLst>
              <a:gd name="connsiteX0" fmla="*/ 0 w 1442906"/>
              <a:gd name="connsiteY0" fmla="*/ 0 h 285369"/>
              <a:gd name="connsiteX1" fmla="*/ 385893 w 1442906"/>
              <a:gd name="connsiteY1" fmla="*/ 285226 h 285369"/>
              <a:gd name="connsiteX2" fmla="*/ 738231 w 1442906"/>
              <a:gd name="connsiteY2" fmla="*/ 41945 h 285369"/>
              <a:gd name="connsiteX3" fmla="*/ 1023457 w 1442906"/>
              <a:gd name="connsiteY3" fmla="*/ 285226 h 285369"/>
              <a:gd name="connsiteX4" fmla="*/ 1442906 w 1442906"/>
              <a:gd name="connsiteY4" fmla="*/ 50334 h 28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2906" h="285369">
                <a:moveTo>
                  <a:pt x="0" y="0"/>
                </a:moveTo>
                <a:cubicBezTo>
                  <a:pt x="131427" y="139117"/>
                  <a:pt x="262855" y="278235"/>
                  <a:pt x="385893" y="285226"/>
                </a:cubicBezTo>
                <a:cubicBezTo>
                  <a:pt x="508931" y="292217"/>
                  <a:pt x="631970" y="41945"/>
                  <a:pt x="738231" y="41945"/>
                </a:cubicBezTo>
                <a:cubicBezTo>
                  <a:pt x="844492" y="41945"/>
                  <a:pt x="906011" y="283828"/>
                  <a:pt x="1023457" y="285226"/>
                </a:cubicBezTo>
                <a:cubicBezTo>
                  <a:pt x="1140903" y="286624"/>
                  <a:pt x="1245765" y="0"/>
                  <a:pt x="1442906" y="50334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9D12C3-1595-4DDC-B965-96E7A364AA64}"/>
              </a:ext>
            </a:extLst>
          </p:cNvPr>
          <p:cNvSpPr/>
          <p:nvPr/>
        </p:nvSpPr>
        <p:spPr>
          <a:xfrm>
            <a:off x="4782425" y="1262600"/>
            <a:ext cx="1312876" cy="679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3A6514-478C-48F2-B1C8-8B54F881ACCB}"/>
              </a:ext>
            </a:extLst>
          </p:cNvPr>
          <p:cNvCxnSpPr>
            <a:cxnSpLocks/>
          </p:cNvCxnSpPr>
          <p:nvPr/>
        </p:nvCxnSpPr>
        <p:spPr>
          <a:xfrm>
            <a:off x="6095301" y="2030136"/>
            <a:ext cx="1328956" cy="436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06D852-8105-4277-AB4A-2ADCB1658B6E}"/>
              </a:ext>
            </a:extLst>
          </p:cNvPr>
          <p:cNvCxnSpPr/>
          <p:nvPr/>
        </p:nvCxnSpPr>
        <p:spPr>
          <a:xfrm>
            <a:off x="5608039" y="2021747"/>
            <a:ext cx="1890323" cy="1407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39EBD3-1801-4793-97E4-44353AC2656C}"/>
              </a:ext>
            </a:extLst>
          </p:cNvPr>
          <p:cNvCxnSpPr/>
          <p:nvPr/>
        </p:nvCxnSpPr>
        <p:spPr>
          <a:xfrm>
            <a:off x="5438863" y="2030136"/>
            <a:ext cx="413856" cy="2526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8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B36455B-43DE-43DE-8971-C4FC20D27A4E}"/>
              </a:ext>
            </a:extLst>
          </p:cNvPr>
          <p:cNvSpPr/>
          <p:nvPr/>
        </p:nvSpPr>
        <p:spPr>
          <a:xfrm>
            <a:off x="1941075" y="1837188"/>
            <a:ext cx="1911836" cy="1778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/>
              <a:t>Operations Assistant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77104F-194B-498A-9920-71E3C371CA8C}"/>
              </a:ext>
            </a:extLst>
          </p:cNvPr>
          <p:cNvSpPr/>
          <p:nvPr/>
        </p:nvSpPr>
        <p:spPr>
          <a:xfrm>
            <a:off x="2020359" y="2138751"/>
            <a:ext cx="1753299" cy="709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User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E946D-C895-49DB-8FCD-7B2A015A74DE}"/>
              </a:ext>
            </a:extLst>
          </p:cNvPr>
          <p:cNvSpPr/>
          <p:nvPr/>
        </p:nvSpPr>
        <p:spPr>
          <a:xfrm>
            <a:off x="7178185" y="1803633"/>
            <a:ext cx="1688978" cy="219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80ADA628-9FE8-499C-AC89-A29FC421BF01}"/>
              </a:ext>
            </a:extLst>
          </p:cNvPr>
          <p:cNvSpPr/>
          <p:nvPr/>
        </p:nvSpPr>
        <p:spPr>
          <a:xfrm>
            <a:off x="7598063" y="2130490"/>
            <a:ext cx="989044" cy="6718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Dimensional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0E818EF8-E98F-4671-9995-67CC8EE26CE9}"/>
              </a:ext>
            </a:extLst>
          </p:cNvPr>
          <p:cNvSpPr/>
          <p:nvPr/>
        </p:nvSpPr>
        <p:spPr>
          <a:xfrm>
            <a:off x="7598063" y="3129151"/>
            <a:ext cx="989044" cy="6718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1E86B6-9426-4578-A0AA-084799D13C53}"/>
              </a:ext>
            </a:extLst>
          </p:cNvPr>
          <p:cNvSpPr/>
          <p:nvPr/>
        </p:nvSpPr>
        <p:spPr>
          <a:xfrm>
            <a:off x="5066252" y="4321614"/>
            <a:ext cx="1630261" cy="1026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/>
              <a:t>File Share</a:t>
            </a:r>
          </a:p>
        </p:txBody>
      </p:sp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0CF22199-C265-4FDD-B52D-439ED6B65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4975" y="4686535"/>
            <a:ext cx="485163" cy="485163"/>
          </a:xfrm>
          <a:prstGeom prst="rect">
            <a:avLst/>
          </a:prstGeom>
        </p:spPr>
      </p:pic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C1761FDB-E2D1-462B-93B3-A32F421B2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0138" y="4686535"/>
            <a:ext cx="485163" cy="485163"/>
          </a:xfrm>
          <a:prstGeom prst="rect">
            <a:avLst/>
          </a:prstGeom>
        </p:spPr>
      </p:pic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4E4AD32D-606E-4C9B-B160-74E356E44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5301" y="4686535"/>
            <a:ext cx="485163" cy="48516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F2E00F8-3466-47C6-9FDB-7B821A891094}"/>
              </a:ext>
            </a:extLst>
          </p:cNvPr>
          <p:cNvSpPr/>
          <p:nvPr/>
        </p:nvSpPr>
        <p:spPr>
          <a:xfrm>
            <a:off x="2020359" y="2910730"/>
            <a:ext cx="1753299" cy="5543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Business Logic</a:t>
            </a:r>
          </a:p>
          <a:p>
            <a:pPr algn="ctr"/>
            <a:r>
              <a:rPr lang="en-US" sz="1100" dirty="0"/>
              <a:t>Data Access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6365A6A-CC61-4747-8F44-5F9D95D326A3}"/>
              </a:ext>
            </a:extLst>
          </p:cNvPr>
          <p:cNvSpPr/>
          <p:nvPr/>
        </p:nvSpPr>
        <p:spPr>
          <a:xfrm>
            <a:off x="2147582" y="2692866"/>
            <a:ext cx="1442906" cy="285369"/>
          </a:xfrm>
          <a:custGeom>
            <a:avLst/>
            <a:gdLst>
              <a:gd name="connsiteX0" fmla="*/ 0 w 1442906"/>
              <a:gd name="connsiteY0" fmla="*/ 0 h 285369"/>
              <a:gd name="connsiteX1" fmla="*/ 385893 w 1442906"/>
              <a:gd name="connsiteY1" fmla="*/ 285226 h 285369"/>
              <a:gd name="connsiteX2" fmla="*/ 738231 w 1442906"/>
              <a:gd name="connsiteY2" fmla="*/ 41945 h 285369"/>
              <a:gd name="connsiteX3" fmla="*/ 1023457 w 1442906"/>
              <a:gd name="connsiteY3" fmla="*/ 285226 h 285369"/>
              <a:gd name="connsiteX4" fmla="*/ 1442906 w 1442906"/>
              <a:gd name="connsiteY4" fmla="*/ 50334 h 28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2906" h="285369">
                <a:moveTo>
                  <a:pt x="0" y="0"/>
                </a:moveTo>
                <a:cubicBezTo>
                  <a:pt x="131427" y="139117"/>
                  <a:pt x="262855" y="278235"/>
                  <a:pt x="385893" y="285226"/>
                </a:cubicBezTo>
                <a:cubicBezTo>
                  <a:pt x="508931" y="292217"/>
                  <a:pt x="631970" y="41945"/>
                  <a:pt x="738231" y="41945"/>
                </a:cubicBezTo>
                <a:cubicBezTo>
                  <a:pt x="844492" y="41945"/>
                  <a:pt x="906011" y="283828"/>
                  <a:pt x="1023457" y="285226"/>
                </a:cubicBezTo>
                <a:cubicBezTo>
                  <a:pt x="1140903" y="286624"/>
                  <a:pt x="1245765" y="0"/>
                  <a:pt x="1442906" y="50334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9D12C3-1595-4DDC-B965-96E7A364AA64}"/>
              </a:ext>
            </a:extLst>
          </p:cNvPr>
          <p:cNvSpPr/>
          <p:nvPr/>
        </p:nvSpPr>
        <p:spPr>
          <a:xfrm>
            <a:off x="4782425" y="1262600"/>
            <a:ext cx="1312876" cy="679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3A6514-478C-48F2-B1C8-8B54F881ACCB}"/>
              </a:ext>
            </a:extLst>
          </p:cNvPr>
          <p:cNvCxnSpPr>
            <a:cxnSpLocks/>
          </p:cNvCxnSpPr>
          <p:nvPr/>
        </p:nvCxnSpPr>
        <p:spPr>
          <a:xfrm flipH="1">
            <a:off x="3699546" y="2063692"/>
            <a:ext cx="1610685" cy="989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25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B36455B-43DE-43DE-8971-C4FC20D27A4E}"/>
              </a:ext>
            </a:extLst>
          </p:cNvPr>
          <p:cNvSpPr/>
          <p:nvPr/>
        </p:nvSpPr>
        <p:spPr>
          <a:xfrm>
            <a:off x="1941075" y="1837188"/>
            <a:ext cx="1911836" cy="1778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/>
              <a:t>Operations Assistant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77104F-194B-498A-9920-71E3C371CA8C}"/>
              </a:ext>
            </a:extLst>
          </p:cNvPr>
          <p:cNvSpPr/>
          <p:nvPr/>
        </p:nvSpPr>
        <p:spPr>
          <a:xfrm>
            <a:off x="2020359" y="2138751"/>
            <a:ext cx="1753299" cy="709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User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E946D-C895-49DB-8FCD-7B2A015A74DE}"/>
              </a:ext>
            </a:extLst>
          </p:cNvPr>
          <p:cNvSpPr/>
          <p:nvPr/>
        </p:nvSpPr>
        <p:spPr>
          <a:xfrm>
            <a:off x="7178185" y="1803633"/>
            <a:ext cx="1688978" cy="219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80ADA628-9FE8-499C-AC89-A29FC421BF01}"/>
              </a:ext>
            </a:extLst>
          </p:cNvPr>
          <p:cNvSpPr/>
          <p:nvPr/>
        </p:nvSpPr>
        <p:spPr>
          <a:xfrm>
            <a:off x="7598063" y="2130490"/>
            <a:ext cx="989044" cy="6718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Dimensional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0E818EF8-E98F-4671-9995-67CC8EE26CE9}"/>
              </a:ext>
            </a:extLst>
          </p:cNvPr>
          <p:cNvSpPr/>
          <p:nvPr/>
        </p:nvSpPr>
        <p:spPr>
          <a:xfrm>
            <a:off x="7598063" y="3129151"/>
            <a:ext cx="989044" cy="6718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1E86B6-9426-4578-A0AA-084799D13C53}"/>
              </a:ext>
            </a:extLst>
          </p:cNvPr>
          <p:cNvSpPr/>
          <p:nvPr/>
        </p:nvSpPr>
        <p:spPr>
          <a:xfrm>
            <a:off x="5066252" y="4321614"/>
            <a:ext cx="1630261" cy="1026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/>
              <a:t>File Share</a:t>
            </a:r>
          </a:p>
        </p:txBody>
      </p:sp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0CF22199-C265-4FDD-B52D-439ED6B65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4975" y="4686535"/>
            <a:ext cx="485163" cy="485163"/>
          </a:xfrm>
          <a:prstGeom prst="rect">
            <a:avLst/>
          </a:prstGeom>
        </p:spPr>
      </p:pic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C1761FDB-E2D1-462B-93B3-A32F421B2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0138" y="4686535"/>
            <a:ext cx="485163" cy="485163"/>
          </a:xfrm>
          <a:prstGeom prst="rect">
            <a:avLst/>
          </a:prstGeom>
        </p:spPr>
      </p:pic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4E4AD32D-606E-4C9B-B160-74E356E44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5301" y="4686535"/>
            <a:ext cx="485163" cy="48516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F2E00F8-3466-47C6-9FDB-7B821A891094}"/>
              </a:ext>
            </a:extLst>
          </p:cNvPr>
          <p:cNvSpPr/>
          <p:nvPr/>
        </p:nvSpPr>
        <p:spPr>
          <a:xfrm>
            <a:off x="2020359" y="2910730"/>
            <a:ext cx="1753299" cy="5543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Business Logic</a:t>
            </a:r>
          </a:p>
          <a:p>
            <a:pPr algn="ctr"/>
            <a:r>
              <a:rPr lang="en-US" sz="1100" dirty="0"/>
              <a:t>Data Access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6365A6A-CC61-4747-8F44-5F9D95D326A3}"/>
              </a:ext>
            </a:extLst>
          </p:cNvPr>
          <p:cNvSpPr/>
          <p:nvPr/>
        </p:nvSpPr>
        <p:spPr>
          <a:xfrm>
            <a:off x="2147582" y="2692866"/>
            <a:ext cx="1442906" cy="285369"/>
          </a:xfrm>
          <a:custGeom>
            <a:avLst/>
            <a:gdLst>
              <a:gd name="connsiteX0" fmla="*/ 0 w 1442906"/>
              <a:gd name="connsiteY0" fmla="*/ 0 h 285369"/>
              <a:gd name="connsiteX1" fmla="*/ 385893 w 1442906"/>
              <a:gd name="connsiteY1" fmla="*/ 285226 h 285369"/>
              <a:gd name="connsiteX2" fmla="*/ 738231 w 1442906"/>
              <a:gd name="connsiteY2" fmla="*/ 41945 h 285369"/>
              <a:gd name="connsiteX3" fmla="*/ 1023457 w 1442906"/>
              <a:gd name="connsiteY3" fmla="*/ 285226 h 285369"/>
              <a:gd name="connsiteX4" fmla="*/ 1442906 w 1442906"/>
              <a:gd name="connsiteY4" fmla="*/ 50334 h 28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2906" h="285369">
                <a:moveTo>
                  <a:pt x="0" y="0"/>
                </a:moveTo>
                <a:cubicBezTo>
                  <a:pt x="131427" y="139117"/>
                  <a:pt x="262855" y="278235"/>
                  <a:pt x="385893" y="285226"/>
                </a:cubicBezTo>
                <a:cubicBezTo>
                  <a:pt x="508931" y="292217"/>
                  <a:pt x="631970" y="41945"/>
                  <a:pt x="738231" y="41945"/>
                </a:cubicBezTo>
                <a:cubicBezTo>
                  <a:pt x="844492" y="41945"/>
                  <a:pt x="906011" y="283828"/>
                  <a:pt x="1023457" y="285226"/>
                </a:cubicBezTo>
                <a:cubicBezTo>
                  <a:pt x="1140903" y="286624"/>
                  <a:pt x="1245765" y="0"/>
                  <a:pt x="1442906" y="50334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9D12C3-1595-4DDC-B965-96E7A364AA64}"/>
              </a:ext>
            </a:extLst>
          </p:cNvPr>
          <p:cNvSpPr/>
          <p:nvPr/>
        </p:nvSpPr>
        <p:spPr>
          <a:xfrm>
            <a:off x="4782425" y="1262600"/>
            <a:ext cx="1312876" cy="679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8E6946E-F284-4C87-AD1B-F65B7A755968}"/>
              </a:ext>
            </a:extLst>
          </p:cNvPr>
          <p:cNvCxnSpPr/>
          <p:nvPr/>
        </p:nvCxnSpPr>
        <p:spPr>
          <a:xfrm flipV="1">
            <a:off x="3934437" y="2474752"/>
            <a:ext cx="3563925" cy="654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3B54AF-336E-45DA-BF54-46886E8C4026}"/>
              </a:ext>
            </a:extLst>
          </p:cNvPr>
          <p:cNvCxnSpPr/>
          <p:nvPr/>
        </p:nvCxnSpPr>
        <p:spPr>
          <a:xfrm>
            <a:off x="3934437" y="3238150"/>
            <a:ext cx="3563925" cy="190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F1ED07-F2F0-4DF6-B526-433FD3079D9A}"/>
              </a:ext>
            </a:extLst>
          </p:cNvPr>
          <p:cNvCxnSpPr/>
          <p:nvPr/>
        </p:nvCxnSpPr>
        <p:spPr>
          <a:xfrm>
            <a:off x="3934437" y="3363985"/>
            <a:ext cx="1828800" cy="1249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54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B36455B-43DE-43DE-8971-C4FC20D27A4E}"/>
              </a:ext>
            </a:extLst>
          </p:cNvPr>
          <p:cNvSpPr/>
          <p:nvPr/>
        </p:nvSpPr>
        <p:spPr>
          <a:xfrm>
            <a:off x="1941075" y="1837188"/>
            <a:ext cx="1911836" cy="1778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/>
              <a:t>Operations Assistant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77104F-194B-498A-9920-71E3C371CA8C}"/>
              </a:ext>
            </a:extLst>
          </p:cNvPr>
          <p:cNvSpPr/>
          <p:nvPr/>
        </p:nvSpPr>
        <p:spPr>
          <a:xfrm>
            <a:off x="2020359" y="2138751"/>
            <a:ext cx="1753299" cy="709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User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E946D-C895-49DB-8FCD-7B2A015A74DE}"/>
              </a:ext>
            </a:extLst>
          </p:cNvPr>
          <p:cNvSpPr/>
          <p:nvPr/>
        </p:nvSpPr>
        <p:spPr>
          <a:xfrm>
            <a:off x="7178185" y="1803633"/>
            <a:ext cx="1688978" cy="219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80ADA628-9FE8-499C-AC89-A29FC421BF01}"/>
              </a:ext>
            </a:extLst>
          </p:cNvPr>
          <p:cNvSpPr/>
          <p:nvPr/>
        </p:nvSpPr>
        <p:spPr>
          <a:xfrm>
            <a:off x="7598063" y="2130490"/>
            <a:ext cx="989044" cy="6718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Dimensional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0E818EF8-E98F-4671-9995-67CC8EE26CE9}"/>
              </a:ext>
            </a:extLst>
          </p:cNvPr>
          <p:cNvSpPr/>
          <p:nvPr/>
        </p:nvSpPr>
        <p:spPr>
          <a:xfrm>
            <a:off x="7598063" y="3129151"/>
            <a:ext cx="989044" cy="6718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1E86B6-9426-4578-A0AA-084799D13C53}"/>
              </a:ext>
            </a:extLst>
          </p:cNvPr>
          <p:cNvSpPr/>
          <p:nvPr/>
        </p:nvSpPr>
        <p:spPr>
          <a:xfrm>
            <a:off x="5066252" y="4321614"/>
            <a:ext cx="1630261" cy="1026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/>
              <a:t>File Share</a:t>
            </a:r>
          </a:p>
        </p:txBody>
      </p:sp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0CF22199-C265-4FDD-B52D-439ED6B65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4975" y="4686535"/>
            <a:ext cx="485163" cy="485163"/>
          </a:xfrm>
          <a:prstGeom prst="rect">
            <a:avLst/>
          </a:prstGeom>
        </p:spPr>
      </p:pic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C1761FDB-E2D1-462B-93B3-A32F421B2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0138" y="4686535"/>
            <a:ext cx="485163" cy="485163"/>
          </a:xfrm>
          <a:prstGeom prst="rect">
            <a:avLst/>
          </a:prstGeom>
        </p:spPr>
      </p:pic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4E4AD32D-606E-4C9B-B160-74E356E44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5301" y="4686535"/>
            <a:ext cx="485163" cy="48516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F2E00F8-3466-47C6-9FDB-7B821A891094}"/>
              </a:ext>
            </a:extLst>
          </p:cNvPr>
          <p:cNvSpPr/>
          <p:nvPr/>
        </p:nvSpPr>
        <p:spPr>
          <a:xfrm>
            <a:off x="2020359" y="2910730"/>
            <a:ext cx="1753299" cy="5543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Business Logic</a:t>
            </a:r>
          </a:p>
          <a:p>
            <a:pPr algn="ctr"/>
            <a:r>
              <a:rPr lang="en-US" sz="1100" dirty="0"/>
              <a:t>Data Access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6365A6A-CC61-4747-8F44-5F9D95D326A3}"/>
              </a:ext>
            </a:extLst>
          </p:cNvPr>
          <p:cNvSpPr/>
          <p:nvPr/>
        </p:nvSpPr>
        <p:spPr>
          <a:xfrm>
            <a:off x="2147582" y="2692866"/>
            <a:ext cx="1442906" cy="285369"/>
          </a:xfrm>
          <a:custGeom>
            <a:avLst/>
            <a:gdLst>
              <a:gd name="connsiteX0" fmla="*/ 0 w 1442906"/>
              <a:gd name="connsiteY0" fmla="*/ 0 h 285369"/>
              <a:gd name="connsiteX1" fmla="*/ 385893 w 1442906"/>
              <a:gd name="connsiteY1" fmla="*/ 285226 h 285369"/>
              <a:gd name="connsiteX2" fmla="*/ 738231 w 1442906"/>
              <a:gd name="connsiteY2" fmla="*/ 41945 h 285369"/>
              <a:gd name="connsiteX3" fmla="*/ 1023457 w 1442906"/>
              <a:gd name="connsiteY3" fmla="*/ 285226 h 285369"/>
              <a:gd name="connsiteX4" fmla="*/ 1442906 w 1442906"/>
              <a:gd name="connsiteY4" fmla="*/ 50334 h 28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2906" h="285369">
                <a:moveTo>
                  <a:pt x="0" y="0"/>
                </a:moveTo>
                <a:cubicBezTo>
                  <a:pt x="131427" y="139117"/>
                  <a:pt x="262855" y="278235"/>
                  <a:pt x="385893" y="285226"/>
                </a:cubicBezTo>
                <a:cubicBezTo>
                  <a:pt x="508931" y="292217"/>
                  <a:pt x="631970" y="41945"/>
                  <a:pt x="738231" y="41945"/>
                </a:cubicBezTo>
                <a:cubicBezTo>
                  <a:pt x="844492" y="41945"/>
                  <a:pt x="906011" y="283828"/>
                  <a:pt x="1023457" y="285226"/>
                </a:cubicBezTo>
                <a:cubicBezTo>
                  <a:pt x="1140903" y="286624"/>
                  <a:pt x="1245765" y="0"/>
                  <a:pt x="1442906" y="50334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9D12C3-1595-4DDC-B965-96E7A364AA64}"/>
              </a:ext>
            </a:extLst>
          </p:cNvPr>
          <p:cNvSpPr/>
          <p:nvPr/>
        </p:nvSpPr>
        <p:spPr>
          <a:xfrm>
            <a:off x="4782425" y="1262600"/>
            <a:ext cx="1312876" cy="679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3A6514-478C-48F2-B1C8-8B54F881ACCB}"/>
              </a:ext>
            </a:extLst>
          </p:cNvPr>
          <p:cNvCxnSpPr>
            <a:cxnSpLocks/>
          </p:cNvCxnSpPr>
          <p:nvPr/>
        </p:nvCxnSpPr>
        <p:spPr>
          <a:xfrm flipH="1" flipV="1">
            <a:off x="6165909" y="1942224"/>
            <a:ext cx="1332453" cy="524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06D852-8105-4277-AB4A-2ADCB1658B6E}"/>
              </a:ext>
            </a:extLst>
          </p:cNvPr>
          <p:cNvCxnSpPr>
            <a:cxnSpLocks/>
          </p:cNvCxnSpPr>
          <p:nvPr/>
        </p:nvCxnSpPr>
        <p:spPr>
          <a:xfrm flipH="1" flipV="1">
            <a:off x="5729681" y="2030136"/>
            <a:ext cx="1768682" cy="1398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39EBD3-1801-4793-97E4-44353AC2656C}"/>
              </a:ext>
            </a:extLst>
          </p:cNvPr>
          <p:cNvCxnSpPr>
            <a:cxnSpLocks/>
          </p:cNvCxnSpPr>
          <p:nvPr/>
        </p:nvCxnSpPr>
        <p:spPr>
          <a:xfrm flipH="1" flipV="1">
            <a:off x="5469622" y="2021747"/>
            <a:ext cx="369117" cy="2516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29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64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19</cp:revision>
  <dcterms:created xsi:type="dcterms:W3CDTF">2020-02-18T13:51:39Z</dcterms:created>
  <dcterms:modified xsi:type="dcterms:W3CDTF">2020-02-18T23:51:16Z</dcterms:modified>
</cp:coreProperties>
</file>