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5ADF-327A-46A2-8071-02D8FFF2863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 smtClean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059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8673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Investor Reporting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8094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ReturnsWeb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19200" y="5105400"/>
            <a:ext cx="699289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059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6460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93107" y="123876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59460" y="1244944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8673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Investor Reporting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51074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27721" y="123876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94074" y="124494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8094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ReturnsWeb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40495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417142" y="1238765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2" name="Oval 21"/>
          <p:cNvSpPr/>
          <p:nvPr/>
        </p:nvSpPr>
        <p:spPr>
          <a:xfrm>
            <a:off x="7983495" y="124494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19200" y="5105400"/>
            <a:ext cx="699289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05200" y="4038600"/>
            <a:ext cx="4706894" cy="381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086600" y="4803721"/>
            <a:ext cx="1143000" cy="12192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6745" y="2286000"/>
            <a:ext cx="3276600" cy="24384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24000" y="533400"/>
            <a:ext cx="1909562" cy="1602528"/>
            <a:chOff x="1499410" y="304800"/>
            <a:chExt cx="1909562" cy="1602528"/>
          </a:xfrm>
        </p:grpSpPr>
        <p:sp>
          <p:nvSpPr>
            <p:cNvPr id="8" name="5-Point Star 7"/>
            <p:cNvSpPr/>
            <p:nvPr/>
          </p:nvSpPr>
          <p:spPr>
            <a:xfrm>
              <a:off x="1844591" y="304800"/>
              <a:ext cx="1219200" cy="1219200"/>
            </a:xfrm>
            <a:prstGeom prst="star5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9410" y="1537996"/>
              <a:ext cx="190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Business Outcome</a:t>
              </a:r>
              <a:endParaRPr lang="en-US" dirty="0"/>
            </a:p>
          </p:txBody>
        </p:sp>
      </p:grpSp>
      <p:sp>
        <p:nvSpPr>
          <p:cNvPr id="10" name="Down Arrow 9"/>
          <p:cNvSpPr/>
          <p:nvPr/>
        </p:nvSpPr>
        <p:spPr>
          <a:xfrm rot="7699756">
            <a:off x="6482679" y="4243688"/>
            <a:ext cx="457200" cy="666838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7699756">
            <a:off x="3426009" y="1952581"/>
            <a:ext cx="457200" cy="666838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90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22</cp:revision>
  <dcterms:created xsi:type="dcterms:W3CDTF">2017-01-02T09:56:03Z</dcterms:created>
  <dcterms:modified xsi:type="dcterms:W3CDTF">2017-05-19T12:18:40Z</dcterms:modified>
</cp:coreProperties>
</file>