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5" r:id="rId2"/>
    <p:sldId id="262" r:id="rId3"/>
    <p:sldId id="267" r:id="rId4"/>
    <p:sldId id="263" r:id="rId5"/>
    <p:sldId id="266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BBD72-DDF5-4713-B547-ABBC4BF23FB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926A6-F168-4354-970F-122FCF1B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76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926A6-F168-4354-970F-122FCF1B72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3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926A6-F168-4354-970F-122FCF1B72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12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926A6-F168-4354-970F-122FCF1B72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2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2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2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3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7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4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7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4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BDC30-2873-4EDA-B0C7-135EB58B73F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85469901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0A49DD4A-9E51-4C44-B936-AFC2092AE5B3}"/>
              </a:ext>
            </a:extLst>
          </p:cNvPr>
          <p:cNvSpPr txBox="1"/>
          <p:nvPr userDrawn="1"/>
        </p:nvSpPr>
        <p:spPr>
          <a:xfrm>
            <a:off x="0" y="0"/>
            <a:ext cx="1515890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Sensitivity: General Use</a:t>
            </a:r>
          </a:p>
        </p:txBody>
      </p:sp>
    </p:spTree>
    <p:extLst>
      <p:ext uri="{BB962C8B-B14F-4D97-AF65-F5344CB8AC3E}">
        <p14:creationId xmlns:p14="http://schemas.microsoft.com/office/powerpoint/2010/main" val="320534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DF7F90-48AE-4124-955B-C272AD871FA5}"/>
              </a:ext>
            </a:extLst>
          </p:cNvPr>
          <p:cNvCxnSpPr/>
          <p:nvPr/>
        </p:nvCxnSpPr>
        <p:spPr>
          <a:xfrm>
            <a:off x="1518082" y="5521911"/>
            <a:ext cx="9019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1E2B63-5EB4-43FF-BD33-BA01930AD064}"/>
              </a:ext>
            </a:extLst>
          </p:cNvPr>
          <p:cNvCxnSpPr>
            <a:cxnSpLocks/>
          </p:cNvCxnSpPr>
          <p:nvPr/>
        </p:nvCxnSpPr>
        <p:spPr>
          <a:xfrm flipV="1">
            <a:off x="1518082" y="967666"/>
            <a:ext cx="0" cy="455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93C452-1B1B-451E-A529-5EEAD19A8E6F}"/>
              </a:ext>
            </a:extLst>
          </p:cNvPr>
          <p:cNvSpPr txBox="1"/>
          <p:nvPr/>
        </p:nvSpPr>
        <p:spPr>
          <a:xfrm>
            <a:off x="5703169" y="580599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62230F-743E-40D5-A345-4BE1C8792AB7}"/>
              </a:ext>
            </a:extLst>
          </p:cNvPr>
          <p:cNvSpPr txBox="1"/>
          <p:nvPr/>
        </p:nvSpPr>
        <p:spPr>
          <a:xfrm rot="16200000">
            <a:off x="218249" y="2866578"/>
            <a:ext cx="15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of Change</a:t>
            </a:r>
          </a:p>
        </p:txBody>
      </p:sp>
    </p:spTree>
    <p:extLst>
      <p:ext uri="{BB962C8B-B14F-4D97-AF65-F5344CB8AC3E}">
        <p14:creationId xmlns:p14="http://schemas.microsoft.com/office/powerpoint/2010/main" val="58438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5953957" y="2480131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521773" y="1777876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02E4A1-A7AA-4A68-8E88-D63CE9347D50}"/>
              </a:ext>
            </a:extLst>
          </p:cNvPr>
          <p:cNvSpPr/>
          <p:nvPr/>
        </p:nvSpPr>
        <p:spPr>
          <a:xfrm>
            <a:off x="3524400" y="2436850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696B2A-305B-4594-80E3-982C826CAF23}"/>
              </a:ext>
            </a:extLst>
          </p:cNvPr>
          <p:cNvSpPr/>
          <p:nvPr/>
        </p:nvSpPr>
        <p:spPr>
          <a:xfrm>
            <a:off x="3521773" y="3095824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D001A8-560E-406D-84BE-3C9E7EAAB51E}"/>
              </a:ext>
            </a:extLst>
          </p:cNvPr>
          <p:cNvCxnSpPr>
            <a:cxnSpLocks/>
          </p:cNvCxnSpPr>
          <p:nvPr/>
        </p:nvCxnSpPr>
        <p:spPr>
          <a:xfrm>
            <a:off x="4103167" y="1994247"/>
            <a:ext cx="1764973" cy="62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F49177-4F25-4AF0-94A2-F685B01206B5}"/>
              </a:ext>
            </a:extLst>
          </p:cNvPr>
          <p:cNvCxnSpPr>
            <a:cxnSpLocks/>
          </p:cNvCxnSpPr>
          <p:nvPr/>
        </p:nvCxnSpPr>
        <p:spPr>
          <a:xfrm>
            <a:off x="4138949" y="2778711"/>
            <a:ext cx="1729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9F437E-AE70-4A74-AF47-4B9112B43CAD}"/>
              </a:ext>
            </a:extLst>
          </p:cNvPr>
          <p:cNvCxnSpPr>
            <a:cxnSpLocks/>
          </p:cNvCxnSpPr>
          <p:nvPr/>
        </p:nvCxnSpPr>
        <p:spPr>
          <a:xfrm flipV="1">
            <a:off x="4138949" y="2965580"/>
            <a:ext cx="1729191" cy="39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84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5953957" y="2480131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521773" y="1777876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02E4A1-A7AA-4A68-8E88-D63CE9347D50}"/>
              </a:ext>
            </a:extLst>
          </p:cNvPr>
          <p:cNvSpPr/>
          <p:nvPr/>
        </p:nvSpPr>
        <p:spPr>
          <a:xfrm>
            <a:off x="3524400" y="2436850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696B2A-305B-4594-80E3-982C826CAF23}"/>
              </a:ext>
            </a:extLst>
          </p:cNvPr>
          <p:cNvSpPr/>
          <p:nvPr/>
        </p:nvSpPr>
        <p:spPr>
          <a:xfrm>
            <a:off x="3521773" y="3095824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D001A8-560E-406D-84BE-3C9E7EAAB51E}"/>
              </a:ext>
            </a:extLst>
          </p:cNvPr>
          <p:cNvCxnSpPr>
            <a:cxnSpLocks/>
          </p:cNvCxnSpPr>
          <p:nvPr/>
        </p:nvCxnSpPr>
        <p:spPr>
          <a:xfrm>
            <a:off x="4103167" y="1994247"/>
            <a:ext cx="1764973" cy="62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F49177-4F25-4AF0-94A2-F685B01206B5}"/>
              </a:ext>
            </a:extLst>
          </p:cNvPr>
          <p:cNvCxnSpPr>
            <a:cxnSpLocks/>
          </p:cNvCxnSpPr>
          <p:nvPr/>
        </p:nvCxnSpPr>
        <p:spPr>
          <a:xfrm>
            <a:off x="4138949" y="2778711"/>
            <a:ext cx="1729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9F437E-AE70-4A74-AF47-4B9112B43CAD}"/>
              </a:ext>
            </a:extLst>
          </p:cNvPr>
          <p:cNvCxnSpPr>
            <a:cxnSpLocks/>
          </p:cNvCxnSpPr>
          <p:nvPr/>
        </p:nvCxnSpPr>
        <p:spPr>
          <a:xfrm flipV="1">
            <a:off x="4138949" y="2965580"/>
            <a:ext cx="1729191" cy="39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n 27">
            <a:extLst>
              <a:ext uri="{FF2B5EF4-FFF2-40B4-BE49-F238E27FC236}">
                <a16:creationId xmlns:a16="http://schemas.microsoft.com/office/drawing/2014/main" id="{F8C1B985-295A-4272-8BE4-C9608E704C1E}"/>
              </a:ext>
            </a:extLst>
          </p:cNvPr>
          <p:cNvSpPr/>
          <p:nvPr/>
        </p:nvSpPr>
        <p:spPr>
          <a:xfrm>
            <a:off x="7637644" y="2264227"/>
            <a:ext cx="1007706" cy="10916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B96E65-32B2-4BF7-B9D2-2B3C11D7348D}"/>
              </a:ext>
            </a:extLst>
          </p:cNvPr>
          <p:cNvCxnSpPr>
            <a:cxnSpLocks/>
          </p:cNvCxnSpPr>
          <p:nvPr/>
        </p:nvCxnSpPr>
        <p:spPr>
          <a:xfrm>
            <a:off x="6636934" y="2805781"/>
            <a:ext cx="917963" cy="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5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24121" y="1093221"/>
            <a:ext cx="4493481" cy="483325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294709" y="3214381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F1</a:t>
            </a:r>
          </a:p>
        </p:txBody>
      </p:sp>
      <p:sp>
        <p:nvSpPr>
          <p:cNvPr id="5" name="Oval 4"/>
          <p:cNvSpPr/>
          <p:nvPr/>
        </p:nvSpPr>
        <p:spPr>
          <a:xfrm>
            <a:off x="5361508" y="2617222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R1</a:t>
            </a:r>
          </a:p>
        </p:txBody>
      </p:sp>
      <p:sp>
        <p:nvSpPr>
          <p:cNvPr id="6" name="Oval 5"/>
          <p:cNvSpPr/>
          <p:nvPr/>
        </p:nvSpPr>
        <p:spPr>
          <a:xfrm>
            <a:off x="5361508" y="3808430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R2</a:t>
            </a:r>
          </a:p>
        </p:txBody>
      </p:sp>
      <p:sp>
        <p:nvSpPr>
          <p:cNvPr id="10" name="Oval 9"/>
          <p:cNvSpPr/>
          <p:nvPr/>
        </p:nvSpPr>
        <p:spPr>
          <a:xfrm>
            <a:off x="6428307" y="2054274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E1</a:t>
            </a:r>
          </a:p>
        </p:txBody>
      </p:sp>
      <p:sp>
        <p:nvSpPr>
          <p:cNvPr id="11" name="Oval 10"/>
          <p:cNvSpPr/>
          <p:nvPr/>
        </p:nvSpPr>
        <p:spPr>
          <a:xfrm>
            <a:off x="7495106" y="1457115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C1</a:t>
            </a:r>
          </a:p>
        </p:txBody>
      </p:sp>
      <p:sp>
        <p:nvSpPr>
          <p:cNvPr id="12" name="Oval 11"/>
          <p:cNvSpPr/>
          <p:nvPr/>
        </p:nvSpPr>
        <p:spPr>
          <a:xfrm>
            <a:off x="7495106" y="2648323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G1</a:t>
            </a:r>
          </a:p>
        </p:txBody>
      </p:sp>
      <p:sp>
        <p:nvSpPr>
          <p:cNvPr id="13" name="Oval 12"/>
          <p:cNvSpPr/>
          <p:nvPr/>
        </p:nvSpPr>
        <p:spPr>
          <a:xfrm>
            <a:off x="6442301" y="4405589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E3</a:t>
            </a:r>
          </a:p>
        </p:txBody>
      </p:sp>
      <p:sp>
        <p:nvSpPr>
          <p:cNvPr id="14" name="Oval 13"/>
          <p:cNvSpPr/>
          <p:nvPr/>
        </p:nvSpPr>
        <p:spPr>
          <a:xfrm>
            <a:off x="7509100" y="3808430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G2</a:t>
            </a:r>
          </a:p>
        </p:txBody>
      </p:sp>
      <p:sp>
        <p:nvSpPr>
          <p:cNvPr id="15" name="Oval 14"/>
          <p:cNvSpPr/>
          <p:nvPr/>
        </p:nvSpPr>
        <p:spPr>
          <a:xfrm>
            <a:off x="7509100" y="4999638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G3</a:t>
            </a:r>
          </a:p>
        </p:txBody>
      </p:sp>
      <p:sp>
        <p:nvSpPr>
          <p:cNvPr id="16" name="Oval 15"/>
          <p:cNvSpPr/>
          <p:nvPr/>
        </p:nvSpPr>
        <p:spPr>
          <a:xfrm>
            <a:off x="6429858" y="3211271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947076" y="3142845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47076" y="3669248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14651" y="2514585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081450" y="1951637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21664" y="3080638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08672" y="2489701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080675" y="3713566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095046" y="4302953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97557" y="4302953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81440" y="4853458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9616278" y="3080638"/>
            <a:ext cx="1007706" cy="10916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893282" y="3291359"/>
            <a:ext cx="613095" cy="106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190122" y="1564812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17279" y="3509850"/>
            <a:ext cx="1322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402E4A1-A7AA-4A68-8E88-D63CE9347D50}"/>
              </a:ext>
            </a:extLst>
          </p:cNvPr>
          <p:cNvSpPr/>
          <p:nvPr/>
        </p:nvSpPr>
        <p:spPr>
          <a:xfrm>
            <a:off x="2192749" y="2223786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696B2A-305B-4594-80E3-982C826CAF23}"/>
              </a:ext>
            </a:extLst>
          </p:cNvPr>
          <p:cNvSpPr/>
          <p:nvPr/>
        </p:nvSpPr>
        <p:spPr>
          <a:xfrm>
            <a:off x="2190122" y="2882760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993F75-F7FC-4270-AFB3-10E6D2163F0A}"/>
              </a:ext>
            </a:extLst>
          </p:cNvPr>
          <p:cNvSpPr/>
          <p:nvPr/>
        </p:nvSpPr>
        <p:spPr>
          <a:xfrm>
            <a:off x="2190122" y="3541734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AAE9AA-7838-4D63-8EDF-11B264DA7739}"/>
              </a:ext>
            </a:extLst>
          </p:cNvPr>
          <p:cNvSpPr/>
          <p:nvPr/>
        </p:nvSpPr>
        <p:spPr>
          <a:xfrm>
            <a:off x="2190122" y="4197596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FC1FA5-44A2-4ED4-B88C-A4811AAF90AB}"/>
              </a:ext>
            </a:extLst>
          </p:cNvPr>
          <p:cNvSpPr/>
          <p:nvPr/>
        </p:nvSpPr>
        <p:spPr>
          <a:xfrm>
            <a:off x="2190122" y="4853458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29EAD5-E6A8-4C95-ADA2-17F431CC4341}"/>
              </a:ext>
            </a:extLst>
          </p:cNvPr>
          <p:cNvCxnSpPr>
            <a:cxnSpLocks/>
          </p:cNvCxnSpPr>
          <p:nvPr/>
        </p:nvCxnSpPr>
        <p:spPr>
          <a:xfrm>
            <a:off x="8194089" y="2956264"/>
            <a:ext cx="1278385" cy="55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25E6E0-7412-4FB0-B5D5-7EDCADDC7510}"/>
              </a:ext>
            </a:extLst>
          </p:cNvPr>
          <p:cNvCxnSpPr>
            <a:cxnSpLocks/>
          </p:cNvCxnSpPr>
          <p:nvPr/>
        </p:nvCxnSpPr>
        <p:spPr>
          <a:xfrm flipV="1">
            <a:off x="8194089" y="3669248"/>
            <a:ext cx="1278385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EEC7F9-2356-4ACA-901D-E8DAFF1E27F5}"/>
              </a:ext>
            </a:extLst>
          </p:cNvPr>
          <p:cNvCxnSpPr>
            <a:cxnSpLocks/>
          </p:cNvCxnSpPr>
          <p:nvPr/>
        </p:nvCxnSpPr>
        <p:spPr>
          <a:xfrm flipV="1">
            <a:off x="8194089" y="3955386"/>
            <a:ext cx="1278385" cy="113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0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93C452-1B1B-451E-A529-5EEAD19A8E6F}"/>
              </a:ext>
            </a:extLst>
          </p:cNvPr>
          <p:cNvSpPr txBox="1"/>
          <p:nvPr/>
        </p:nvSpPr>
        <p:spPr>
          <a:xfrm>
            <a:off x="1660124" y="388841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0C433A-3DE8-47CD-874D-57B4CDFA5485}"/>
              </a:ext>
            </a:extLst>
          </p:cNvPr>
          <p:cNvCxnSpPr/>
          <p:nvPr/>
        </p:nvCxnSpPr>
        <p:spPr>
          <a:xfrm>
            <a:off x="1660124" y="3684233"/>
            <a:ext cx="87356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7F38DB-6CDE-4440-ABA0-C5951AE13EA5}"/>
              </a:ext>
            </a:extLst>
          </p:cNvPr>
          <p:cNvSpPr txBox="1"/>
          <p:nvPr/>
        </p:nvSpPr>
        <p:spPr>
          <a:xfrm>
            <a:off x="9224212" y="3879541"/>
            <a:ext cx="117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C139B57-EC88-4CC1-BD9D-C857E1C4071E}"/>
              </a:ext>
            </a:extLst>
          </p:cNvPr>
          <p:cNvSpPr/>
          <p:nvPr/>
        </p:nvSpPr>
        <p:spPr>
          <a:xfrm>
            <a:off x="4057095" y="2858610"/>
            <a:ext cx="2858610" cy="57035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9C5AA-71BA-4B98-83F4-8A69D72F2CB9}"/>
              </a:ext>
            </a:extLst>
          </p:cNvPr>
          <p:cNvSpPr txBox="1"/>
          <p:nvPr/>
        </p:nvSpPr>
        <p:spPr>
          <a:xfrm>
            <a:off x="4809590" y="3879541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158631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2675D1E-18A9-4320-A8AE-A4B1EB1D48E4}"/>
              </a:ext>
            </a:extLst>
          </p:cNvPr>
          <p:cNvSpPr/>
          <p:nvPr/>
        </p:nvSpPr>
        <p:spPr>
          <a:xfrm>
            <a:off x="1970843" y="1793289"/>
            <a:ext cx="7643674" cy="3977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5CB98E-465F-478C-9F54-00600A0061D1}"/>
              </a:ext>
            </a:extLst>
          </p:cNvPr>
          <p:cNvGrpSpPr/>
          <p:nvPr/>
        </p:nvGrpSpPr>
        <p:grpSpPr>
          <a:xfrm>
            <a:off x="4494426" y="4330878"/>
            <a:ext cx="2487608" cy="1082849"/>
            <a:chOff x="3608392" y="3724079"/>
            <a:chExt cx="2487608" cy="10828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69B181-AC47-406C-9340-335115BD856B}"/>
                </a:ext>
              </a:extLst>
            </p:cNvPr>
            <p:cNvSpPr/>
            <p:nvPr/>
          </p:nvSpPr>
          <p:spPr>
            <a:xfrm>
              <a:off x="3608392" y="3724079"/>
              <a:ext cx="2487608" cy="108284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85D1081B-12DC-4A3C-8CB1-80CC039A2CEE}"/>
                </a:ext>
              </a:extLst>
            </p:cNvPr>
            <p:cNvSpPr/>
            <p:nvPr/>
          </p:nvSpPr>
          <p:spPr>
            <a:xfrm>
              <a:off x="4996159" y="3933247"/>
              <a:ext cx="989044" cy="671804"/>
            </a:xfrm>
            <a:prstGeom prst="ca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Dimensional</a:t>
              </a:r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0C7D8B83-3473-4794-AEAE-21B9EB8F4E8E}"/>
                </a:ext>
              </a:extLst>
            </p:cNvPr>
            <p:cNvSpPr/>
            <p:nvPr/>
          </p:nvSpPr>
          <p:spPr>
            <a:xfrm>
              <a:off x="3722409" y="3933247"/>
              <a:ext cx="989044" cy="671804"/>
            </a:xfrm>
            <a:prstGeom prst="ca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Operations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348FAA2-E43B-42A0-B5A8-0FC8CEEAEE40}"/>
              </a:ext>
            </a:extLst>
          </p:cNvPr>
          <p:cNvGrpSpPr/>
          <p:nvPr/>
        </p:nvGrpSpPr>
        <p:grpSpPr>
          <a:xfrm>
            <a:off x="4413068" y="2141630"/>
            <a:ext cx="980910" cy="1210580"/>
            <a:chOff x="4816469" y="3081690"/>
            <a:chExt cx="980910" cy="1210580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28DBEAB4-17D2-42BF-ADF9-77136D172E31}"/>
                </a:ext>
              </a:extLst>
            </p:cNvPr>
            <p:cNvSpPr/>
            <p:nvPr/>
          </p:nvSpPr>
          <p:spPr>
            <a:xfrm>
              <a:off x="4897827" y="3081690"/>
              <a:ext cx="816593" cy="841248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932A20-8931-4DED-A258-88A8636F8FA1}"/>
                </a:ext>
              </a:extLst>
            </p:cNvPr>
            <p:cNvSpPr txBox="1"/>
            <p:nvPr/>
          </p:nvSpPr>
          <p:spPr>
            <a:xfrm>
              <a:off x="4816469" y="3922938"/>
              <a:ext cx="980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Web API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D5DCC27-196A-4A14-BF1F-31E7862E68F5}"/>
              </a:ext>
            </a:extLst>
          </p:cNvPr>
          <p:cNvSpPr/>
          <p:nvPr/>
        </p:nvSpPr>
        <p:spPr>
          <a:xfrm>
            <a:off x="6003780" y="2370176"/>
            <a:ext cx="1174213" cy="66325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UI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5B4C3-9A4B-4B70-A6F6-D3537FD12602}"/>
              </a:ext>
            </a:extLst>
          </p:cNvPr>
          <p:cNvSpPr/>
          <p:nvPr/>
        </p:nvSpPr>
        <p:spPr>
          <a:xfrm>
            <a:off x="3049267" y="3450258"/>
            <a:ext cx="1174213" cy="66325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B7BD7-16D5-4CFD-9B0A-1FFDB34A03E0}"/>
              </a:ext>
            </a:extLst>
          </p:cNvPr>
          <p:cNvSpPr/>
          <p:nvPr/>
        </p:nvSpPr>
        <p:spPr>
          <a:xfrm>
            <a:off x="7430235" y="4062084"/>
            <a:ext cx="1174213" cy="66325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SSAS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4188A-8907-4018-9E86-AB9962FBEE3D}"/>
              </a:ext>
            </a:extLst>
          </p:cNvPr>
          <p:cNvSpPr/>
          <p:nvPr/>
        </p:nvSpPr>
        <p:spPr>
          <a:xfrm>
            <a:off x="7881099" y="2777155"/>
            <a:ext cx="1174213" cy="66325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A766F1-D905-48B9-BA3F-4FDFE4F35327}"/>
              </a:ext>
            </a:extLst>
          </p:cNvPr>
          <p:cNvSpPr txBox="1"/>
          <p:nvPr/>
        </p:nvSpPr>
        <p:spPr>
          <a:xfrm>
            <a:off x="512064" y="481584"/>
            <a:ext cx="7096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Operations Assistant - Local Laptop</a:t>
            </a:r>
          </a:p>
        </p:txBody>
      </p:sp>
      <p:pic>
        <p:nvPicPr>
          <p:cNvPr id="21" name="Graphic 20" descr="Laptop">
            <a:extLst>
              <a:ext uri="{FF2B5EF4-FFF2-40B4-BE49-F238E27FC236}">
                <a16:creationId xmlns:a16="http://schemas.microsoft.com/office/drawing/2014/main" id="{44752613-927C-4FC4-88A1-0BA3AD8D2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3727" y="36080"/>
            <a:ext cx="1655685" cy="16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8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49</Words>
  <Application>Microsoft Office PowerPoint</Application>
  <PresentationFormat>Widescreen</PresentationFormat>
  <Paragraphs>40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Dimensional Fund Advisors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53</cp:revision>
  <dcterms:created xsi:type="dcterms:W3CDTF">2017-05-29T15:46:46Z</dcterms:created>
  <dcterms:modified xsi:type="dcterms:W3CDTF">2021-11-11T16:33:22Z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d901df5-9089-4a67-bbcf-1de4e77fd295_Enabled">
    <vt:lpwstr>true</vt:lpwstr>
  </property>
  <property fmtid="{D5CDD505-2E9C-101B-9397-08002B2CF9AE}" pid="3" name="MSIP_Label_6d901df5-9089-4a67-bbcf-1de4e77fd295_SetDate">
    <vt:lpwstr>2021-11-11T16:33:22Z</vt:lpwstr>
  </property>
  <property fmtid="{D5CDD505-2E9C-101B-9397-08002B2CF9AE}" pid="4" name="MSIP_Label_6d901df5-9089-4a67-bbcf-1de4e77fd295_Method">
    <vt:lpwstr>Privileged</vt:lpwstr>
  </property>
  <property fmtid="{D5CDD505-2E9C-101B-9397-08002B2CF9AE}" pid="5" name="MSIP_Label_6d901df5-9089-4a67-bbcf-1de4e77fd295_Name">
    <vt:lpwstr>General Content</vt:lpwstr>
  </property>
  <property fmtid="{D5CDD505-2E9C-101B-9397-08002B2CF9AE}" pid="6" name="MSIP_Label_6d901df5-9089-4a67-bbcf-1de4e77fd295_SiteId">
    <vt:lpwstr>50488be8-ac74-4dcd-9bdd-44db35d92d8d</vt:lpwstr>
  </property>
  <property fmtid="{D5CDD505-2E9C-101B-9397-08002B2CF9AE}" pid="7" name="MSIP_Label_6d901df5-9089-4a67-bbcf-1de4e77fd295_ActionId">
    <vt:lpwstr>0f5565ab-2246-488f-9e85-80f0bb6417ed</vt:lpwstr>
  </property>
  <property fmtid="{D5CDD505-2E9C-101B-9397-08002B2CF9AE}" pid="8" name="MSIP_Label_6d901df5-9089-4a67-bbcf-1de4e77fd295_ContentBits">
    <vt:lpwstr>1</vt:lpwstr>
  </property>
</Properties>
</file>