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AB0C-C4DE-4696-B28C-5E0E27B65A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B849-083D-4E4E-94DD-550C3BA5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AB0C-C4DE-4696-B28C-5E0E27B65A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B849-083D-4E4E-94DD-550C3BA5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1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AB0C-C4DE-4696-B28C-5E0E27B65A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B849-083D-4E4E-94DD-550C3BA5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AB0C-C4DE-4696-B28C-5E0E27B65A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B849-083D-4E4E-94DD-550C3BA5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3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AB0C-C4DE-4696-B28C-5E0E27B65A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B849-083D-4E4E-94DD-550C3BA5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AB0C-C4DE-4696-B28C-5E0E27B65A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B849-083D-4E4E-94DD-550C3BA5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AB0C-C4DE-4696-B28C-5E0E27B65A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B849-083D-4E4E-94DD-550C3BA5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AB0C-C4DE-4696-B28C-5E0E27B65A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B849-083D-4E4E-94DD-550C3BA5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AB0C-C4DE-4696-B28C-5E0E27B65A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B849-083D-4E4E-94DD-550C3BA5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3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AB0C-C4DE-4696-B28C-5E0E27B65A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B849-083D-4E4E-94DD-550C3BA5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7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AB0C-C4DE-4696-B28C-5E0E27B65A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B849-083D-4E4E-94DD-550C3BA5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2AB0C-C4DE-4696-B28C-5E0E27B65A3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4B849-083D-4E4E-94DD-550C3BA5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3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1793631" y="2751992"/>
            <a:ext cx="1441938" cy="958361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53454" y="1450731"/>
            <a:ext cx="1617784" cy="10111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 Portfolio Master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20208" y="1956288"/>
            <a:ext cx="2004646" cy="94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094170">
            <a:off x="3943350" y="2198042"/>
            <a:ext cx="95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Portfolios</a:t>
            </a:r>
          </a:p>
          <a:p>
            <a:r>
              <a:rPr lang="en-US" sz="1200" dirty="0" smtClean="0"/>
              <a:t>Benchmarks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653454" y="2699238"/>
            <a:ext cx="1617784" cy="10111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24604" y="3231172"/>
            <a:ext cx="2088173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8601" y="2996930"/>
            <a:ext cx="142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Portfolios</a:t>
            </a:r>
          </a:p>
          <a:p>
            <a:r>
              <a:rPr lang="en-US" sz="1200" dirty="0" smtClean="0"/>
              <a:t>Clients / Accounts</a:t>
            </a:r>
          </a:p>
          <a:p>
            <a:r>
              <a:rPr lang="en-US" sz="1200" dirty="0" smtClean="0"/>
              <a:t>Client Trades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653454" y="3947745"/>
            <a:ext cx="1617784" cy="10111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Center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20208" y="3643261"/>
            <a:ext cx="2092569" cy="80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264988">
            <a:off x="3643963" y="3843576"/>
            <a:ext cx="1831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Portfolios / Benchmarks</a:t>
            </a:r>
          </a:p>
          <a:p>
            <a:r>
              <a:rPr lang="en-US" sz="1200" dirty="0" smtClean="0"/>
              <a:t>Clients / Accounts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670787" y="452182"/>
            <a:ext cx="1617784" cy="10111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Site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705916" y="1613292"/>
            <a:ext cx="1481379" cy="101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595432">
            <a:off x="3054353" y="1822545"/>
            <a:ext cx="95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Portfolios</a:t>
            </a:r>
          </a:p>
          <a:p>
            <a:r>
              <a:rPr lang="en-US" sz="1200" dirty="0" smtClean="0"/>
              <a:t>Benchmarks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3670787" y="5013775"/>
            <a:ext cx="1617784" cy="10111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740873" y="3874634"/>
            <a:ext cx="1319762" cy="96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200036">
            <a:off x="3072721" y="4191584"/>
            <a:ext cx="958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Portfolios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99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1793631" y="2751992"/>
            <a:ext cx="1441938" cy="958361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53454" y="1450731"/>
            <a:ext cx="1617784" cy="10111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 Portfolio Master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20208" y="1956288"/>
            <a:ext cx="2004646" cy="94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094170">
            <a:off x="3943350" y="2198042"/>
            <a:ext cx="95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Portfolios</a:t>
            </a:r>
          </a:p>
          <a:p>
            <a:r>
              <a:rPr lang="en-US" sz="1200" dirty="0" smtClean="0"/>
              <a:t>Benchmarks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653454" y="2699238"/>
            <a:ext cx="1617784" cy="10111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24604" y="3231172"/>
            <a:ext cx="2088173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8601" y="2996930"/>
            <a:ext cx="142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Portfolios</a:t>
            </a:r>
          </a:p>
          <a:p>
            <a:r>
              <a:rPr lang="en-US" sz="1200" dirty="0" smtClean="0"/>
              <a:t>Clients / Accounts</a:t>
            </a:r>
          </a:p>
          <a:p>
            <a:r>
              <a:rPr lang="en-US" sz="1200" dirty="0" smtClean="0"/>
              <a:t>Client Trades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653454" y="3947745"/>
            <a:ext cx="1617784" cy="10111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Center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20208" y="3643261"/>
            <a:ext cx="2092569" cy="80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264988">
            <a:off x="3643963" y="3843576"/>
            <a:ext cx="1831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Portfolios / Benchmarks</a:t>
            </a:r>
          </a:p>
          <a:p>
            <a:r>
              <a:rPr lang="en-US" sz="1200" dirty="0" smtClean="0"/>
              <a:t>Clients / Accounts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670787" y="452182"/>
            <a:ext cx="1617784" cy="10111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Site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705916" y="1613292"/>
            <a:ext cx="1481379" cy="101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595432">
            <a:off x="3054353" y="1822545"/>
            <a:ext cx="95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Portfolios</a:t>
            </a:r>
          </a:p>
          <a:p>
            <a:r>
              <a:rPr lang="en-US" sz="1200" dirty="0" smtClean="0"/>
              <a:t>Benchmarks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3670787" y="5013775"/>
            <a:ext cx="1617784" cy="10111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740873" y="3874634"/>
            <a:ext cx="1319762" cy="96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200036">
            <a:off x="3072721" y="4191584"/>
            <a:ext cx="958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Portfolios</a:t>
            </a:r>
            <a:endParaRPr lang="en-US" sz="1200" dirty="0"/>
          </a:p>
        </p:txBody>
      </p:sp>
      <p:sp>
        <p:nvSpPr>
          <p:cNvPr id="2" name="Oval 1"/>
          <p:cNvSpPr/>
          <p:nvPr/>
        </p:nvSpPr>
        <p:spPr>
          <a:xfrm>
            <a:off x="3622240" y="3293864"/>
            <a:ext cx="1228596" cy="37253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59709" y="370804"/>
            <a:ext cx="1617784" cy="10111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 Portfolio Master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43379" y="367426"/>
            <a:ext cx="1617784" cy="10111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27049" y="367426"/>
            <a:ext cx="1617784" cy="10111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Center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76039" y="367426"/>
            <a:ext cx="1617784" cy="10111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Site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010719" y="367426"/>
            <a:ext cx="1617784" cy="10111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959709" y="2924248"/>
            <a:ext cx="4985124" cy="2955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225964" y="1477818"/>
            <a:ext cx="886691" cy="13300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786255" y="1494934"/>
            <a:ext cx="1120821" cy="13129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52271" y="1494934"/>
            <a:ext cx="0" cy="13129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768601" y="1494934"/>
            <a:ext cx="701799" cy="13129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825673" y="1498312"/>
            <a:ext cx="397163" cy="13095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172854" y="3511796"/>
            <a:ext cx="1441938" cy="958361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59709" y="370804"/>
            <a:ext cx="1617784" cy="10111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 Portfolio Master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43379" y="367426"/>
            <a:ext cx="1617784" cy="10111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27049" y="367426"/>
            <a:ext cx="1617784" cy="10111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Center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76039" y="367426"/>
            <a:ext cx="1617784" cy="10111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Site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010719" y="367426"/>
            <a:ext cx="1617784" cy="10111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959709" y="2924248"/>
            <a:ext cx="4985124" cy="2955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225964" y="1477818"/>
            <a:ext cx="886691" cy="13300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786255" y="1494934"/>
            <a:ext cx="1120821" cy="13129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52271" y="1494934"/>
            <a:ext cx="0" cy="13129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768601" y="1494934"/>
            <a:ext cx="701799" cy="13129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825673" y="1498312"/>
            <a:ext cx="397163" cy="13095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43379" y="4470157"/>
            <a:ext cx="1617784" cy="10111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Investment Ops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70743" y="5070519"/>
            <a:ext cx="1617784" cy="10111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DS2A Desktop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768601" y="4165600"/>
            <a:ext cx="808893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470743" y="3356638"/>
            <a:ext cx="17596" cy="101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lded Corner 11"/>
          <p:cNvSpPr/>
          <p:nvPr/>
        </p:nvSpPr>
        <p:spPr>
          <a:xfrm>
            <a:off x="5292436" y="2944681"/>
            <a:ext cx="404159" cy="25118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09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78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Dimensional Fund Advisors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13</cp:revision>
  <dcterms:created xsi:type="dcterms:W3CDTF">2017-10-04T17:24:54Z</dcterms:created>
  <dcterms:modified xsi:type="dcterms:W3CDTF">2017-10-04T18:17:49Z</dcterms:modified>
</cp:coreProperties>
</file>