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5CA-342C-451A-8040-7E9DF132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1040-F158-41E2-B093-8C31D55A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DE9-C1DA-4197-B535-491BAD7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B666-B669-414A-9E2A-1A5CAE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F98F-6839-47DA-B2D8-66F0AC1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8A3-2C0A-42D6-941E-4F886AF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F121-0638-4807-AA29-A34C4E9B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C712-E9D9-47DC-B619-333EAD9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589B-AC7A-42B2-9AC4-3798907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B567-23DE-4726-9C62-0245E2A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BE7BD-3E7D-445B-A025-D44857CF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E2B3-C481-4442-BDFA-1865BA28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330D-B9E5-49D7-B767-8AEC21AD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AD3A-0FB1-4B03-8D52-65FE21A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60E-F997-448B-B4F7-B8AD168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C89-F9B0-4DD4-A480-81EF3D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F9BA-70D3-449C-B7DA-58CFD00D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2272-C406-44DA-ADE2-307C4A1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B612-35F0-4CFD-A474-B001BD12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17CF-150A-48B4-89DD-9CCB1E3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68BE-7547-4FF3-AD2F-2969CE2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997-48CA-4841-A085-7AB6F5A7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A759-4131-4683-86D3-D199C40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CD9E-88B6-4184-AE13-6E6671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63A-C40C-4413-933C-ECA1EB3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4F0-76AC-4370-AAF4-788D6D0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F39-B0AE-45E8-8A78-5088C33E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037A-2676-4C40-97EE-426A9431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40C-DE9A-4333-9883-6813329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AD-EB0F-4861-92A6-92AF417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8FD7-FD9F-40E3-9778-B7F63E9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C56-B9AC-4A38-9081-894A8DD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63A2-9EFF-4AC6-9FB6-54FFB04B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1F2-CE7B-47C1-8C05-159E8DC1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83AA-DF5F-4C24-8150-7034AE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26E-20D6-4EEB-9B1E-D476804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DE46-D453-4933-8832-9CB3A7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5634-7239-46CE-A1A9-B5DCA90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250B-2248-4EBC-8103-57C7B0D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3541-67A4-472E-B612-85038B6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10D08-4914-4621-BE61-D035658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DE6A-92DC-403C-A974-E64CFF5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D8B-ED55-4ACF-A738-8837B5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ECDC-6FA6-48BA-B3E5-9ED6473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9BBF-19D0-4199-8483-2EC4BFE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EFC-90B1-460A-BCA1-2F31E43E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E94-93F9-4FD1-8510-A73C179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9D6-8D1C-4992-9020-185C6BD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D1E-FEA0-441A-8D40-44E1E932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38AB-667C-4DAE-B0E2-E7764D5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132D-ADC5-43D5-A2FE-F4A46F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5956-B8FB-4D1C-BC89-23763F4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66B-E73C-4412-B118-AA75C01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54A9-4136-4762-BD79-ACB24A31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0DF6-78A7-43F9-830D-D4C2EBDE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672C-8967-4E0B-9AE1-832FB8F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48C-F43C-47D1-A371-890C0CBC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9DD2-2F2A-4C1B-A0A8-0E889BE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53CA-3D03-47D5-83AC-CE204BA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16EB-3308-47CE-94C2-E2385AE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811-667A-4DA1-9AB9-D28B2B0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3548-7B84-4842-8203-FD17AA895A9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076-CDC5-43B0-B632-6C28165D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6DD-AC07-4E82-AB60-51F6D1F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2CAD8A55-16DF-4BEF-95BC-7148A55075C2}"/>
              </a:ext>
            </a:extLst>
          </p:cNvPr>
          <p:cNvSpPr/>
          <p:nvPr/>
        </p:nvSpPr>
        <p:spPr>
          <a:xfrm>
            <a:off x="3144415" y="284583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F11E-6738-4E17-9B97-E5B226FEB691}"/>
              </a:ext>
            </a:extLst>
          </p:cNvPr>
          <p:cNvSpPr/>
          <p:nvPr/>
        </p:nvSpPr>
        <p:spPr>
          <a:xfrm>
            <a:off x="5598368" y="653143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4B371-7757-4B94-9A27-E44CDCA683EC}"/>
              </a:ext>
            </a:extLst>
          </p:cNvPr>
          <p:cNvSpPr/>
          <p:nvPr/>
        </p:nvSpPr>
        <p:spPr>
          <a:xfrm>
            <a:off x="5598368" y="1875453"/>
            <a:ext cx="933062" cy="531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ReturnsW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3E9B2-D2C6-4944-A97B-553CF6E3D36D}"/>
              </a:ext>
            </a:extLst>
          </p:cNvPr>
          <p:cNvSpPr/>
          <p:nvPr/>
        </p:nvSpPr>
        <p:spPr>
          <a:xfrm>
            <a:off x="559836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4C5F-ED6D-485C-9004-0BD953FFF1F7}"/>
              </a:ext>
            </a:extLst>
          </p:cNvPr>
          <p:cNvSpPr/>
          <p:nvPr/>
        </p:nvSpPr>
        <p:spPr>
          <a:xfrm>
            <a:off x="5598368" y="3533194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00DF-491A-436D-92B7-5226EE0B1FB5}"/>
              </a:ext>
            </a:extLst>
          </p:cNvPr>
          <p:cNvSpPr/>
          <p:nvPr/>
        </p:nvSpPr>
        <p:spPr>
          <a:xfrm>
            <a:off x="6438123" y="296091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9032-87A0-484F-8DA1-A84CCC93E56C}"/>
              </a:ext>
            </a:extLst>
          </p:cNvPr>
          <p:cNvSpPr/>
          <p:nvPr/>
        </p:nvSpPr>
        <p:spPr>
          <a:xfrm>
            <a:off x="6438123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F70D-FAAB-4726-BEE7-528C4069E46F}"/>
              </a:ext>
            </a:extLst>
          </p:cNvPr>
          <p:cNvSpPr/>
          <p:nvPr/>
        </p:nvSpPr>
        <p:spPr>
          <a:xfrm>
            <a:off x="727787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3EFDB-5528-4397-A83A-1E7A1EA51513}"/>
              </a:ext>
            </a:extLst>
          </p:cNvPr>
          <p:cNvSpPr/>
          <p:nvPr/>
        </p:nvSpPr>
        <p:spPr>
          <a:xfrm>
            <a:off x="7277878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339FE-E5CF-46C9-9C44-4FB9F6740431}"/>
              </a:ext>
            </a:extLst>
          </p:cNvPr>
          <p:cNvSpPr/>
          <p:nvPr/>
        </p:nvSpPr>
        <p:spPr>
          <a:xfrm>
            <a:off x="559836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2C3E1-3296-4BD8-8BE5-A2CA44DC7063}"/>
              </a:ext>
            </a:extLst>
          </p:cNvPr>
          <p:cNvSpPr/>
          <p:nvPr/>
        </p:nvSpPr>
        <p:spPr>
          <a:xfrm>
            <a:off x="5598368" y="464975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45C3B-547E-4B72-8D2B-4FA3913B1721}"/>
              </a:ext>
            </a:extLst>
          </p:cNvPr>
          <p:cNvSpPr/>
          <p:nvPr/>
        </p:nvSpPr>
        <p:spPr>
          <a:xfrm>
            <a:off x="6438123" y="4077468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BE1-4097-4DED-8C1C-075F244AAA70}"/>
              </a:ext>
            </a:extLst>
          </p:cNvPr>
          <p:cNvSpPr/>
          <p:nvPr/>
        </p:nvSpPr>
        <p:spPr>
          <a:xfrm>
            <a:off x="6438123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88C9B-DC5D-4FA8-8230-090A0F839977}"/>
              </a:ext>
            </a:extLst>
          </p:cNvPr>
          <p:cNvSpPr/>
          <p:nvPr/>
        </p:nvSpPr>
        <p:spPr>
          <a:xfrm>
            <a:off x="727787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A01DB-FCB2-495F-86B4-2FE42C025709}"/>
              </a:ext>
            </a:extLst>
          </p:cNvPr>
          <p:cNvSpPr/>
          <p:nvPr/>
        </p:nvSpPr>
        <p:spPr>
          <a:xfrm>
            <a:off x="7277878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47C7-4CDD-44BA-AA44-029743503C21}"/>
              </a:ext>
            </a:extLst>
          </p:cNvPr>
          <p:cNvSpPr txBox="1"/>
          <p:nvPr/>
        </p:nvSpPr>
        <p:spPr>
          <a:xfrm rot="18902351">
            <a:off x="5421256" y="3331124"/>
            <a:ext cx="19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FCDD-9C8E-48C8-ACBA-2AC65A1FDA47}"/>
              </a:ext>
            </a:extLst>
          </p:cNvPr>
          <p:cNvSpPr txBox="1"/>
          <p:nvPr/>
        </p:nvSpPr>
        <p:spPr>
          <a:xfrm>
            <a:off x="7055294" y="33746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C-Sharp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96E1-4C4D-43BE-ADA4-11A52CD28AB8}"/>
              </a:ext>
            </a:extLst>
          </p:cNvPr>
          <p:cNvSpPr txBox="1"/>
          <p:nvPr/>
        </p:nvSpPr>
        <p:spPr>
          <a:xfrm rot="739252">
            <a:off x="6597430" y="4213661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Macros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AD595-5AFE-4496-B609-D3C62BC58192}"/>
              </a:ext>
            </a:extLst>
          </p:cNvPr>
          <p:cNvSpPr txBox="1"/>
          <p:nvPr/>
        </p:nvSpPr>
        <p:spPr>
          <a:xfrm>
            <a:off x="5902077" y="4679848"/>
            <a:ext cx="46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5CF66-5D76-4688-9D49-A28C5A743101}"/>
              </a:ext>
            </a:extLst>
          </p:cNvPr>
          <p:cNvCxnSpPr>
            <a:cxnSpLocks/>
          </p:cNvCxnSpPr>
          <p:nvPr/>
        </p:nvCxnSpPr>
        <p:spPr>
          <a:xfrm flipH="1">
            <a:off x="4455136" y="1240971"/>
            <a:ext cx="1012604" cy="13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3202A-BBD0-4C74-85BA-DA66270D9AF0}"/>
              </a:ext>
            </a:extLst>
          </p:cNvPr>
          <p:cNvCxnSpPr>
            <a:cxnSpLocks/>
          </p:cNvCxnSpPr>
          <p:nvPr/>
        </p:nvCxnSpPr>
        <p:spPr>
          <a:xfrm flipH="1">
            <a:off x="4455136" y="2132962"/>
            <a:ext cx="1012603" cy="8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443BF8-5CA4-43DE-80D6-83B457AC7806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328836"/>
            <a:ext cx="998375" cy="37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FC970-CA3F-44D0-9DD6-8D8A324BFDFE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671596"/>
            <a:ext cx="1049018" cy="8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18798B-D2F3-4274-957F-9A9508D7461A}"/>
              </a:ext>
            </a:extLst>
          </p:cNvPr>
          <p:cNvSpPr txBox="1"/>
          <p:nvPr/>
        </p:nvSpPr>
        <p:spPr>
          <a:xfrm>
            <a:off x="466531" y="559837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Arch</a:t>
            </a:r>
          </a:p>
        </p:txBody>
      </p:sp>
    </p:spTree>
    <p:extLst>
      <p:ext uri="{BB962C8B-B14F-4D97-AF65-F5344CB8AC3E}">
        <p14:creationId xmlns:p14="http://schemas.microsoft.com/office/powerpoint/2010/main" val="353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WCF Service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CDD2B5-B29B-4F92-9552-E30B2A8FAF2F}"/>
              </a:ext>
            </a:extLst>
          </p:cNvPr>
          <p:cNvSpPr/>
          <p:nvPr/>
        </p:nvSpPr>
        <p:spPr>
          <a:xfrm>
            <a:off x="4469361" y="3032449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96494-2F4E-4D0F-9750-CBAAE3E529B5}"/>
              </a:ext>
            </a:extLst>
          </p:cNvPr>
          <p:cNvSpPr/>
          <p:nvPr/>
        </p:nvSpPr>
        <p:spPr>
          <a:xfrm>
            <a:off x="8826759" y="2211357"/>
            <a:ext cx="1380931" cy="923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dim.com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D12E22-0CAF-45F5-AADF-42FFD1DA66BA}"/>
              </a:ext>
            </a:extLst>
          </p:cNvPr>
          <p:cNvSpPr/>
          <p:nvPr/>
        </p:nvSpPr>
        <p:spPr>
          <a:xfrm>
            <a:off x="6148874" y="3340360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C269C9-F00C-4F6B-B927-5C4EFB1313C0}"/>
              </a:ext>
            </a:extLst>
          </p:cNvPr>
          <p:cNvCxnSpPr>
            <a:cxnSpLocks/>
          </p:cNvCxnSpPr>
          <p:nvPr/>
        </p:nvCxnSpPr>
        <p:spPr>
          <a:xfrm flipH="1">
            <a:off x="6699380" y="2843504"/>
            <a:ext cx="1987420" cy="49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D2F4D5-5E3D-4F7D-9773-BC7D72B88D5C}"/>
              </a:ext>
            </a:extLst>
          </p:cNvPr>
          <p:cNvSpPr/>
          <p:nvPr/>
        </p:nvSpPr>
        <p:spPr>
          <a:xfrm>
            <a:off x="7193903" y="3685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BC0E8-FD45-40A0-9ABA-C4D7071AB774}"/>
              </a:ext>
            </a:extLst>
          </p:cNvPr>
          <p:cNvSpPr/>
          <p:nvPr/>
        </p:nvSpPr>
        <p:spPr>
          <a:xfrm>
            <a:off x="7346303" y="38379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5E04-6803-4E48-BCC0-B3843E4435C3}"/>
              </a:ext>
            </a:extLst>
          </p:cNvPr>
          <p:cNvSpPr/>
          <p:nvPr/>
        </p:nvSpPr>
        <p:spPr>
          <a:xfrm>
            <a:off x="7498703" y="3990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9F39-8337-4000-9DBD-821CFF8CCCF6}"/>
              </a:ext>
            </a:extLst>
          </p:cNvPr>
          <p:cNvSpPr/>
          <p:nvPr/>
        </p:nvSpPr>
        <p:spPr>
          <a:xfrm>
            <a:off x="7651103" y="4142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07C7-AF47-4AA3-8995-FD1CB6CF2866}"/>
              </a:ext>
            </a:extLst>
          </p:cNvPr>
          <p:cNvCxnSpPr>
            <a:cxnSpLocks/>
          </p:cNvCxnSpPr>
          <p:nvPr/>
        </p:nvCxnSpPr>
        <p:spPr>
          <a:xfrm flipH="1" flipV="1">
            <a:off x="6307494" y="3447662"/>
            <a:ext cx="746450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ED7EE3-6129-4395-AB55-E36D030CB034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02B60-71A3-4827-902D-38937A1D570C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677BA-8F6C-4169-AF5B-3E6A9DACA113}"/>
              </a:ext>
            </a:extLst>
          </p:cNvPr>
          <p:cNvSpPr/>
          <p:nvPr/>
        </p:nvSpPr>
        <p:spPr>
          <a:xfrm>
            <a:off x="7906854" y="48830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D120F-F8A8-4BD4-A2A5-756A9299C6DB}"/>
              </a:ext>
            </a:extLst>
          </p:cNvPr>
          <p:cNvSpPr/>
          <p:nvPr/>
        </p:nvSpPr>
        <p:spPr>
          <a:xfrm>
            <a:off x="8059254" y="50354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15D2-C613-4711-AC43-17A1650CC0F6}"/>
              </a:ext>
            </a:extLst>
          </p:cNvPr>
          <p:cNvSpPr/>
          <p:nvPr/>
        </p:nvSpPr>
        <p:spPr>
          <a:xfrm>
            <a:off x="8211654" y="51878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5E36E-7E23-47F6-B713-4826D9FF407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04DF-882C-4BC3-BF85-20DDB1056BCB}"/>
              </a:ext>
            </a:extLst>
          </p:cNvPr>
          <p:cNvSpPr/>
          <p:nvPr/>
        </p:nvSpPr>
        <p:spPr>
          <a:xfrm>
            <a:off x="1953924" y="2466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168CB-CB8B-476F-B2A3-DDF88040C4D6}"/>
              </a:ext>
            </a:extLst>
          </p:cNvPr>
          <p:cNvSpPr/>
          <p:nvPr/>
        </p:nvSpPr>
        <p:spPr>
          <a:xfrm>
            <a:off x="2106324" y="2618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7DC3-DD0A-497F-B7AC-BA6CB0ED0676}"/>
              </a:ext>
            </a:extLst>
          </p:cNvPr>
          <p:cNvSpPr/>
          <p:nvPr/>
        </p:nvSpPr>
        <p:spPr>
          <a:xfrm>
            <a:off x="2258724" y="27711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F9B5F-A1EB-47AC-99E3-E28E09930898}"/>
              </a:ext>
            </a:extLst>
          </p:cNvPr>
          <p:cNvSpPr/>
          <p:nvPr/>
        </p:nvSpPr>
        <p:spPr>
          <a:xfrm>
            <a:off x="2411124" y="2923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C5C98-2920-4D13-A349-9EA0BF61748D}"/>
              </a:ext>
            </a:extLst>
          </p:cNvPr>
          <p:cNvCxnSpPr>
            <a:cxnSpLocks/>
          </p:cNvCxnSpPr>
          <p:nvPr/>
        </p:nvCxnSpPr>
        <p:spPr>
          <a:xfrm>
            <a:off x="2803010" y="2824846"/>
            <a:ext cx="15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EABFED-8AAE-4988-8298-EA0BE0C19D46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CEA1E-FDBB-4188-9271-58E0CA044859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B2464D-20B0-481F-9FFA-84DC4EAFFCA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10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98436" y="2237791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442994" y="445925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3620425" y="1680675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6884116" y="1510780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514D5-18BC-45F1-9BB4-AC23B9191BAF}"/>
              </a:ext>
            </a:extLst>
          </p:cNvPr>
          <p:cNvSpPr/>
          <p:nvPr/>
        </p:nvSpPr>
        <p:spPr>
          <a:xfrm>
            <a:off x="2271165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F0EC-B8FD-4C35-8448-49975CCB63BA}"/>
              </a:ext>
            </a:extLst>
          </p:cNvPr>
          <p:cNvSpPr/>
          <p:nvPr/>
        </p:nvSpPr>
        <p:spPr>
          <a:xfrm>
            <a:off x="2423565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BAB57-3A84-40EA-921E-5F75CDCB8222}"/>
              </a:ext>
            </a:extLst>
          </p:cNvPr>
          <p:cNvSpPr/>
          <p:nvPr/>
        </p:nvSpPr>
        <p:spPr>
          <a:xfrm>
            <a:off x="2575965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28FFF-0CFF-4770-9D02-BF54927BD314}"/>
              </a:ext>
            </a:extLst>
          </p:cNvPr>
          <p:cNvSpPr/>
          <p:nvPr/>
        </p:nvSpPr>
        <p:spPr>
          <a:xfrm>
            <a:off x="2728365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BD665-EF4F-430B-8F12-C54888950634}"/>
              </a:ext>
            </a:extLst>
          </p:cNvPr>
          <p:cNvCxnSpPr>
            <a:cxnSpLocks/>
          </p:cNvCxnSpPr>
          <p:nvPr/>
        </p:nvCxnSpPr>
        <p:spPr>
          <a:xfrm>
            <a:off x="3095368" y="3235394"/>
            <a:ext cx="122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8E8B-9C69-478E-9CB2-38E24420B056}"/>
              </a:ext>
            </a:extLst>
          </p:cNvPr>
          <p:cNvSpPr/>
          <p:nvPr/>
        </p:nvSpPr>
        <p:spPr>
          <a:xfrm>
            <a:off x="1707441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E74EE-8EEC-4999-9D6B-9493E0BA4626}"/>
              </a:ext>
            </a:extLst>
          </p:cNvPr>
          <p:cNvSpPr/>
          <p:nvPr/>
        </p:nvSpPr>
        <p:spPr>
          <a:xfrm>
            <a:off x="1859841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A227C-930A-4C06-A5B9-D6FB405419AD}"/>
              </a:ext>
            </a:extLst>
          </p:cNvPr>
          <p:cNvSpPr/>
          <p:nvPr/>
        </p:nvSpPr>
        <p:spPr>
          <a:xfrm>
            <a:off x="2012241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7A13C-5727-4142-AEFF-485ADC7EA24E}"/>
              </a:ext>
            </a:extLst>
          </p:cNvPr>
          <p:cNvSpPr/>
          <p:nvPr/>
        </p:nvSpPr>
        <p:spPr>
          <a:xfrm>
            <a:off x="2164641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B50C66D-A408-494B-8550-CC1BAFF107C2}"/>
              </a:ext>
            </a:extLst>
          </p:cNvPr>
          <p:cNvSpPr/>
          <p:nvPr/>
        </p:nvSpPr>
        <p:spPr>
          <a:xfrm>
            <a:off x="6720068" y="4515240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85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1222310" y="1866122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1435746" y="2172865"/>
            <a:ext cx="3128092" cy="3019300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625149" y="4645868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4602564" y="3327608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Lite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4066271" y="1697392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93EF7-635F-4F51-8A26-16B407747363}"/>
              </a:ext>
            </a:extLst>
          </p:cNvPr>
          <p:cNvSpPr/>
          <p:nvPr/>
        </p:nvSpPr>
        <p:spPr>
          <a:xfrm>
            <a:off x="7461061" y="1271294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3E4F6-728A-4902-866E-74E692201423}"/>
              </a:ext>
            </a:extLst>
          </p:cNvPr>
          <p:cNvSpPr/>
          <p:nvPr/>
        </p:nvSpPr>
        <p:spPr>
          <a:xfrm>
            <a:off x="7461061" y="1866122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23652-859D-4982-A5B2-5881DAF74CD6}"/>
              </a:ext>
            </a:extLst>
          </p:cNvPr>
          <p:cNvSpPr/>
          <p:nvPr/>
        </p:nvSpPr>
        <p:spPr>
          <a:xfrm>
            <a:off x="7461060" y="3055778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58682-D27A-4BF8-A321-4ACA4011FD1D}"/>
              </a:ext>
            </a:extLst>
          </p:cNvPr>
          <p:cNvSpPr/>
          <p:nvPr/>
        </p:nvSpPr>
        <p:spPr>
          <a:xfrm>
            <a:off x="7461060" y="365060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43179-4D17-448D-8D46-16F24C8CD349}"/>
              </a:ext>
            </a:extLst>
          </p:cNvPr>
          <p:cNvSpPr/>
          <p:nvPr/>
        </p:nvSpPr>
        <p:spPr>
          <a:xfrm>
            <a:off x="7461060" y="424777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 Income Characteristics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7D758-DCC8-4C62-BE5B-8BD74D52CF1E}"/>
              </a:ext>
            </a:extLst>
          </p:cNvPr>
          <p:cNvSpPr/>
          <p:nvPr/>
        </p:nvSpPr>
        <p:spPr>
          <a:xfrm>
            <a:off x="7461060" y="484493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Omni Data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5FD79-1D5E-4220-9396-DECFD9A89815}"/>
              </a:ext>
            </a:extLst>
          </p:cNvPr>
          <p:cNvSpPr/>
          <p:nvPr/>
        </p:nvSpPr>
        <p:spPr>
          <a:xfrm>
            <a:off x="7461061" y="2460950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A75C7-E275-46E0-995D-9AB0706A1569}"/>
              </a:ext>
            </a:extLst>
          </p:cNvPr>
          <p:cNvSpPr/>
          <p:nvPr/>
        </p:nvSpPr>
        <p:spPr>
          <a:xfrm>
            <a:off x="3984797" y="4558998"/>
            <a:ext cx="2011825" cy="12019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Web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45BB6-8C9E-441B-BAB7-682E0CB868FA}"/>
              </a:ext>
            </a:extLst>
          </p:cNvPr>
          <p:cNvCxnSpPr>
            <a:cxnSpLocks/>
          </p:cNvCxnSpPr>
          <p:nvPr/>
        </p:nvCxnSpPr>
        <p:spPr>
          <a:xfrm flipH="1">
            <a:off x="5449078" y="1558212"/>
            <a:ext cx="1884783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EAA40E-C7BB-4062-8819-1DF7829BC330}"/>
              </a:ext>
            </a:extLst>
          </p:cNvPr>
          <p:cNvCxnSpPr>
            <a:cxnSpLocks/>
          </p:cNvCxnSpPr>
          <p:nvPr/>
        </p:nvCxnSpPr>
        <p:spPr>
          <a:xfrm flipH="1" flipV="1">
            <a:off x="5449079" y="2687216"/>
            <a:ext cx="1884782" cy="30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B927C2-B5BC-4D13-8F7E-566C57AD84AA}"/>
              </a:ext>
            </a:extLst>
          </p:cNvPr>
          <p:cNvSpPr/>
          <p:nvPr/>
        </p:nvSpPr>
        <p:spPr>
          <a:xfrm>
            <a:off x="7461060" y="5449466"/>
            <a:ext cx="1710931" cy="5015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IAD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FE023-0544-499F-9164-94A67DA5BB39}"/>
              </a:ext>
            </a:extLst>
          </p:cNvPr>
          <p:cNvSpPr/>
          <p:nvPr/>
        </p:nvSpPr>
        <p:spPr>
          <a:xfrm>
            <a:off x="1087006" y="172655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Data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45FBF-1DE3-4B25-8D4C-1005C3C6F845}"/>
              </a:ext>
            </a:extLst>
          </p:cNvPr>
          <p:cNvSpPr/>
          <p:nvPr/>
        </p:nvSpPr>
        <p:spPr>
          <a:xfrm>
            <a:off x="367313" y="269738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Generator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01C4DC8-5383-440B-AF53-EBE49C9D8135}"/>
              </a:ext>
            </a:extLst>
          </p:cNvPr>
          <p:cNvSpPr/>
          <p:nvPr/>
        </p:nvSpPr>
        <p:spPr>
          <a:xfrm>
            <a:off x="2394980" y="1406260"/>
            <a:ext cx="625028" cy="6270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74388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 Herrera</cp:lastModifiedBy>
  <cp:revision>45</cp:revision>
  <dcterms:created xsi:type="dcterms:W3CDTF">2018-07-06T10:33:46Z</dcterms:created>
  <dcterms:modified xsi:type="dcterms:W3CDTF">2018-07-08T19:43:59Z</dcterms:modified>
</cp:coreProperties>
</file>