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FC0E-6604-4193-8E38-576E9EBA8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A01FA-6476-4D9A-A69C-6DDBF1723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D684-4D88-4931-AE73-5A7438D3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57D5-6992-417F-8DD3-8E3A1CD9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0F85-C698-4C1A-89A2-6AF34F7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3EE4-B787-48FD-8C92-4B9A87A2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F5EA-817C-4FFF-9187-AEB4EC5C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D4CF-5ECC-4781-802D-75A61ACD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4509-9B96-474B-93A4-80013B9B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8761-1BE2-465A-BA81-EF8DF38F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0E466-0313-4EE2-994C-F5415A0AD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9951-F8B2-43B2-971D-594D5AF0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8CF74-D70D-420A-90F7-6942095C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6C5B3-4D6B-43CE-AE95-DC2F08E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76B5-3A40-4E0F-B3BA-87F1EBBE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1C51-4394-4E35-97FA-FDD338E8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7F13-6BFC-4461-9F27-488DE0F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7244-4B7C-4BDB-B4C2-2C719EBD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F39B-1003-4157-8855-659C4A60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58CF-658B-4E62-BAF9-8FED819B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FDC4-16DD-40A6-8621-4D1934D6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2F618-70A5-4F62-BA8B-7B01431E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EC90-C7C9-46B4-96F9-E4B59880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06E8-F7F8-420E-9095-E58EBD08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72DC-A050-4EE6-87FF-C42E88E6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5005-3834-4731-B5C1-F2FEAB7D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443E-CF3F-4DBA-B0B4-CE15B674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A7B33-B319-4B12-A01F-89418715C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ECC7F-2E09-4126-8F1A-3BACD403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5685-EA66-4B53-BCFC-78D6512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7B25-8718-48C9-ACF4-95B2708F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85BD-5BFD-4E7D-A093-F02DEA09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6BE5-3BF3-45E3-9901-384F8122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12188-E0CB-40A1-A18E-D2360DE5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8D590-5644-48A7-BB25-61B252740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63B33-1903-42D9-B95C-259A6082F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59E1B-F700-4185-9E2D-848BD73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22F4B-E131-4A90-9627-F09C5B82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5CC57-03EC-4D99-9B90-7AFC8EF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0B98-FA67-421A-81D0-D0CAD6D2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EB9DA-1FBE-459C-A826-8A7BC9D3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9DFF-49EA-41EA-AC0F-A7D25044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D2A4-88BD-4E49-AE4F-AF57EF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0E39D-A83A-42D0-87F3-CE5663C3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9C4E8-461D-42A4-BD99-2D09B69D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57068-BF61-4426-BBC3-C50F6175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9296-B4C1-4E5F-B765-11B36C81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53F1-4884-4B67-9D5F-CC887A88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357C-33DC-4C06-8D2F-95C9AD7C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4F57-5ED0-408A-8BA5-AEB499FD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23B4-C6B7-4888-8D23-CFBC0ED2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98428-DB67-462E-A2A4-F93E385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C5FA-135B-4BE5-B958-D4BC139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684D9-133C-4478-8F55-997E53A6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F0EEE-44F6-4123-8083-2C24209C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4F16-97FE-47F1-917B-C52632B3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65FB9-0F95-4012-9C71-3E216E7C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0832-7297-45B9-B235-EC1EA33F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EA510-7F08-464C-BACA-1282D39A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9581-6C1B-48C4-A068-2FCF3A27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88D5-75DA-4136-BAEB-30F78ECF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BD34-4F72-4261-98B7-6C5864065E21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3FD0-C115-4B43-AD6D-E26702C7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8379-D9E5-497B-9950-FEA8C1036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6D88-5206-448B-BD09-A7668554C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2E8E2-3D5E-4DD2-8DB4-B68601BDC1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243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General Use</a:t>
            </a:r>
          </a:p>
        </p:txBody>
      </p:sp>
    </p:spTree>
    <p:extLst>
      <p:ext uri="{BB962C8B-B14F-4D97-AF65-F5344CB8AC3E}">
        <p14:creationId xmlns:p14="http://schemas.microsoft.com/office/powerpoint/2010/main" val="84587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AF3CC1-38BF-4342-A39F-39185C24C1A1}"/>
              </a:ext>
            </a:extLst>
          </p:cNvPr>
          <p:cNvSpPr/>
          <p:nvPr/>
        </p:nvSpPr>
        <p:spPr>
          <a:xfrm>
            <a:off x="5293882" y="1548467"/>
            <a:ext cx="109168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2EDF8-C2FC-4AC0-B7FC-1464DECA22EC}"/>
              </a:ext>
            </a:extLst>
          </p:cNvPr>
          <p:cNvSpPr/>
          <p:nvPr/>
        </p:nvSpPr>
        <p:spPr>
          <a:xfrm>
            <a:off x="4322157" y="3655502"/>
            <a:ext cx="109168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7785B-9C15-4321-B621-C240677E8A91}"/>
              </a:ext>
            </a:extLst>
          </p:cNvPr>
          <p:cNvSpPr/>
          <p:nvPr/>
        </p:nvSpPr>
        <p:spPr>
          <a:xfrm>
            <a:off x="6241838" y="3655502"/>
            <a:ext cx="109168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Holdings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774FA-676E-404F-AF3F-79087A804720}"/>
              </a:ext>
            </a:extLst>
          </p:cNvPr>
          <p:cNvCxnSpPr/>
          <p:nvPr/>
        </p:nvCxnSpPr>
        <p:spPr>
          <a:xfrm flipH="1">
            <a:off x="5167618" y="2852257"/>
            <a:ext cx="335560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68FCA8-024E-415E-96CF-ADDB09F249F7}"/>
              </a:ext>
            </a:extLst>
          </p:cNvPr>
          <p:cNvCxnSpPr>
            <a:cxnSpLocks/>
          </p:cNvCxnSpPr>
          <p:nvPr/>
        </p:nvCxnSpPr>
        <p:spPr>
          <a:xfrm>
            <a:off x="6225060" y="2822896"/>
            <a:ext cx="442791" cy="60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3EB92-E2DF-4206-B059-17C9490D8A06}"/>
              </a:ext>
            </a:extLst>
          </p:cNvPr>
          <p:cNvSpPr/>
          <p:nvPr/>
        </p:nvSpPr>
        <p:spPr>
          <a:xfrm>
            <a:off x="1436344" y="2902932"/>
            <a:ext cx="1541748" cy="12663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DB9AFF-038B-4A30-8C9D-D556D3B6B588}"/>
              </a:ext>
            </a:extLst>
          </p:cNvPr>
          <p:cNvCxnSpPr/>
          <p:nvPr/>
        </p:nvCxnSpPr>
        <p:spPr>
          <a:xfrm>
            <a:off x="3238150" y="3429000"/>
            <a:ext cx="8892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72FC9CBF-9113-4C01-8344-D41BE31D2F13}"/>
              </a:ext>
            </a:extLst>
          </p:cNvPr>
          <p:cNvSpPr/>
          <p:nvPr/>
        </p:nvSpPr>
        <p:spPr>
          <a:xfrm>
            <a:off x="9103597" y="2902932"/>
            <a:ext cx="1191236" cy="137158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33019-CA2C-406C-8EC7-2B48DD221B82}"/>
              </a:ext>
            </a:extLst>
          </p:cNvPr>
          <p:cNvCxnSpPr/>
          <p:nvPr/>
        </p:nvCxnSpPr>
        <p:spPr>
          <a:xfrm>
            <a:off x="7928994" y="3453468"/>
            <a:ext cx="8892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7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</cp:revision>
  <dcterms:created xsi:type="dcterms:W3CDTF">2022-07-14T15:39:01Z</dcterms:created>
  <dcterms:modified xsi:type="dcterms:W3CDTF">2022-07-14T15:46:28Z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901df5-9089-4a67-bbcf-1de4e77fd295_Enabled">
    <vt:lpwstr>true</vt:lpwstr>
  </property>
  <property fmtid="{D5CDD505-2E9C-101B-9397-08002B2CF9AE}" pid="3" name="MSIP_Label_6d901df5-9089-4a67-bbcf-1de4e77fd295_SetDate">
    <vt:lpwstr>2022-07-14T15:45:36Z</vt:lpwstr>
  </property>
  <property fmtid="{D5CDD505-2E9C-101B-9397-08002B2CF9AE}" pid="4" name="MSIP_Label_6d901df5-9089-4a67-bbcf-1de4e77fd295_Method">
    <vt:lpwstr>Privileged</vt:lpwstr>
  </property>
  <property fmtid="{D5CDD505-2E9C-101B-9397-08002B2CF9AE}" pid="5" name="MSIP_Label_6d901df5-9089-4a67-bbcf-1de4e77fd295_Name">
    <vt:lpwstr>General Content</vt:lpwstr>
  </property>
  <property fmtid="{D5CDD505-2E9C-101B-9397-08002B2CF9AE}" pid="6" name="MSIP_Label_6d901df5-9089-4a67-bbcf-1de4e77fd295_SiteId">
    <vt:lpwstr>50488be8-ac74-4dcd-9bdd-44db35d92d8d</vt:lpwstr>
  </property>
  <property fmtid="{D5CDD505-2E9C-101B-9397-08002B2CF9AE}" pid="7" name="MSIP_Label_6d901df5-9089-4a67-bbcf-1de4e77fd295_ActionId">
    <vt:lpwstr>9a00d4a4-e872-4691-b8ea-236ab79d081f</vt:lpwstr>
  </property>
  <property fmtid="{D5CDD505-2E9C-101B-9397-08002B2CF9AE}" pid="8" name="MSIP_Label_6d901df5-9089-4a67-bbcf-1de4e77fd295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Sensitivity: General Use</vt:lpwstr>
  </property>
</Properties>
</file>