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9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7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F29A-C9F3-4C5E-B4E1-816326C6DAA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EF8F-923B-44E4-A318-1A87B2F4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999584" y="877079"/>
            <a:ext cx="4040155" cy="2715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Microsoft Dynamics CRM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435289" y="2155371"/>
            <a:ext cx="2406583" cy="14374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Local</a:t>
            </a:r>
          </a:p>
        </p:txBody>
      </p:sp>
      <p:pic>
        <p:nvPicPr>
          <p:cNvPr id="6" name="Picture 5" descr="Llamar a métodos de una página ASP.NET desde JavaScript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98" y="2523931"/>
            <a:ext cx="608971" cy="700316"/>
          </a:xfrm>
          <a:prstGeom prst="rect">
            <a:avLst/>
          </a:prstGeom>
        </p:spPr>
      </p:pic>
      <p:pic>
        <p:nvPicPr>
          <p:cNvPr id="10" name="Picture 9" descr="Clipart - &lt;strong&gt;web server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65" y="1488101"/>
            <a:ext cx="759359" cy="909866"/>
          </a:xfrm>
          <a:prstGeom prst="rect">
            <a:avLst/>
          </a:prstGeom>
        </p:spPr>
      </p:pic>
      <p:pic>
        <p:nvPicPr>
          <p:cNvPr id="11" name="Picture 10" descr="Clipart - &lt;strong&gt;Application Server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05" y="1488101"/>
            <a:ext cx="683153" cy="879596"/>
          </a:xfrm>
          <a:prstGeom prst="rect">
            <a:avLst/>
          </a:prstGeom>
        </p:spPr>
      </p:pic>
      <p:pic>
        <p:nvPicPr>
          <p:cNvPr id="12" name="Picture 11" descr="Free vector graphic: Computer, Database, Network, &lt;strong&gt;Server&lt;/strong&gt;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78" y="2359625"/>
            <a:ext cx="714672" cy="87959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549045" y="2874089"/>
            <a:ext cx="1058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File:&lt;strong&gt;Visual Studio&lt;/strong&gt; 2013 Logo.svg - Wikimedia Common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21" y="2618663"/>
            <a:ext cx="493823" cy="5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999584" y="877079"/>
            <a:ext cx="4040155" cy="2715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Microsoft Dynamics CRM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435289" y="2155371"/>
            <a:ext cx="2406583" cy="14374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Local</a:t>
            </a:r>
          </a:p>
        </p:txBody>
      </p:sp>
      <p:pic>
        <p:nvPicPr>
          <p:cNvPr id="6" name="Picture 5" descr="Llamar a métodos de una página ASP.NET desde JavaScript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98" y="2523931"/>
            <a:ext cx="608971" cy="700316"/>
          </a:xfrm>
          <a:prstGeom prst="rect">
            <a:avLst/>
          </a:prstGeom>
        </p:spPr>
      </p:pic>
      <p:pic>
        <p:nvPicPr>
          <p:cNvPr id="8" name="Picture 7" descr="Datei:Gnome-fs-blockdev.svg –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65" y="2632731"/>
            <a:ext cx="606490" cy="606490"/>
          </a:xfrm>
          <a:prstGeom prst="rect">
            <a:avLst/>
          </a:prstGeom>
        </p:spPr>
      </p:pic>
      <p:pic>
        <p:nvPicPr>
          <p:cNvPr id="10" name="Picture 9" descr="Clipart - &lt;strong&gt;web server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65" y="1488101"/>
            <a:ext cx="759359" cy="909866"/>
          </a:xfrm>
          <a:prstGeom prst="rect">
            <a:avLst/>
          </a:prstGeom>
        </p:spPr>
      </p:pic>
      <p:pic>
        <p:nvPicPr>
          <p:cNvPr id="11" name="Picture 10" descr="Clipart - &lt;strong&gt;Application Server&lt;/strong&gt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05" y="1488101"/>
            <a:ext cx="683153" cy="879596"/>
          </a:xfrm>
          <a:prstGeom prst="rect">
            <a:avLst/>
          </a:prstGeom>
        </p:spPr>
      </p:pic>
      <p:pic>
        <p:nvPicPr>
          <p:cNvPr id="12" name="Picture 11" descr="Free vector graphic: Computer, Database, Network, &lt;strong&gt;Server&lt;/strong&gt;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78" y="2359625"/>
            <a:ext cx="714672" cy="87959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549045" y="2874089"/>
            <a:ext cx="1058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999584" y="877079"/>
            <a:ext cx="4040155" cy="2715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Microsoft Dynamics CRM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435289" y="2155371"/>
            <a:ext cx="2406583" cy="14374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Local</a:t>
            </a:r>
          </a:p>
        </p:txBody>
      </p:sp>
      <p:pic>
        <p:nvPicPr>
          <p:cNvPr id="6" name="Picture 5" descr="Llamar a métodos de una página ASP.NET desde JavaScript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98" y="2523931"/>
            <a:ext cx="608971" cy="700316"/>
          </a:xfrm>
          <a:prstGeom prst="rect">
            <a:avLst/>
          </a:prstGeom>
        </p:spPr>
      </p:pic>
      <p:pic>
        <p:nvPicPr>
          <p:cNvPr id="10" name="Picture 9" descr="Clipart - &lt;strong&gt;web server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65" y="1488101"/>
            <a:ext cx="759359" cy="909866"/>
          </a:xfrm>
          <a:prstGeom prst="rect">
            <a:avLst/>
          </a:prstGeom>
        </p:spPr>
      </p:pic>
      <p:pic>
        <p:nvPicPr>
          <p:cNvPr id="11" name="Picture 10" descr="Clipart - &lt;strong&gt;Application Server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05" y="1488101"/>
            <a:ext cx="683153" cy="879596"/>
          </a:xfrm>
          <a:prstGeom prst="rect">
            <a:avLst/>
          </a:prstGeom>
        </p:spPr>
      </p:pic>
      <p:pic>
        <p:nvPicPr>
          <p:cNvPr id="12" name="Picture 11" descr="Free vector graphic: Computer, Database, Network, &lt;strong&gt;Server&lt;/strong&gt;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78" y="2359625"/>
            <a:ext cx="714672" cy="8795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32267" y="2523931"/>
            <a:ext cx="859027" cy="7604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atei:Gnome-fs-blockdev.svg –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00" y="2603241"/>
            <a:ext cx="606490" cy="6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0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12</cp:revision>
  <dcterms:created xsi:type="dcterms:W3CDTF">2017-11-15T11:15:56Z</dcterms:created>
  <dcterms:modified xsi:type="dcterms:W3CDTF">2017-11-15T11:37:48Z</dcterms:modified>
</cp:coreProperties>
</file>