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3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51ED-3688-4E6B-B99C-D4276AC8B50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8C8E-2A0C-47F2-8625-3B0C107F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027206" y="2825988"/>
            <a:ext cx="1118075" cy="11330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Dimensional</a:t>
            </a:r>
            <a:endParaRPr lang="en-US" sz="1400" dirty="0"/>
          </a:p>
        </p:txBody>
      </p:sp>
      <p:sp>
        <p:nvSpPr>
          <p:cNvPr id="5" name="Smiley Face 4"/>
          <p:cNvSpPr/>
          <p:nvPr/>
        </p:nvSpPr>
        <p:spPr>
          <a:xfrm>
            <a:off x="2114372" y="2754773"/>
            <a:ext cx="457200" cy="38100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2122206" y="3288173"/>
            <a:ext cx="457200" cy="38100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2127191" y="3821573"/>
            <a:ext cx="457200" cy="38100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18006" y="2859103"/>
            <a:ext cx="15240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DS2A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22606" y="3392503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31806" y="2945273"/>
            <a:ext cx="1143000" cy="342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731806" y="347867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31806" y="3669173"/>
            <a:ext cx="1143000" cy="25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70006" y="4812173"/>
            <a:ext cx="1524000" cy="1066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GIPS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22406" y="4964573"/>
            <a:ext cx="1524000" cy="1066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74806" y="5116973"/>
            <a:ext cx="1524000" cy="1066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27206" y="5269373"/>
            <a:ext cx="1524000" cy="1066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</a:t>
            </a:r>
          </a:p>
          <a:p>
            <a:pPr algn="ctr"/>
            <a:r>
              <a:rPr lang="en-US" dirty="0" smtClean="0"/>
              <a:t>Systems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4406" y="4078303"/>
            <a:ext cx="0" cy="58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3390900" y="1160804"/>
            <a:ext cx="849594" cy="76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smtClean="0"/>
              <a:t>Port &amp; Bch</a:t>
            </a:r>
            <a:endParaRPr lang="en-US" sz="1050" dirty="0"/>
          </a:p>
        </p:txBody>
      </p:sp>
      <p:sp>
        <p:nvSpPr>
          <p:cNvPr id="31" name="Isosceles Triangle 30"/>
          <p:cNvSpPr/>
          <p:nvPr/>
        </p:nvSpPr>
        <p:spPr>
          <a:xfrm>
            <a:off x="4636806" y="1413528"/>
            <a:ext cx="609600" cy="50927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Acct</a:t>
            </a:r>
            <a:endParaRPr lang="en-US" sz="9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874806" y="1999005"/>
            <a:ext cx="609600" cy="755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724400" y="1999005"/>
            <a:ext cx="228600" cy="755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1541804"/>
            <a:ext cx="838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Fees Tool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246406" y="2151404"/>
            <a:ext cx="1001994" cy="7938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57542" y="603280"/>
            <a:ext cx="857428" cy="6578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GIPS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209942" y="755680"/>
            <a:ext cx="857428" cy="6578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GIPS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62342" y="908080"/>
            <a:ext cx="857428" cy="6578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Systems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355791" y="1313204"/>
            <a:ext cx="114940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342972" y="755680"/>
            <a:ext cx="2381428" cy="59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43643" y="4126373"/>
            <a:ext cx="15240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Investment Ops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22606" y="3669173"/>
            <a:ext cx="1230594" cy="9028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419600" y="4495800"/>
            <a:ext cx="1118075" cy="11330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Dimensional</a:t>
            </a:r>
            <a:endParaRPr lang="en-US" sz="1400" dirty="0"/>
          </a:p>
        </p:txBody>
      </p:sp>
      <p:sp>
        <p:nvSpPr>
          <p:cNvPr id="29" name="Isosceles Triangle 28"/>
          <p:cNvSpPr/>
          <p:nvPr/>
        </p:nvSpPr>
        <p:spPr>
          <a:xfrm>
            <a:off x="3397131" y="1665939"/>
            <a:ext cx="978138" cy="76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smtClean="0"/>
              <a:t>Port &amp; Bch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3886200" y="1886984"/>
            <a:ext cx="1981200" cy="1828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90600" y="914400"/>
            <a:ext cx="1524000" cy="1066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67000" y="1580717"/>
            <a:ext cx="857884" cy="342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53000" y="3810000"/>
            <a:ext cx="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419600" y="4495800"/>
            <a:ext cx="1118075" cy="11330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Dimensional</a:t>
            </a:r>
            <a:endParaRPr lang="en-US" sz="1400" dirty="0"/>
          </a:p>
        </p:txBody>
      </p:sp>
      <p:sp>
        <p:nvSpPr>
          <p:cNvPr id="29" name="Isosceles Triangle 28"/>
          <p:cNvSpPr/>
          <p:nvPr/>
        </p:nvSpPr>
        <p:spPr>
          <a:xfrm>
            <a:off x="3397131" y="1665939"/>
            <a:ext cx="978138" cy="76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smtClean="0"/>
              <a:t>Port &amp; Bch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3886200" y="1886984"/>
            <a:ext cx="1981200" cy="1828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90600" y="914400"/>
            <a:ext cx="14478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DS2A UI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67000" y="1295400"/>
            <a:ext cx="857884" cy="628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53000" y="3810000"/>
            <a:ext cx="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419600" y="4495800"/>
            <a:ext cx="1118075" cy="11330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Dimensional</a:t>
            </a:r>
            <a:endParaRPr lang="en-US" sz="1400" dirty="0"/>
          </a:p>
        </p:txBody>
      </p:sp>
      <p:sp>
        <p:nvSpPr>
          <p:cNvPr id="29" name="Isosceles Triangle 28"/>
          <p:cNvSpPr/>
          <p:nvPr/>
        </p:nvSpPr>
        <p:spPr>
          <a:xfrm>
            <a:off x="3397131" y="1665939"/>
            <a:ext cx="978138" cy="762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 smtClean="0"/>
              <a:t>Clnt</a:t>
            </a:r>
            <a:r>
              <a:rPr lang="en-US" sz="1050" dirty="0" smtClean="0"/>
              <a:t> &amp; Acct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3886200" y="1886984"/>
            <a:ext cx="1981200" cy="1828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90600" y="914400"/>
            <a:ext cx="14478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DS2A UI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67000" y="1295400"/>
            <a:ext cx="857884" cy="628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53000" y="3810000"/>
            <a:ext cx="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629400" y="4267200"/>
            <a:ext cx="17526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43600" y="3276600"/>
            <a:ext cx="1371600" cy="819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5976001" y="4114800"/>
            <a:ext cx="1118075" cy="11330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Dimensional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743200" y="4150051"/>
            <a:ext cx="15240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Portfolio Master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19600" y="4683451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miley Face 4"/>
          <p:cNvSpPr/>
          <p:nvPr/>
        </p:nvSpPr>
        <p:spPr>
          <a:xfrm>
            <a:off x="2895600" y="1828800"/>
            <a:ext cx="990600" cy="91440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90900" y="2971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>
            <a:off x="4466159" y="3077198"/>
            <a:ext cx="487822" cy="381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50" dirty="0"/>
          </a:p>
        </p:txBody>
      </p:sp>
      <p:sp>
        <p:nvSpPr>
          <p:cNvPr id="30" name="Rectangle 29"/>
          <p:cNvSpPr/>
          <p:nvPr/>
        </p:nvSpPr>
        <p:spPr>
          <a:xfrm>
            <a:off x="2341281" y="1752600"/>
            <a:ext cx="2611719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0" y="3048000"/>
            <a:ext cx="2722281" cy="243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47140" y="2286000"/>
            <a:ext cx="924860" cy="7911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>
            <a:off x="2514600" y="1981200"/>
            <a:ext cx="1096441" cy="88520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smtClean="0"/>
              <a:t>Port &amp; Bench</a:t>
            </a:r>
            <a:endParaRPr lang="en-US" sz="1050" dirty="0"/>
          </a:p>
        </p:txBody>
      </p:sp>
      <p:sp>
        <p:nvSpPr>
          <p:cNvPr id="30" name="Rectangle 29"/>
          <p:cNvSpPr/>
          <p:nvPr/>
        </p:nvSpPr>
        <p:spPr>
          <a:xfrm>
            <a:off x="685800" y="762000"/>
            <a:ext cx="1305859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DS2A UI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991659" y="1295400"/>
            <a:ext cx="827741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276600" y="2667000"/>
            <a:ext cx="3124200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Portfolio Master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7543800" y="2976785"/>
            <a:ext cx="1118075" cy="11330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Dimensional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53200" y="3541679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59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29</cp:revision>
  <dcterms:created xsi:type="dcterms:W3CDTF">2017-01-25T20:22:17Z</dcterms:created>
  <dcterms:modified xsi:type="dcterms:W3CDTF">2017-02-13T18:06:42Z</dcterms:modified>
</cp:coreProperties>
</file>