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B696-9DB9-4BC6-99E5-E2E596281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6C5E4-03D8-4B34-8AF5-60B1B3459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38D5-C207-4D70-8903-5FE082A1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5A19-7DFD-44A8-9BFB-FFC6FAEBC6E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29ED-A223-4619-AD18-E8D92E33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AD96-8C82-407B-BC3A-4255C260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06C5-474D-49C2-BF1F-0ECF4E6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6878-1F58-4734-BC7D-9E53E6FE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F77A9-273E-4217-8371-B26B6DC58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6138-F6BB-4331-8092-2B87280D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5A19-7DFD-44A8-9BFB-FFC6FAEBC6E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F5929-9D61-4260-B35B-285D3991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208F-9CB0-4277-BF7A-762BF99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06C5-474D-49C2-BF1F-0ECF4E6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5743C-1554-4F99-B286-8D0B1F7D6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14B92-12AF-4367-BC83-764C00BC4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AB30-D1E2-4612-95F1-DB45BBF3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5A19-7DFD-44A8-9BFB-FFC6FAEBC6E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A812-C6A3-4097-B8AE-700A7C0C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0F72-DC1C-4D42-8501-188D3F28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06C5-474D-49C2-BF1F-0ECF4E6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7EED-FDF0-43D6-912B-EF9E248E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BF23-BC1F-40A2-AD09-FF0E0E6A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0778-5534-470B-B8D4-16502F4E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5A19-7DFD-44A8-9BFB-FFC6FAEBC6E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94B5-F04A-4716-A8F5-081C1EAB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8E760-0DC7-4A1C-BD16-B6CA52E8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06C5-474D-49C2-BF1F-0ECF4E6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8AB4-D13A-49D7-93DE-948A5AA4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6764F-9B49-44B7-88CF-0B3ED26C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D06B-DF71-4BC5-93A2-523E33AD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5A19-7DFD-44A8-9BFB-FFC6FAEBC6E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F8230-5E34-45F0-8FD9-9A0B7C62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AC90-2D5B-493D-B571-DB8BDCD5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06C5-474D-49C2-BF1F-0ECF4E6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4F02-5171-45BE-B38A-0461F650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A0BB-55BB-4585-9282-C35B748A0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E9501-4A8A-4ED7-8BC2-6A232BE50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96B2-4028-40E4-B2F5-2510E43A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5A19-7DFD-44A8-9BFB-FFC6FAEBC6E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A0728-1296-438F-AA2F-75461E90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532B-762B-4D11-A259-C5B6DA5D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06C5-474D-49C2-BF1F-0ECF4E6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F9DE-9B7D-4060-BD55-15410E35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19EB5-FB3E-4280-A4FF-7F1E97985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E259-09DF-4621-AFE9-C1C938B3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4CE60-9A0D-4953-9091-F1738D0AB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3D2D3-FFBB-4621-BA16-08AB93ECE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3A6D6-9E77-43B8-8CE0-B1691AB3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5A19-7DFD-44A8-9BFB-FFC6FAEBC6E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F8589-88F6-41E1-944C-E1861720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244A6-044D-45F3-B3DF-1AE085ED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06C5-474D-49C2-BF1F-0ECF4E6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0FC3-80CB-4D22-B7A3-75D49026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7FF50-3AB6-4DE0-BCC1-54FC54F7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5A19-7DFD-44A8-9BFB-FFC6FAEBC6E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42438-0454-49CE-9BB7-57EDBED7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C4ED5-F5C7-48B7-8A3F-E7C901E5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06C5-474D-49C2-BF1F-0ECF4E6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BFE35-591E-41F5-B073-F476D819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5A19-7DFD-44A8-9BFB-FFC6FAEBC6E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693AB-0E81-4662-BEBC-D1BF2768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7C2DE-BC43-4123-A307-C9B10CA2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06C5-474D-49C2-BF1F-0ECF4E6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7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A722-765C-4315-A2D1-58194C15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271A-16B7-4671-AF74-D150726F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766F-60AB-4C03-B098-E4B342CCE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CCD2A-7976-47A1-B052-0878566A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5A19-7DFD-44A8-9BFB-FFC6FAEBC6E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380B1-F7A4-442F-B071-D3D77436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1772E-51A8-43F7-B896-FAAC32FF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06C5-474D-49C2-BF1F-0ECF4E6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984B-449D-49CC-8120-FD73E2A7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C7351-63C8-4094-A09B-AA80DBB25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CE183-561B-4CF6-A863-EFB23764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881D1-9324-4072-A3DE-45448064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5A19-7DFD-44A8-9BFB-FFC6FAEBC6E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0D718-0FC5-4EF2-B984-46D1602F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FE49-90BE-4E6E-B553-ADBB8E24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06C5-474D-49C2-BF1F-0ECF4E6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6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6D379-B974-4EEF-844A-DB83F23D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02431-7D78-40F9-B2AD-7B6D8050D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DC55-C580-4AD3-AA01-5FD395E2D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5A19-7DFD-44A8-9BFB-FFC6FAEBC6E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E167-4CA5-484F-86B6-56F64B74C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360E-3EC8-442F-ACC8-D0B7B4843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06C5-474D-49C2-BF1F-0ECF4E6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6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0833F8-020E-4D1E-AE66-E5662EA396AA}"/>
              </a:ext>
            </a:extLst>
          </p:cNvPr>
          <p:cNvSpPr/>
          <p:nvPr/>
        </p:nvSpPr>
        <p:spPr>
          <a:xfrm>
            <a:off x="584718" y="475860"/>
            <a:ext cx="1735494" cy="12596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C5E9A-F3B2-44D9-851D-E5C57798FD94}"/>
              </a:ext>
            </a:extLst>
          </p:cNvPr>
          <p:cNvSpPr/>
          <p:nvPr/>
        </p:nvSpPr>
        <p:spPr>
          <a:xfrm>
            <a:off x="4360506" y="475859"/>
            <a:ext cx="1735494" cy="12596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Outbound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00D4278-5C21-4F25-B1DB-2FC49F141FA3}"/>
              </a:ext>
            </a:extLst>
          </p:cNvPr>
          <p:cNvSpPr/>
          <p:nvPr/>
        </p:nvSpPr>
        <p:spPr>
          <a:xfrm>
            <a:off x="2544147" y="475859"/>
            <a:ext cx="1586204" cy="1259633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274393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0833F8-020E-4D1E-AE66-E5662EA396AA}"/>
              </a:ext>
            </a:extLst>
          </p:cNvPr>
          <p:cNvSpPr/>
          <p:nvPr/>
        </p:nvSpPr>
        <p:spPr>
          <a:xfrm>
            <a:off x="584718" y="475860"/>
            <a:ext cx="1735494" cy="125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C5E9A-F3B2-44D9-851D-E5C57798FD94}"/>
              </a:ext>
            </a:extLst>
          </p:cNvPr>
          <p:cNvSpPr/>
          <p:nvPr/>
        </p:nvSpPr>
        <p:spPr>
          <a:xfrm>
            <a:off x="4360506" y="475859"/>
            <a:ext cx="1735494" cy="12596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Outbound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00D4278-5C21-4F25-B1DB-2FC49F141FA3}"/>
              </a:ext>
            </a:extLst>
          </p:cNvPr>
          <p:cNvSpPr/>
          <p:nvPr/>
        </p:nvSpPr>
        <p:spPr>
          <a:xfrm>
            <a:off x="2544147" y="475859"/>
            <a:ext cx="1586204" cy="1259633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BB959C7-C335-4FDF-8851-A0C16F09659B}"/>
              </a:ext>
            </a:extLst>
          </p:cNvPr>
          <p:cNvSpPr/>
          <p:nvPr/>
        </p:nvSpPr>
        <p:spPr>
          <a:xfrm>
            <a:off x="2032519" y="751112"/>
            <a:ext cx="793102" cy="70912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9638423-8FC2-4DEE-97DB-60589853C653}"/>
              </a:ext>
            </a:extLst>
          </p:cNvPr>
          <p:cNvSpPr/>
          <p:nvPr/>
        </p:nvSpPr>
        <p:spPr>
          <a:xfrm rot="10800000">
            <a:off x="3876871" y="796208"/>
            <a:ext cx="793102" cy="70912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0833F8-020E-4D1E-AE66-E5662EA396AA}"/>
              </a:ext>
            </a:extLst>
          </p:cNvPr>
          <p:cNvSpPr/>
          <p:nvPr/>
        </p:nvSpPr>
        <p:spPr>
          <a:xfrm>
            <a:off x="1312505" y="475858"/>
            <a:ext cx="1735494" cy="125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C5E9A-F3B2-44D9-851D-E5C57798FD94}"/>
              </a:ext>
            </a:extLst>
          </p:cNvPr>
          <p:cNvSpPr/>
          <p:nvPr/>
        </p:nvSpPr>
        <p:spPr>
          <a:xfrm>
            <a:off x="3180184" y="475858"/>
            <a:ext cx="1735494" cy="12596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Outbound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00D4278-5C21-4F25-B1DB-2FC49F141FA3}"/>
              </a:ext>
            </a:extLst>
          </p:cNvPr>
          <p:cNvSpPr/>
          <p:nvPr/>
        </p:nvSpPr>
        <p:spPr>
          <a:xfrm>
            <a:off x="1312504" y="1889446"/>
            <a:ext cx="3603173" cy="1259633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9638423-8FC2-4DEE-97DB-60589853C653}"/>
              </a:ext>
            </a:extLst>
          </p:cNvPr>
          <p:cNvSpPr/>
          <p:nvPr/>
        </p:nvSpPr>
        <p:spPr>
          <a:xfrm rot="5400000">
            <a:off x="1796144" y="1421742"/>
            <a:ext cx="793102" cy="70912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CF1A00C-DBBA-444E-AFC4-3FB7B865668A}"/>
              </a:ext>
            </a:extLst>
          </p:cNvPr>
          <p:cNvSpPr/>
          <p:nvPr/>
        </p:nvSpPr>
        <p:spPr>
          <a:xfrm rot="5400000">
            <a:off x="3651380" y="1421745"/>
            <a:ext cx="793102" cy="70912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E17D6-4546-474F-9905-9B44BDDD4B44}"/>
              </a:ext>
            </a:extLst>
          </p:cNvPr>
          <p:cNvSpPr/>
          <p:nvPr/>
        </p:nvSpPr>
        <p:spPr>
          <a:xfrm>
            <a:off x="1624519" y="1167319"/>
            <a:ext cx="1468877" cy="84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Fund 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2D36E-5A4A-4F8E-AFE0-B9AC18CE39F1}"/>
              </a:ext>
            </a:extLst>
          </p:cNvPr>
          <p:cNvSpPr/>
          <p:nvPr/>
        </p:nvSpPr>
        <p:spPr>
          <a:xfrm>
            <a:off x="3206885" y="1167319"/>
            <a:ext cx="1468877" cy="84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Composite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8C045-4A34-4FC5-9152-EAFC6326E5C7}"/>
              </a:ext>
            </a:extLst>
          </p:cNvPr>
          <p:cNvSpPr/>
          <p:nvPr/>
        </p:nvSpPr>
        <p:spPr>
          <a:xfrm>
            <a:off x="4789251" y="1167319"/>
            <a:ext cx="1468877" cy="84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Currency Conversion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52AF9-A8D7-42A8-B783-E55BEBB005E7}"/>
              </a:ext>
            </a:extLst>
          </p:cNvPr>
          <p:cNvSpPr/>
          <p:nvPr/>
        </p:nvSpPr>
        <p:spPr>
          <a:xfrm>
            <a:off x="6371617" y="1167319"/>
            <a:ext cx="1468877" cy="84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Benchmark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44ECE-E33A-4209-A1EE-47A24CB0CC93}"/>
              </a:ext>
            </a:extLst>
          </p:cNvPr>
          <p:cNvSpPr/>
          <p:nvPr/>
        </p:nvSpPr>
        <p:spPr>
          <a:xfrm>
            <a:off x="1624519" y="2204936"/>
            <a:ext cx="1468877" cy="84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Blends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1D376E-629B-481E-8A2B-61746DBF3A01}"/>
              </a:ext>
            </a:extLst>
          </p:cNvPr>
          <p:cNvSpPr/>
          <p:nvPr/>
        </p:nvSpPr>
        <p:spPr>
          <a:xfrm>
            <a:off x="3206885" y="2204936"/>
            <a:ext cx="1468877" cy="84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60084-55A0-4831-B25E-A9326BD2F270}"/>
              </a:ext>
            </a:extLst>
          </p:cNvPr>
          <p:cNvSpPr/>
          <p:nvPr/>
        </p:nvSpPr>
        <p:spPr>
          <a:xfrm>
            <a:off x="1546698" y="1809346"/>
            <a:ext cx="6459166" cy="15564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Returns Calculation API</a:t>
            </a:r>
          </a:p>
        </p:txBody>
      </p:sp>
    </p:spTree>
    <p:extLst>
      <p:ext uri="{BB962C8B-B14F-4D97-AF65-F5344CB8AC3E}">
        <p14:creationId xmlns:p14="http://schemas.microsoft.com/office/powerpoint/2010/main" val="178395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5</cp:revision>
  <dcterms:created xsi:type="dcterms:W3CDTF">2019-01-03T20:30:11Z</dcterms:created>
  <dcterms:modified xsi:type="dcterms:W3CDTF">2019-01-07T12:05:02Z</dcterms:modified>
</cp:coreProperties>
</file>