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EBA749B-E8A2-4D23-A0AD-6503A3C03B2D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6C1AEB5-0C1D-458C-81BE-9D87BF31B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854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A749B-E8A2-4D23-A0AD-6503A3C03B2D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1AEB5-0C1D-458C-81BE-9D87BF31B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66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A749B-E8A2-4D23-A0AD-6503A3C03B2D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1AEB5-0C1D-458C-81BE-9D87BF31B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201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A749B-E8A2-4D23-A0AD-6503A3C03B2D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1AEB5-0C1D-458C-81BE-9D87BF31B9B6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3390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A749B-E8A2-4D23-A0AD-6503A3C03B2D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1AEB5-0C1D-458C-81BE-9D87BF31B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674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A749B-E8A2-4D23-A0AD-6503A3C03B2D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1AEB5-0C1D-458C-81BE-9D87BF31B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18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A749B-E8A2-4D23-A0AD-6503A3C03B2D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1AEB5-0C1D-458C-81BE-9D87BF31B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85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A749B-E8A2-4D23-A0AD-6503A3C03B2D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1AEB5-0C1D-458C-81BE-9D87BF31B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760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A749B-E8A2-4D23-A0AD-6503A3C03B2D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1AEB5-0C1D-458C-81BE-9D87BF31B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988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A749B-E8A2-4D23-A0AD-6503A3C03B2D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1AEB5-0C1D-458C-81BE-9D87BF31B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2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A749B-E8A2-4D23-A0AD-6503A3C03B2D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1AEB5-0C1D-458C-81BE-9D87BF31B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57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A749B-E8A2-4D23-A0AD-6503A3C03B2D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1AEB5-0C1D-458C-81BE-9D87BF31B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01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A749B-E8A2-4D23-A0AD-6503A3C03B2D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1AEB5-0C1D-458C-81BE-9D87BF31B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19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A749B-E8A2-4D23-A0AD-6503A3C03B2D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1AEB5-0C1D-458C-81BE-9D87BF31B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09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A749B-E8A2-4D23-A0AD-6503A3C03B2D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1AEB5-0C1D-458C-81BE-9D87BF31B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13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A749B-E8A2-4D23-A0AD-6503A3C03B2D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1AEB5-0C1D-458C-81BE-9D87BF31B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9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A749B-E8A2-4D23-A0AD-6503A3C03B2D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1AEB5-0C1D-458C-81BE-9D87BF31B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88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A749B-E8A2-4D23-A0AD-6503A3C03B2D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1AEB5-0C1D-458C-81BE-9D87BF31B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491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.giphy.com/media/xFmuT64Jto3mRO4w3G/giphy.gif" TargetMode="External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-QcQOUe_HNM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8FDA3-ADE1-430B-AA45-725648EFEA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LED Hourglass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6484C1-A642-47D1-81F1-E939D39FDC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701482"/>
          </a:xfrm>
        </p:spPr>
        <p:txBody>
          <a:bodyPr/>
          <a:lstStyle/>
          <a:p>
            <a:r>
              <a:rPr lang="en-US" dirty="0"/>
              <a:t>Julian </a:t>
            </a:r>
            <a:r>
              <a:rPr lang="en-US" dirty="0" err="1"/>
              <a:t>tupas</a:t>
            </a:r>
            <a:endParaRPr lang="en-US" dirty="0"/>
          </a:p>
          <a:p>
            <a:r>
              <a:rPr lang="en-US" dirty="0"/>
              <a:t>CSCE 462-501</a:t>
            </a:r>
          </a:p>
          <a:p>
            <a:r>
              <a:rPr lang="en-US" dirty="0"/>
              <a:t>SPRING 2021</a:t>
            </a:r>
          </a:p>
        </p:txBody>
      </p:sp>
    </p:spTree>
    <p:extLst>
      <p:ext uri="{BB962C8B-B14F-4D97-AF65-F5344CB8AC3E}">
        <p14:creationId xmlns:p14="http://schemas.microsoft.com/office/powerpoint/2010/main" val="154133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BAD1A-811B-4D4F-A78C-A01A8ECD5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D1E70-C8AF-44A8-B091-866AF0D20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Emulate the visual behavior of a traditional hourglass:</a:t>
            </a:r>
          </a:p>
          <a:p>
            <a:pPr lvl="1"/>
            <a:r>
              <a:rPr lang="en-US"/>
              <a:t>As time passes, </a:t>
            </a:r>
            <a:r>
              <a:rPr lang="en-US" dirty="0"/>
              <a:t>sand at the top of an hourglass is siphoned to the bottom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E219B206-EEBB-4550-8059-2DA3BCEFB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264" y="3429000"/>
            <a:ext cx="2398293" cy="17987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9ADA75-F610-4237-A119-A1ECBD3876C5}"/>
              </a:ext>
            </a:extLst>
          </p:cNvPr>
          <p:cNvSpPr txBox="1"/>
          <p:nvPr/>
        </p:nvSpPr>
        <p:spPr>
          <a:xfrm>
            <a:off x="4644188" y="5272397"/>
            <a:ext cx="69542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linkClick r:id="rId3"/>
              </a:rPr>
              <a:t>https://media.giphy.com/media/xFmuT64Jto3mRO4w3G/giphy.gif</a:t>
            </a:r>
            <a:r>
              <a:rPr lang="en-US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0932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8FDAE-BFEC-4BA4-B25C-C15A520F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8FC2A-6C5F-4779-A89B-5A971A033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34193"/>
          </a:xfrm>
        </p:spPr>
        <p:txBody>
          <a:bodyPr>
            <a:norm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Frame: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plywood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adhesives: wood glue, hot glue, epoxy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spray paint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3D printing plastic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picture containing indoor, cluttered&#10;&#10;Description automatically generated">
            <a:extLst>
              <a:ext uri="{FF2B5EF4-FFF2-40B4-BE49-F238E27FC236}">
                <a16:creationId xmlns:a16="http://schemas.microsoft.com/office/drawing/2014/main" id="{ADB2F7FD-938A-44E1-9E8B-5FC173648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835" y="618517"/>
            <a:ext cx="3968818" cy="29766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4968F9-AC96-4791-B724-A0F1140AAC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835" y="3607066"/>
            <a:ext cx="3968817" cy="297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685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FBFF9-F7F4-4BA1-8577-7A1886787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5FC5D-0214-43BD-84E1-9975FFAD3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861545" cy="3541714"/>
          </a:xfrm>
        </p:spPr>
        <p:txBody>
          <a:bodyPr/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Electronics: 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Raspberry Pi 3B+ microprocessor 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HiLetGo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MPU6050 accelerometer/gyroscope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WSB1812 LED strip 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5V switching power supply 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RPi prototyping circuit board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jumper wires 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solder</a:t>
            </a:r>
          </a:p>
          <a:p>
            <a:endParaRPr lang="en-US" dirty="0"/>
          </a:p>
        </p:txBody>
      </p:sp>
      <p:pic>
        <p:nvPicPr>
          <p:cNvPr id="5" name="Picture 4" descr="A picture containing indoor, table, desk&#10;&#10;Description automatically generated">
            <a:extLst>
              <a:ext uri="{FF2B5EF4-FFF2-40B4-BE49-F238E27FC236}">
                <a16:creationId xmlns:a16="http://schemas.microsoft.com/office/drawing/2014/main" id="{D0688CA7-33E4-4A69-ABE4-281311B80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564" y="3298452"/>
            <a:ext cx="2453093" cy="3270790"/>
          </a:xfrm>
          <a:prstGeom prst="rect">
            <a:avLst/>
          </a:prstGeom>
        </p:spPr>
      </p:pic>
      <p:pic>
        <p:nvPicPr>
          <p:cNvPr id="7" name="Picture 6" descr="A picture containing circuit, electronics&#10;&#10;Description automatically generated">
            <a:extLst>
              <a:ext uri="{FF2B5EF4-FFF2-40B4-BE49-F238E27FC236}">
                <a16:creationId xmlns:a16="http://schemas.microsoft.com/office/drawing/2014/main" id="{C7D7A43D-4A7F-47C6-81D6-29A3E5DB15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255" y="691192"/>
            <a:ext cx="2728053" cy="2413535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6448C9A5-AFD8-4B0C-B862-3581F31C79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308" y="691192"/>
            <a:ext cx="3218046" cy="241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735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EC481-FB1A-43C1-9E11-4B3974E2C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0E16A-98B2-4BD6-9B68-081CEFCEC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7511700" cy="3541714"/>
          </a:xfrm>
        </p:spPr>
        <p:txBody>
          <a:bodyPr>
            <a:normAutofit/>
          </a:bodyPr>
          <a:lstStyle/>
          <a:p>
            <a:r>
              <a:rPr lang="en-US" dirty="0"/>
              <a:t>Python script keeps a set of frames for each falling grain of sand</a:t>
            </a:r>
          </a:p>
          <a:p>
            <a:r>
              <a:rPr lang="en-US" dirty="0"/>
              <a:t>Pi receives signal from the accelerometer indicating vertical and horizontal orientation</a:t>
            </a:r>
          </a:p>
          <a:p>
            <a:r>
              <a:rPr lang="en-US" dirty="0"/>
              <a:t>Based on orientation, play an animation on the LED array of falling particles made of the </a:t>
            </a:r>
            <a:r>
              <a:rPr lang="en-US"/>
              <a:t>drawn frames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8EEEC8-A946-47EC-8535-A8C3D60A0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699" y="2447230"/>
            <a:ext cx="1671589" cy="283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798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DD719-4178-4F11-B556-D6B5D709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A8E8DC-42B1-458C-A685-BD209EC07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7708" y="5446405"/>
            <a:ext cx="4719457" cy="4850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https://youtu.be/-QcQOUe_HNM</a:t>
            </a:r>
          </a:p>
        </p:txBody>
      </p:sp>
      <p:pic>
        <p:nvPicPr>
          <p:cNvPr id="5" name="Online Media 4" title="CSCE 462 Spring 2021 - Final Project Demo">
            <a:hlinkClick r:id="" action="ppaction://media"/>
            <a:extLst>
              <a:ext uri="{FF2B5EF4-FFF2-40B4-BE49-F238E27FC236}">
                <a16:creationId xmlns:a16="http://schemas.microsoft.com/office/drawing/2014/main" id="{FA7EF9D0-612D-4858-9495-3DBBC6AC4E1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708953" y="1899171"/>
            <a:ext cx="6278291" cy="354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298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131</TotalTime>
  <Words>148</Words>
  <Application>Microsoft Office PowerPoint</Application>
  <PresentationFormat>Widescreen</PresentationFormat>
  <Paragraphs>29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</vt:lpstr>
      <vt:lpstr>LED Hourglass</vt:lpstr>
      <vt:lpstr>objective</vt:lpstr>
      <vt:lpstr>materials</vt:lpstr>
      <vt:lpstr>materials</vt:lpstr>
      <vt:lpstr>Software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LED Hourglass</dc:title>
  <dc:creator>Tupas, Julian</dc:creator>
  <cp:lastModifiedBy>Linus Tupas</cp:lastModifiedBy>
  <cp:revision>14</cp:revision>
  <dcterms:created xsi:type="dcterms:W3CDTF">2021-04-30T21:22:37Z</dcterms:created>
  <dcterms:modified xsi:type="dcterms:W3CDTF">2021-09-08T01:47:36Z</dcterms:modified>
</cp:coreProperties>
</file>