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256" r:id="rId3"/>
    <p:sldId id="285" r:id="rId4"/>
    <p:sldId id="346" r:id="rId6"/>
    <p:sldId id="344" r:id="rId7"/>
    <p:sldId id="329" r:id="rId8"/>
  </p:sldIdLst>
  <p:sldSz cx="12192000" cy="6858000"/>
  <p:notesSz cx="6858000" cy="9144000"/>
  <p:embeddedFontLst>
    <p:embeddedFont>
      <p:font typeface="Calista" panose="02000500000000000000" charset="-122"/>
      <p:regular r:id="rId13"/>
    </p:embeddedFont>
    <p:embeddedFont>
      <p:font typeface="Calibri" panose="020F0502020204030204" charset="0"/>
      <p:regular r:id="rId14"/>
      <p:bold r:id="rId15"/>
      <p:italic r:id="rId16"/>
      <p:boldItalic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428"/>
      </p:cViewPr>
      <p:guideLst>
        <p:guide orient="horz" pos="2188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FCDF431D-62C5-4F35-937F-A8184D94E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24036E48-CE7A-4CF4-88B1-17B6AE7922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05105" y="109220"/>
            <a:ext cx="3376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幻  尔  科  技</a:t>
            </a:r>
            <a:endParaRPr lang="zh-CN" altLang="en-US" sz="2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6057679" y="244645"/>
            <a:ext cx="5664400" cy="6458854"/>
            <a:chOff x="4427538" y="954088"/>
            <a:chExt cx="3333750" cy="3729038"/>
          </a:xfrm>
        </p:grpSpPr>
        <p:sp>
          <p:nvSpPr>
            <p:cNvPr id="7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816610" y="3143250"/>
            <a:ext cx="4436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 smtClean="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第一讲：</a:t>
            </a:r>
            <a:r>
              <a:rPr lang="en-US" altLang="zh-CN" sz="3200" dirty="0" smtClean="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Microbot</a:t>
            </a:r>
            <a:r>
              <a:rPr lang="zh-CN" altLang="en-US" sz="3200" dirty="0" smtClean="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介绍</a:t>
            </a:r>
            <a:endParaRPr lang="zh-CN" altLang="en-US" sz="3200" dirty="0" smtClean="0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10820" y="1759585"/>
            <a:ext cx="56673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Microbot</a:t>
            </a:r>
            <a:r>
              <a:rPr lang="zh-CN" altLang="en-US" sz="6600" dirty="0" smtClean="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教程</a:t>
            </a:r>
            <a:endParaRPr lang="zh-CN" altLang="en-US" sz="6600" dirty="0" smtClean="0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93" name="Freeform 34"/>
          <p:cNvSpPr>
            <a:spLocks noEditPoints="1"/>
          </p:cNvSpPr>
          <p:nvPr/>
        </p:nvSpPr>
        <p:spPr bwMode="auto">
          <a:xfrm>
            <a:off x="5182713" y="3746025"/>
            <a:ext cx="695371" cy="330291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496273" y="3644694"/>
            <a:ext cx="4403355" cy="288410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655559" y="2451450"/>
            <a:ext cx="4963191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Microbot</a:t>
            </a:r>
            <a:r>
              <a:rPr lang="en-US" altLang="zh-CN" sz="2000" dirty="0" smtClean="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是一款基于micro:bit </a:t>
            </a:r>
            <a:r>
              <a:rPr lang="zh-CN" altLang="en-US" sz="2000" dirty="0" smtClean="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开发出来的</a:t>
            </a:r>
            <a:r>
              <a:rPr lang="en-US" altLang="zh-CN" sz="2000" dirty="0" smtClean="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机器人，非常适合学习STEAM 和机器人技术。它内置多个传感器模块，功能强大。高度集成的机身使得组装非常方便，让您不再为繁琐的组装而烦恼。我们提供了大量的的玩法，让您在快乐中获取知识。，相信这款Microbot</a:t>
            </a:r>
            <a:r>
              <a:rPr lang="en-US" altLang="zh-CN" sz="2000" dirty="0" smtClean="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可以</a:t>
            </a:r>
            <a:endParaRPr lang="en-US" altLang="zh-CN" sz="2000" dirty="0" smtClean="0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  <a:p>
            <a:r>
              <a:rPr lang="en-US" altLang="zh-CN" sz="2000" dirty="0" smtClean="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给您带来很多知识和乐趣。</a:t>
            </a:r>
            <a:endParaRPr lang="en-US" altLang="zh-CN" sz="2000" dirty="0" smtClean="0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4864735" y="1830705"/>
            <a:ext cx="6341110" cy="3942080"/>
          </a:xfrm>
          <a:custGeom>
            <a:avLst/>
            <a:gdLst>
              <a:gd name="connsiteX0" fmla="*/ 6111936 w 6416813"/>
              <a:gd name="connsiteY0" fmla="*/ 519638 h 3001581"/>
              <a:gd name="connsiteX1" fmla="*/ 3290358 w 6416813"/>
              <a:gd name="connsiteY1" fmla="*/ 23250 h 3001581"/>
              <a:gd name="connsiteX2" fmla="*/ 103021 w 6416813"/>
              <a:gd name="connsiteY2" fmla="*/ 1029090 h 3001581"/>
              <a:gd name="connsiteX3" fmla="*/ 769227 w 6416813"/>
              <a:gd name="connsiteY3" fmla="*/ 2531318 h 3001581"/>
              <a:gd name="connsiteX4" fmla="*/ 272838 w 6416813"/>
              <a:gd name="connsiteY4" fmla="*/ 3001581 h 3001581"/>
              <a:gd name="connsiteX5" fmla="*/ 1539936 w 6416813"/>
              <a:gd name="connsiteY5" fmla="*/ 2688072 h 3001581"/>
              <a:gd name="connsiteX6" fmla="*/ 5824553 w 6416813"/>
              <a:gd name="connsiteY6" fmla="*/ 2648884 h 3001581"/>
              <a:gd name="connsiteX7" fmla="*/ 6111936 w 6416813"/>
              <a:gd name="connsiteY7" fmla="*/ 519638 h 3001581"/>
              <a:gd name="connsiteX0-1" fmla="*/ 6111936 w 6416813"/>
              <a:gd name="connsiteY0-2" fmla="*/ 519638 h 3001581"/>
              <a:gd name="connsiteX1-3" fmla="*/ 3290358 w 6416813"/>
              <a:gd name="connsiteY1-4" fmla="*/ 23250 h 3001581"/>
              <a:gd name="connsiteX2-5" fmla="*/ 103021 w 6416813"/>
              <a:gd name="connsiteY2-6" fmla="*/ 1029090 h 3001581"/>
              <a:gd name="connsiteX3-7" fmla="*/ 769227 w 6416813"/>
              <a:gd name="connsiteY3-8" fmla="*/ 2531318 h 3001581"/>
              <a:gd name="connsiteX4-9" fmla="*/ 272838 w 6416813"/>
              <a:gd name="connsiteY4-10" fmla="*/ 3001581 h 3001581"/>
              <a:gd name="connsiteX5-11" fmla="*/ 1539936 w 6416813"/>
              <a:gd name="connsiteY5-12" fmla="*/ 2688072 h 3001581"/>
              <a:gd name="connsiteX6-13" fmla="*/ 5824553 w 6416813"/>
              <a:gd name="connsiteY6-14" fmla="*/ 2648884 h 3001581"/>
              <a:gd name="connsiteX7-15" fmla="*/ 6111936 w 6416813"/>
              <a:gd name="connsiteY7-16" fmla="*/ 519638 h 3001581"/>
              <a:gd name="connsiteX0-17" fmla="*/ 6111936 w 6416813"/>
              <a:gd name="connsiteY0-18" fmla="*/ 519638 h 3001581"/>
              <a:gd name="connsiteX1-19" fmla="*/ 3290358 w 6416813"/>
              <a:gd name="connsiteY1-20" fmla="*/ 23250 h 3001581"/>
              <a:gd name="connsiteX2-21" fmla="*/ 103021 w 6416813"/>
              <a:gd name="connsiteY2-22" fmla="*/ 1029090 h 3001581"/>
              <a:gd name="connsiteX3-23" fmla="*/ 769227 w 6416813"/>
              <a:gd name="connsiteY3-24" fmla="*/ 2531318 h 3001581"/>
              <a:gd name="connsiteX4-25" fmla="*/ 272838 w 6416813"/>
              <a:gd name="connsiteY4-26" fmla="*/ 3001581 h 3001581"/>
              <a:gd name="connsiteX5-27" fmla="*/ 1539936 w 6416813"/>
              <a:gd name="connsiteY5-28" fmla="*/ 2688072 h 3001581"/>
              <a:gd name="connsiteX6-29" fmla="*/ 5824553 w 6416813"/>
              <a:gd name="connsiteY6-30" fmla="*/ 2648884 h 3001581"/>
              <a:gd name="connsiteX7-31" fmla="*/ 6111936 w 6416813"/>
              <a:gd name="connsiteY7-32" fmla="*/ 519638 h 3001581"/>
              <a:gd name="connsiteX0-33" fmla="*/ 6072123 w 6377000"/>
              <a:gd name="connsiteY0-34" fmla="*/ 519638 h 3001581"/>
              <a:gd name="connsiteX1-35" fmla="*/ 3250545 w 6377000"/>
              <a:gd name="connsiteY1-36" fmla="*/ 23250 h 3001581"/>
              <a:gd name="connsiteX2-37" fmla="*/ 63208 w 6377000"/>
              <a:gd name="connsiteY2-38" fmla="*/ 1029090 h 3001581"/>
              <a:gd name="connsiteX3-39" fmla="*/ 729414 w 6377000"/>
              <a:gd name="connsiteY3-40" fmla="*/ 2531318 h 3001581"/>
              <a:gd name="connsiteX4-41" fmla="*/ 233025 w 6377000"/>
              <a:gd name="connsiteY4-42" fmla="*/ 3001581 h 3001581"/>
              <a:gd name="connsiteX5-43" fmla="*/ 1500123 w 6377000"/>
              <a:gd name="connsiteY5-44" fmla="*/ 2688072 h 3001581"/>
              <a:gd name="connsiteX6-45" fmla="*/ 5784740 w 6377000"/>
              <a:gd name="connsiteY6-46" fmla="*/ 2648884 h 3001581"/>
              <a:gd name="connsiteX7-47" fmla="*/ 6072123 w 6377000"/>
              <a:gd name="connsiteY7-48" fmla="*/ 519638 h 3001581"/>
              <a:gd name="connsiteX0-49" fmla="*/ 6202752 w 6463800"/>
              <a:gd name="connsiteY0-50" fmla="*/ 673348 h 2985474"/>
              <a:gd name="connsiteX1-51" fmla="*/ 3250545 w 6463800"/>
              <a:gd name="connsiteY1-52" fmla="*/ 7143 h 2985474"/>
              <a:gd name="connsiteX2-53" fmla="*/ 63208 w 6463800"/>
              <a:gd name="connsiteY2-54" fmla="*/ 1012983 h 2985474"/>
              <a:gd name="connsiteX3-55" fmla="*/ 729414 w 6463800"/>
              <a:gd name="connsiteY3-56" fmla="*/ 2515211 h 2985474"/>
              <a:gd name="connsiteX4-57" fmla="*/ 233025 w 6463800"/>
              <a:gd name="connsiteY4-58" fmla="*/ 2985474 h 2985474"/>
              <a:gd name="connsiteX5-59" fmla="*/ 1500123 w 6463800"/>
              <a:gd name="connsiteY5-60" fmla="*/ 2671965 h 2985474"/>
              <a:gd name="connsiteX6-61" fmla="*/ 5784740 w 6463800"/>
              <a:gd name="connsiteY6-62" fmla="*/ 2632777 h 2985474"/>
              <a:gd name="connsiteX7-63" fmla="*/ 6202752 w 6463800"/>
              <a:gd name="connsiteY7-64" fmla="*/ 673348 h 2985474"/>
              <a:gd name="connsiteX0-65" fmla="*/ 6202752 w 6463800"/>
              <a:gd name="connsiteY0-66" fmla="*/ 673348 h 3037725"/>
              <a:gd name="connsiteX1-67" fmla="*/ 3250545 w 6463800"/>
              <a:gd name="connsiteY1-68" fmla="*/ 7143 h 3037725"/>
              <a:gd name="connsiteX2-69" fmla="*/ 63208 w 6463800"/>
              <a:gd name="connsiteY2-70" fmla="*/ 1012983 h 3037725"/>
              <a:gd name="connsiteX3-71" fmla="*/ 729414 w 6463800"/>
              <a:gd name="connsiteY3-72" fmla="*/ 2515211 h 3037725"/>
              <a:gd name="connsiteX4-73" fmla="*/ 533471 w 6463800"/>
              <a:gd name="connsiteY4-74" fmla="*/ 3037725 h 3037725"/>
              <a:gd name="connsiteX5-75" fmla="*/ 1500123 w 6463800"/>
              <a:gd name="connsiteY5-76" fmla="*/ 2671965 h 3037725"/>
              <a:gd name="connsiteX6-77" fmla="*/ 5784740 w 6463800"/>
              <a:gd name="connsiteY6-78" fmla="*/ 2632777 h 3037725"/>
              <a:gd name="connsiteX7-79" fmla="*/ 6202752 w 6463800"/>
              <a:gd name="connsiteY7-80" fmla="*/ 673348 h 3037725"/>
              <a:gd name="connsiteX0-81" fmla="*/ 6202752 w 6399662"/>
              <a:gd name="connsiteY0-82" fmla="*/ 673568 h 3037945"/>
              <a:gd name="connsiteX1-83" fmla="*/ 3250545 w 6399662"/>
              <a:gd name="connsiteY1-84" fmla="*/ 7363 h 3037945"/>
              <a:gd name="connsiteX2-85" fmla="*/ 63208 w 6399662"/>
              <a:gd name="connsiteY2-86" fmla="*/ 1013203 h 3037945"/>
              <a:gd name="connsiteX3-87" fmla="*/ 729414 w 6399662"/>
              <a:gd name="connsiteY3-88" fmla="*/ 2515431 h 3037945"/>
              <a:gd name="connsiteX4-89" fmla="*/ 533471 w 6399662"/>
              <a:gd name="connsiteY4-90" fmla="*/ 3037945 h 3037945"/>
              <a:gd name="connsiteX5-91" fmla="*/ 1500123 w 6399662"/>
              <a:gd name="connsiteY5-92" fmla="*/ 2672185 h 3037945"/>
              <a:gd name="connsiteX6-93" fmla="*/ 5614923 w 6399662"/>
              <a:gd name="connsiteY6-94" fmla="*/ 2698311 h 3037945"/>
              <a:gd name="connsiteX7-95" fmla="*/ 6202752 w 6399662"/>
              <a:gd name="connsiteY7-96" fmla="*/ 673568 h 3037945"/>
              <a:gd name="connsiteX0-97" fmla="*/ 6202752 w 6427727"/>
              <a:gd name="connsiteY0-98" fmla="*/ 673568 h 3037945"/>
              <a:gd name="connsiteX1-99" fmla="*/ 3250545 w 6427727"/>
              <a:gd name="connsiteY1-100" fmla="*/ 7363 h 3037945"/>
              <a:gd name="connsiteX2-101" fmla="*/ 63208 w 6427727"/>
              <a:gd name="connsiteY2-102" fmla="*/ 1013203 h 3037945"/>
              <a:gd name="connsiteX3-103" fmla="*/ 729414 w 6427727"/>
              <a:gd name="connsiteY3-104" fmla="*/ 2515431 h 3037945"/>
              <a:gd name="connsiteX4-105" fmla="*/ 533471 w 6427727"/>
              <a:gd name="connsiteY4-106" fmla="*/ 3037945 h 3037945"/>
              <a:gd name="connsiteX5-107" fmla="*/ 1500123 w 6427727"/>
              <a:gd name="connsiteY5-108" fmla="*/ 2672185 h 3037945"/>
              <a:gd name="connsiteX6-109" fmla="*/ 5614923 w 6427727"/>
              <a:gd name="connsiteY6-110" fmla="*/ 2698311 h 3037945"/>
              <a:gd name="connsiteX7-111" fmla="*/ 6202752 w 6427727"/>
              <a:gd name="connsiteY7-112" fmla="*/ 673568 h 3037945"/>
              <a:gd name="connsiteX0-113" fmla="*/ 6202752 w 6427727"/>
              <a:gd name="connsiteY0-114" fmla="*/ 666268 h 3030645"/>
              <a:gd name="connsiteX1-115" fmla="*/ 3250545 w 6427727"/>
              <a:gd name="connsiteY1-116" fmla="*/ 63 h 3030645"/>
              <a:gd name="connsiteX2-117" fmla="*/ 63208 w 6427727"/>
              <a:gd name="connsiteY2-118" fmla="*/ 1005903 h 3030645"/>
              <a:gd name="connsiteX3-119" fmla="*/ 729414 w 6427727"/>
              <a:gd name="connsiteY3-120" fmla="*/ 2508131 h 3030645"/>
              <a:gd name="connsiteX4-121" fmla="*/ 533471 w 6427727"/>
              <a:gd name="connsiteY4-122" fmla="*/ 3030645 h 3030645"/>
              <a:gd name="connsiteX5-123" fmla="*/ 1500123 w 6427727"/>
              <a:gd name="connsiteY5-124" fmla="*/ 2664885 h 3030645"/>
              <a:gd name="connsiteX6-125" fmla="*/ 5614923 w 6427727"/>
              <a:gd name="connsiteY6-126" fmla="*/ 2691011 h 3030645"/>
              <a:gd name="connsiteX7-127" fmla="*/ 6202752 w 6427727"/>
              <a:gd name="connsiteY7-128" fmla="*/ 666268 h 3030645"/>
              <a:gd name="connsiteX0-129" fmla="*/ 6202752 w 6445028"/>
              <a:gd name="connsiteY0-130" fmla="*/ 666309 h 3030686"/>
              <a:gd name="connsiteX1-131" fmla="*/ 3250545 w 6445028"/>
              <a:gd name="connsiteY1-132" fmla="*/ 104 h 3030686"/>
              <a:gd name="connsiteX2-133" fmla="*/ 63208 w 6445028"/>
              <a:gd name="connsiteY2-134" fmla="*/ 1005944 h 3030686"/>
              <a:gd name="connsiteX3-135" fmla="*/ 729414 w 6445028"/>
              <a:gd name="connsiteY3-136" fmla="*/ 2508172 h 3030686"/>
              <a:gd name="connsiteX4-137" fmla="*/ 533471 w 6445028"/>
              <a:gd name="connsiteY4-138" fmla="*/ 3030686 h 3030686"/>
              <a:gd name="connsiteX5-139" fmla="*/ 1500123 w 6445028"/>
              <a:gd name="connsiteY5-140" fmla="*/ 2664926 h 3030686"/>
              <a:gd name="connsiteX6-141" fmla="*/ 5614923 w 6445028"/>
              <a:gd name="connsiteY6-142" fmla="*/ 2691052 h 3030686"/>
              <a:gd name="connsiteX7-143" fmla="*/ 6202752 w 6445028"/>
              <a:gd name="connsiteY7-144" fmla="*/ 666309 h 30306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6445028" h="3030686">
                <a:moveTo>
                  <a:pt x="6202752" y="666309"/>
                </a:moveTo>
                <a:cubicBezTo>
                  <a:pt x="5769501" y="126378"/>
                  <a:pt x="4286865" y="-4250"/>
                  <a:pt x="3250545" y="104"/>
                </a:cubicBezTo>
                <a:cubicBezTo>
                  <a:pt x="2214225" y="4458"/>
                  <a:pt x="365830" y="169922"/>
                  <a:pt x="63208" y="1005944"/>
                </a:cubicBezTo>
                <a:cubicBezTo>
                  <a:pt x="-239414" y="1841966"/>
                  <a:pt x="637974" y="2244738"/>
                  <a:pt x="729414" y="2508172"/>
                </a:cubicBezTo>
                <a:lnTo>
                  <a:pt x="533471" y="3030686"/>
                </a:lnTo>
                <a:lnTo>
                  <a:pt x="1500123" y="2664926"/>
                </a:lnTo>
                <a:cubicBezTo>
                  <a:pt x="2242529" y="2749835"/>
                  <a:pt x="4713586" y="2919652"/>
                  <a:pt x="5614923" y="2691052"/>
                </a:cubicBezTo>
                <a:cubicBezTo>
                  <a:pt x="6516260" y="2462452"/>
                  <a:pt x="6636003" y="1206240"/>
                  <a:pt x="6202752" y="666309"/>
                </a:cubicBez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编程</a:t>
            </a:r>
            <a:endParaRPr lang="en-US" altLang="zh-CN" dirty="0" smtClean="0"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52015" y="1698834"/>
            <a:ext cx="4086581" cy="4729556"/>
            <a:chOff x="4427538" y="954088"/>
            <a:chExt cx="3333750" cy="3729038"/>
          </a:xfrm>
        </p:grpSpPr>
        <p:sp>
          <p:nvSpPr>
            <p:cNvPr id="26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1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7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8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39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1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3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5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7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8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49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51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52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56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57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58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59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60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61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62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63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64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65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66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67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68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90496" y="841830"/>
            <a:ext cx="4540704" cy="1074057"/>
            <a:chOff x="3659868" y="841828"/>
            <a:chExt cx="4540704" cy="1074057"/>
          </a:xfrm>
        </p:grpSpPr>
        <p:sp>
          <p:nvSpPr>
            <p:cNvPr id="4" name="任意多边形 3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6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8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9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10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11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12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13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14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15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16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17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18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19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0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1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2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3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69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0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1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2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3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4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5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6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7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8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9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80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81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82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83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84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85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86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87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88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89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90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91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92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93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94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95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96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97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4733653" y="1178378"/>
              <a:ext cx="23774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rPr>
                <a:t>Microbot</a:t>
              </a:r>
              <a:r>
                <a:rPr lang="zh-CN" altLang="en-US" sz="2800" dirty="0" smtClean="0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rPr>
                <a:t>简介</a:t>
              </a:r>
              <a:endParaRPr lang="zh-CN" altLang="en-US" sz="2800" dirty="0" smtClean="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790496" y="841830"/>
            <a:ext cx="4540704" cy="1074057"/>
            <a:chOff x="3659868" y="841828"/>
            <a:chExt cx="4540704" cy="1074057"/>
          </a:xfrm>
        </p:grpSpPr>
        <p:sp>
          <p:nvSpPr>
            <p:cNvPr id="18" name="任意多边形 17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21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2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3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4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8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9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0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1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2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3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4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5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6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7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8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9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0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1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2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3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4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5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6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7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8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9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0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1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2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3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4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5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6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7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8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9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60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64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65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67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68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69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0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1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2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3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4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4550773" y="1226003"/>
              <a:ext cx="239649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  <a:sym typeface="+mn-ea"/>
                </a:rPr>
                <a:t>Microbot</a:t>
              </a:r>
              <a:r>
                <a:rPr lang="zh-CN" altLang="en-US" sz="2800" dirty="0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  <a:sym typeface="+mn-ea"/>
                </a:rPr>
                <a:t>结构</a:t>
              </a:r>
              <a:endParaRPr lang="zh-CN" altLang="en-US" sz="2800" dirty="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3205" y="2174240"/>
            <a:ext cx="6781800" cy="40767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790496" y="841830"/>
            <a:ext cx="4540704" cy="1074057"/>
            <a:chOff x="3659868" y="841828"/>
            <a:chExt cx="4540704" cy="1074057"/>
          </a:xfrm>
        </p:grpSpPr>
        <p:sp>
          <p:nvSpPr>
            <p:cNvPr id="18" name="任意多边形 17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21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2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3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4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8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9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0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1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2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3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4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5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6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7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8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9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0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1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2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3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4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5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6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7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8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9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0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1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2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3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4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5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6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7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8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9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60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64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65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67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68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69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0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1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2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3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74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4550773" y="1226003"/>
              <a:ext cx="239649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  <a:sym typeface="+mn-ea"/>
                </a:rPr>
                <a:t>Microbot</a:t>
              </a:r>
              <a:r>
                <a:rPr lang="zh-CN" altLang="en-US" sz="2800" dirty="0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  <a:sym typeface="+mn-ea"/>
                </a:rPr>
                <a:t>结构</a:t>
              </a:r>
              <a:endParaRPr lang="zh-CN" altLang="en-US" sz="2800" dirty="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9060" y="2242185"/>
            <a:ext cx="7143750" cy="36957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096895" y="2733040"/>
            <a:ext cx="5721985" cy="1740535"/>
            <a:chOff x="3659868" y="841828"/>
            <a:chExt cx="4540704" cy="1074057"/>
          </a:xfrm>
        </p:grpSpPr>
        <p:sp>
          <p:nvSpPr>
            <p:cNvPr id="11" name="任意多边形 10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4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15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16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17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18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19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0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1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2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3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4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5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6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7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8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29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0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1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2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3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4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5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6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7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8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39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0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1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2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3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4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5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6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7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8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49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0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1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2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3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4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5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6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7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8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59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  <p:sp>
            <p:nvSpPr>
              <p:cNvPr id="60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4901998" y="1290495"/>
              <a:ext cx="1844803" cy="39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 smtClean="0">
                  <a:latin typeface="Calista" panose="02000500000000000000" charset="-122"/>
                  <a:ea typeface="Calista" panose="02000500000000000000" charset="-122"/>
                  <a:cs typeface="Calista" panose="02000500000000000000" charset="-122"/>
                </a:rPr>
                <a:t>谢谢观看</a:t>
              </a:r>
              <a:endParaRPr lang="zh-CN" altLang="en-US" sz="3600" dirty="0" smtClean="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309414" y="1422037"/>
            <a:ext cx="1299228" cy="1490083"/>
            <a:chOff x="4427538" y="954088"/>
            <a:chExt cx="3333750" cy="3729038"/>
          </a:xfrm>
        </p:grpSpPr>
        <p:sp>
          <p:nvSpPr>
            <p:cNvPr id="63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64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65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66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67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68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69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70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71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72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73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75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76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77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78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79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80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81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82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83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85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86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87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88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89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90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91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92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93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94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95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96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97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98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99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100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101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102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103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endParaRP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WPS 演示</Application>
  <PresentationFormat>自定义</PresentationFormat>
  <Paragraphs>17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Calista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蓝色手绘</dc:title>
  <dc:creator>第一PPT</dc:creator>
  <cp:keywords>www.1ppt.com</cp:keywords>
  <cp:lastModifiedBy>pc</cp:lastModifiedBy>
  <cp:revision>87</cp:revision>
  <dcterms:created xsi:type="dcterms:W3CDTF">2016-03-09T07:25:00Z</dcterms:created>
  <dcterms:modified xsi:type="dcterms:W3CDTF">2019-03-05T03:04:42Z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